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4" r:id="rId15"/>
    <p:sldId id="273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0BA859-12CE-41D6-8897-667BB9A87FD1}" type="datetimeFigureOut">
              <a:rPr lang="pt-BR" smtClean="0"/>
              <a:pPr/>
              <a:t>07/03/2020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F1A79F-19B1-400F-B71E-143F1A90106F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8000" dirty="0" smtClean="0">
                <a:latin typeface="Candara" pitchFamily="34" charset="0"/>
                <a:ea typeface="Verdana" pitchFamily="34" charset="0"/>
                <a:cs typeface="Verdana" pitchFamily="34" charset="0"/>
              </a:rPr>
              <a:t>Evolução dos computadores </a:t>
            </a:r>
            <a:endParaRPr lang="pt-BR" sz="8000" dirty="0">
              <a:latin typeface="Candar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Anos 2000</a:t>
            </a:r>
          </a:p>
          <a:p>
            <a:endParaRPr lang="pt-BR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Apple revela o </a:t>
            </a:r>
            <a:r>
              <a:rPr lang="pt-BR" dirty="0" err="1"/>
              <a:t>iPad</a:t>
            </a:r>
            <a:r>
              <a:rPr lang="pt-BR" dirty="0"/>
              <a:t>, mudando a forma como os consumidores </a:t>
            </a:r>
            <a:r>
              <a:rPr lang="pt-BR" dirty="0" err="1"/>
              <a:t>veem</a:t>
            </a:r>
            <a:r>
              <a:rPr lang="pt-BR" dirty="0"/>
              <a:t> a mídia e impulsionam o segmento de computadores </a:t>
            </a:r>
            <a:r>
              <a:rPr lang="pt-BR" dirty="0" err="1"/>
              <a:t>tablet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Google lança o </a:t>
            </a:r>
            <a:r>
              <a:rPr lang="pt-BR" dirty="0" err="1"/>
              <a:t>Chromebook</a:t>
            </a:r>
            <a:r>
              <a:rPr lang="pt-BR" dirty="0"/>
              <a:t>, um laptop que executa o Google </a:t>
            </a:r>
            <a:r>
              <a:rPr lang="pt-BR" dirty="0" err="1"/>
              <a:t>Chrome</a:t>
            </a:r>
            <a:r>
              <a:rPr lang="pt-BR" dirty="0"/>
              <a:t> 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2015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A Apple lança o Apple </a:t>
            </a:r>
            <a:r>
              <a:rPr lang="pt-BR" dirty="0" err="1"/>
              <a:t>Watch</a:t>
            </a:r>
            <a:r>
              <a:rPr lang="pt-BR" dirty="0"/>
              <a:t>. A Microsoft lança o Windows 10.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2016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Intel apresentou a sexta geração dos processadores Core, com foco em games e desktops. O Country Manager da Intel no Brasil, Dave Gonzalez, fez as honras do evento.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2019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Google confirma fabricação de 1º computador quântico útil, a companhia americana criou uma máquina de capacidades jamais antes vistas. O marco deve dar início a uma nova era da computação 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GEAN ZANELLA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2001 a </a:t>
            </a:r>
            <a:r>
              <a:rPr lang="pt-BR" dirty="0"/>
              <a:t>Apple revela o sistema operacional Mac OS X, que oferece arquitetura de memória protegida e multitarefa preventiva, entre outros benefícios.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2001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Windows XP foi lançado no dia 25 de outubro de 2001 e mais de 400 milhões de cópias estavam em uso no mês de janeiro </a:t>
            </a:r>
            <a:r>
              <a:rPr lang="pt-BR" dirty="0" smtClean="0"/>
              <a:t>de 2006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processador de 64 bits, o AMD </a:t>
            </a:r>
            <a:r>
              <a:rPr lang="pt-BR" dirty="0" err="1"/>
              <a:t>Athlon</a:t>
            </a:r>
            <a:r>
              <a:rPr lang="pt-BR" dirty="0"/>
              <a:t> 64, torna-se disponível para o mercado consumidor.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Firefox 1.0 da Mozilla desafia o Internet Explorer da Microsoft, o navegador da Web dominante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Google adquire o </a:t>
            </a:r>
            <a:r>
              <a:rPr lang="pt-BR" dirty="0" err="1"/>
              <a:t>Android</a:t>
            </a:r>
            <a:r>
              <a:rPr lang="pt-BR" dirty="0"/>
              <a:t>, um sistema operacional para celulares baseado em Linux.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Apple apresenta o </a:t>
            </a:r>
            <a:r>
              <a:rPr lang="pt-BR" dirty="0" err="1"/>
              <a:t>MacBook</a:t>
            </a:r>
            <a:r>
              <a:rPr lang="pt-BR" dirty="0"/>
              <a:t> Pro, seu primeiro computador móvel de núcleo duplo baseado na Intel, bem como um </a:t>
            </a:r>
            <a:r>
              <a:rPr lang="pt-BR" dirty="0" err="1"/>
              <a:t>iMac</a:t>
            </a:r>
            <a:r>
              <a:rPr lang="pt-BR" dirty="0"/>
              <a:t> baseado em Intel.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iPhone</a:t>
            </a:r>
            <a:r>
              <a:rPr lang="pt-BR" dirty="0"/>
              <a:t> traz muitas funções de computadores para um telefone celular.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2009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Microsoft lança o Windows 7, que oferece a capacidade de fixar aplicativos à barra de tarefas e avanços no reconhecimento de toque e escrita, entre outros recursos.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208</TotalTime>
  <Words>297</Words>
  <Application>Microsoft Office PowerPoint</Application>
  <PresentationFormat>Apresentação na tela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Fluxo</vt:lpstr>
      <vt:lpstr>Evolução dos computadores </vt:lpstr>
      <vt:lpstr>2001</vt:lpstr>
      <vt:lpstr>     2001</vt:lpstr>
      <vt:lpstr>2003</vt:lpstr>
      <vt:lpstr>2004</vt:lpstr>
      <vt:lpstr>2005</vt:lpstr>
      <vt:lpstr>2006</vt:lpstr>
      <vt:lpstr>2007</vt:lpstr>
      <vt:lpstr>2009</vt:lpstr>
      <vt:lpstr>2010</vt:lpstr>
      <vt:lpstr>2011</vt:lpstr>
      <vt:lpstr>2015</vt:lpstr>
      <vt:lpstr>2016</vt:lpstr>
      <vt:lpstr>2019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Gean Zanella</dc:creator>
  <cp:lastModifiedBy>Gean Zanella</cp:lastModifiedBy>
  <cp:revision>15</cp:revision>
  <dcterms:created xsi:type="dcterms:W3CDTF">2020-03-07T17:48:13Z</dcterms:created>
  <dcterms:modified xsi:type="dcterms:W3CDTF">2020-03-07T21:17:29Z</dcterms:modified>
</cp:coreProperties>
</file>