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2597A-0FC6-02BE-480A-52645DD0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12B2D6-F366-4D78-B64D-86EC39FC2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CED96-3A90-BD7B-7626-F8E90931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AEC1D-8591-924F-CBB4-1087880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D4B6F-F341-B686-77DC-84CEB099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503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4BB62-0D9D-37E8-804C-D8BFE1CC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DE5B71-68C5-6448-FC3B-40160E4D9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CF40-8923-E503-D596-962B127B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88E07-A5B3-F0B6-4E2B-828259D2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E7535-F63D-DCDE-1CE4-9049576F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651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488E3C-CCED-E19F-D3EB-E19F26060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A9588E-F59C-D5F9-F715-D4586716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06C7F-21C1-E1D2-EC43-856F8AB9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723CD-04A4-00DF-1193-35781374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38E795-E14E-D7CD-C72E-F2A6F3F9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307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4FC43-D4A6-DBF9-B8F2-207488C3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5FD09-0EAA-262B-2A44-CA7F7BCA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B90E0-52B9-A3C0-B2D3-3154194F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F3577-F5B2-9D65-35A0-0EC0DD29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86A41-9C4E-91D1-D9A7-5D10483C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416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6348B-DB15-D369-E57D-E5A5FD4F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961810-7738-C3C5-7CB6-0ED421AB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34130-7420-7278-7DAA-6D34B3C1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2281D-E2A1-370F-3C67-A410FC75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AA4DC-AC1D-D823-1490-11E6398B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856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8B7BA-F099-F8A9-6860-F829366C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DFF4C-9796-7C0A-88E7-68C3DD79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DF1676-EBD8-B5AB-9229-F9CEBA7C3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FB7E57-FB04-E37E-48C0-EF6AB02A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EFB2B9-B7FC-5752-3C93-46BF93C9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20912C-B949-A20C-A90B-FA20C922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5328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973FC-8F69-29B0-581C-8867C954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C7025-6242-3D15-1B40-9C5C78AE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9551E3-5BBB-8482-97BA-D163BBA2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1489FF-A493-C2AB-7F43-90E81AC4F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7FEF3D-E8D2-A3EA-C952-70B7770AE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62F429-AB50-8436-4D04-ED1D5FF6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1C260B-34FC-52C0-B4C8-38418B9A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90D939-3F08-A9EE-F9C2-C30C4CD8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46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E0383-3150-4F92-1848-1E55DAE1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AA31A5-7C5E-9938-CC27-FFF32995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252884-EE68-EAA1-D4DE-2EB6EE2F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6880CB-3167-0340-73FF-FB142FDC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96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512E77-5A6B-793E-444C-5494F1EC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8ADF05-ABC4-8732-BDFC-8C8C1981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FDA892-F24B-B4FA-5918-CF9954DE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898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76E40-A105-BC47-97CA-759B2A80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7653A-C6A4-5CBE-5654-4A8A92D9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04D032-436A-32F7-2E7B-296931500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67227A-1994-2244-3FF2-84CFBE3E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64CB91-B159-83AA-33B0-FAE941A5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F5768-8605-C02A-058A-AC8480C6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9162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CF0CC-761F-FF45-E940-F21FB443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451659-AEB0-D05F-214D-D76100362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1708B0-71D2-C49E-FC14-3C8138CE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C75748-1E10-94DC-6E9B-3E5B3886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15E76-C7FD-7A19-3B7A-28C175F1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1616BF-88FB-ED7F-8961-3B9B82E5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5577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B59CF7-95C6-C0DA-51E4-27B2162A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052C1F-3B08-52B7-88FA-CD6EAE2B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25267-EC56-9ADD-35E3-0F41BA886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79D7-81CF-479B-9A23-98074AC7F6C3}" type="datetimeFigureOut">
              <a:rPr lang="es-CR" smtClean="0"/>
              <a:t>15/4/2024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317C1-1927-D7AA-36C9-BF491CEFA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08C8C-15D3-1EFC-9E27-D8F9855C0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9E2B-6E24-4B80-A623-6700370171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929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BEC17-B092-E3EB-8B64-75B6337E0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574"/>
            <a:ext cx="9144000" cy="617661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Proyecto introducción a la programación</a:t>
            </a:r>
            <a:endParaRPr lang="es-CR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B04C0-818D-097F-AA56-BF0D4FEF2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856" y="1009758"/>
            <a:ext cx="9144000" cy="348525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/>
              <a:t>Software zoológico</a:t>
            </a:r>
            <a:endParaRPr lang="es-CR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B7A558-3849-0682-3DB5-699102B2386F}"/>
              </a:ext>
            </a:extLst>
          </p:cNvPr>
          <p:cNvSpPr txBox="1"/>
          <p:nvPr/>
        </p:nvSpPr>
        <p:spPr>
          <a:xfrm>
            <a:off x="572878" y="4519207"/>
            <a:ext cx="33334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Geancarlo Barquero Muñoz</a:t>
            </a:r>
          </a:p>
          <a:p>
            <a:r>
              <a:rPr lang="es-CR" b="1" dirty="0"/>
              <a:t>Leonardo  Fioravanti Rojas</a:t>
            </a:r>
          </a:p>
          <a:p>
            <a:r>
              <a:rPr lang="es-CR" b="1" dirty="0"/>
              <a:t>Alexander Ramírez Gutiérrez</a:t>
            </a:r>
            <a:br>
              <a:rPr lang="es-CR" b="1" dirty="0"/>
            </a:br>
            <a:r>
              <a:rPr lang="es-CR" b="1" dirty="0"/>
              <a:t>Fernando José Sequeira Ledezma</a:t>
            </a:r>
          </a:p>
          <a:p>
            <a:endParaRPr lang="es-CR" b="1" dirty="0"/>
          </a:p>
          <a:p>
            <a:r>
              <a:rPr lang="es-CR" b="1" dirty="0"/>
              <a:t>Profesor:</a:t>
            </a:r>
          </a:p>
          <a:p>
            <a:r>
              <a:rPr lang="es-CR" b="1" dirty="0"/>
              <a:t>David Alberto Núñez Araya</a:t>
            </a:r>
          </a:p>
        </p:txBody>
      </p:sp>
      <p:pic>
        <p:nvPicPr>
          <p:cNvPr id="10242" name="Picture 2" descr="Font design for word zoo 293239 Vector Art at Vecteezy">
            <a:extLst>
              <a:ext uri="{FF2B5EF4-FFF2-40B4-BE49-F238E27FC236}">
                <a16:creationId xmlns:a16="http://schemas.microsoft.com/office/drawing/2014/main" id="{C5DA207B-4282-B75B-9EBE-699097FB7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83" y="1586806"/>
            <a:ext cx="5128591" cy="211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5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08D1-6E74-AFAD-A6BD-0D49F2B8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809" y="281150"/>
            <a:ext cx="10515600" cy="1325563"/>
          </a:xfrm>
        </p:spPr>
        <p:txBody>
          <a:bodyPr/>
          <a:lstStyle/>
          <a:p>
            <a:r>
              <a:rPr lang="es-MX" b="1"/>
              <a:t>Módulo 1: Registro de animales</a:t>
            </a:r>
            <a:endParaRPr lang="es-CR" b="1" dirty="0"/>
          </a:p>
        </p:txBody>
      </p:sp>
      <p:pic>
        <p:nvPicPr>
          <p:cNvPr id="4102" name="Picture 6" descr="Colección de animales del zoológico con guía | Vector Premium">
            <a:extLst>
              <a:ext uri="{FF2B5EF4-FFF2-40B4-BE49-F238E27FC236}">
                <a16:creationId xmlns:a16="http://schemas.microsoft.com/office/drawing/2014/main" id="{0C620F22-728C-00EB-5965-844AE49F9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33" y="1291336"/>
            <a:ext cx="4152395" cy="427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C0DA67-262A-85BB-DD1A-FF2122D9C1FC}"/>
              </a:ext>
            </a:extLst>
          </p:cNvPr>
          <p:cNvSpPr txBox="1"/>
          <p:nvPr/>
        </p:nvSpPr>
        <p:spPr>
          <a:xfrm>
            <a:off x="7741328" y="2616899"/>
            <a:ext cx="2845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gestiona y registra información relacionada con los animales del zoológico.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2192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08D1-6E74-AFAD-A6BD-0D49F2B8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809" y="281150"/>
            <a:ext cx="10515600" cy="1325563"/>
          </a:xfrm>
        </p:spPr>
        <p:txBody>
          <a:bodyPr/>
          <a:lstStyle/>
          <a:p>
            <a:r>
              <a:rPr lang="es-MX" b="1" dirty="0"/>
              <a:t>Módulo 2: Registro de hábitats</a:t>
            </a:r>
            <a:endParaRPr lang="es-CR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C0DA67-262A-85BB-DD1A-FF2122D9C1FC}"/>
              </a:ext>
            </a:extLst>
          </p:cNvPr>
          <p:cNvSpPr txBox="1"/>
          <p:nvPr/>
        </p:nvSpPr>
        <p:spPr>
          <a:xfrm>
            <a:off x="7968344" y="2618200"/>
            <a:ext cx="2845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gestiona y registra información relacionada con los hábitats de los animales del zoológico.</a:t>
            </a:r>
            <a:endParaRPr lang="es-CR" dirty="0"/>
          </a:p>
        </p:txBody>
      </p:sp>
      <p:pic>
        <p:nvPicPr>
          <p:cNvPr id="8198" name="Picture 6" descr="Familia feliz yendo al zoológico, personajes de dibujos animados de ...">
            <a:extLst>
              <a:ext uri="{FF2B5EF4-FFF2-40B4-BE49-F238E27FC236}">
                <a16:creationId xmlns:a16="http://schemas.microsoft.com/office/drawing/2014/main" id="{F807D5C9-1897-08F2-52B6-040BED4E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94" y="1595437"/>
            <a:ext cx="59626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6420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08D1-6E74-AFAD-A6BD-0D49F2B8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809" y="281150"/>
            <a:ext cx="10515600" cy="1325563"/>
          </a:xfrm>
        </p:spPr>
        <p:txBody>
          <a:bodyPr/>
          <a:lstStyle/>
          <a:p>
            <a:r>
              <a:rPr lang="es-MX" b="1"/>
              <a:t>Módulo 3: Registro de visitantes</a:t>
            </a:r>
            <a:endParaRPr lang="es-CR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C0DA67-262A-85BB-DD1A-FF2122D9C1FC}"/>
              </a:ext>
            </a:extLst>
          </p:cNvPr>
          <p:cNvSpPr txBox="1"/>
          <p:nvPr/>
        </p:nvSpPr>
        <p:spPr>
          <a:xfrm>
            <a:off x="7897322" y="2401879"/>
            <a:ext cx="2845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Agrega y guarda información de las personas que entraron al zoológico (niños y adultos).</a:t>
            </a:r>
            <a:endParaRPr lang="es-CR" dirty="0"/>
          </a:p>
        </p:txBody>
      </p:sp>
      <p:pic>
        <p:nvPicPr>
          <p:cNvPr id="6146" name="Picture 2" descr="Chicos con cáncer de todo el país visitaron el zoológico porteño ...">
            <a:extLst>
              <a:ext uri="{FF2B5EF4-FFF2-40B4-BE49-F238E27FC236}">
                <a16:creationId xmlns:a16="http://schemas.microsoft.com/office/drawing/2014/main" id="{7331F27E-FC5B-9E4A-02BC-B1391CA28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79" y="1434586"/>
            <a:ext cx="5117872" cy="34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1481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08D1-6E74-AFAD-A6BD-0D49F2B8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809" y="281150"/>
            <a:ext cx="9447939" cy="1325563"/>
          </a:xfrm>
        </p:spPr>
        <p:txBody>
          <a:bodyPr/>
          <a:lstStyle/>
          <a:p>
            <a:r>
              <a:rPr lang="es-MX" b="1"/>
              <a:t>Módulo 4: Registro de eventos del zoológico</a:t>
            </a:r>
            <a:endParaRPr lang="es-CR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C0DA67-262A-85BB-DD1A-FF2122D9C1FC}"/>
              </a:ext>
            </a:extLst>
          </p:cNvPr>
          <p:cNvSpPr txBox="1"/>
          <p:nvPr/>
        </p:nvSpPr>
        <p:spPr>
          <a:xfrm>
            <a:off x="7884721" y="2967334"/>
            <a:ext cx="284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Muestra, agrega y modifica los eventos que ocurren en el zoológico.</a:t>
            </a:r>
            <a:endParaRPr lang="es-CR" dirty="0"/>
          </a:p>
        </p:txBody>
      </p:sp>
      <p:pic>
        <p:nvPicPr>
          <p:cNvPr id="9220" name="Picture 4" descr="Cuatro escenas de zoológico diferentes con niños y animales. 2722879 ...">
            <a:extLst>
              <a:ext uri="{FF2B5EF4-FFF2-40B4-BE49-F238E27FC236}">
                <a16:creationId xmlns:a16="http://schemas.microsoft.com/office/drawing/2014/main" id="{FA31F4AF-27DD-847B-2AF3-0A186BA5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71" y="1714723"/>
            <a:ext cx="6089650" cy="34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9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08D1-6E74-AFAD-A6BD-0D49F2B8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809" y="281150"/>
            <a:ext cx="9447939" cy="1325563"/>
          </a:xfrm>
        </p:spPr>
        <p:txBody>
          <a:bodyPr/>
          <a:lstStyle/>
          <a:p>
            <a:r>
              <a:rPr lang="es-MX" b="1"/>
              <a:t>Módulo 5: Gestión de alimentación</a:t>
            </a:r>
            <a:endParaRPr lang="es-CR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C0DA67-262A-85BB-DD1A-FF2122D9C1FC}"/>
              </a:ext>
            </a:extLst>
          </p:cNvPr>
          <p:cNvSpPr txBox="1"/>
          <p:nvPr/>
        </p:nvSpPr>
        <p:spPr>
          <a:xfrm>
            <a:off x="7879567" y="2862058"/>
            <a:ext cx="2845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Visualiza el horario, la comida y la frecuencia con la que se alimentan los animales del zoológico.</a:t>
            </a:r>
            <a:endParaRPr lang="es-CR" dirty="0"/>
          </a:p>
        </p:txBody>
      </p:sp>
      <p:pic>
        <p:nvPicPr>
          <p:cNvPr id="7170" name="Picture 2" descr="Cuidador de animales de zoológico - Avanzaentucarrera.com">
            <a:extLst>
              <a:ext uri="{FF2B5EF4-FFF2-40B4-BE49-F238E27FC236}">
                <a16:creationId xmlns:a16="http://schemas.microsoft.com/office/drawing/2014/main" id="{27E15E6D-FC80-2488-F1E5-8C555379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6" y="1470299"/>
            <a:ext cx="3274071" cy="17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nimales del Zoológico de Barranquilla reciben dotación alimentaria por ...">
            <a:extLst>
              <a:ext uri="{FF2B5EF4-FFF2-40B4-BE49-F238E27FC236}">
                <a16:creationId xmlns:a16="http://schemas.microsoft.com/office/drawing/2014/main" id="{F75ED46B-5762-9F28-2D3A-47DDE086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58" y="2441213"/>
            <a:ext cx="2845836" cy="18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G1 &gt; Brasil - NOTÍCIAS - Animais na terceira idade recebem tratamento ...">
            <a:extLst>
              <a:ext uri="{FF2B5EF4-FFF2-40B4-BE49-F238E27FC236}">
                <a16:creationId xmlns:a16="http://schemas.microsoft.com/office/drawing/2014/main" id="{5BCB0033-0CCC-CB29-6F37-C3600561A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79" y="4193634"/>
            <a:ext cx="2847260" cy="18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98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08D1-6E74-AFAD-A6BD-0D49F2B8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809" y="281150"/>
            <a:ext cx="9447939" cy="1325563"/>
          </a:xfrm>
        </p:spPr>
        <p:txBody>
          <a:bodyPr/>
          <a:lstStyle/>
          <a:p>
            <a:r>
              <a:rPr lang="es-MX" b="1"/>
              <a:t>Módulo 6: Mapa del zoológico</a:t>
            </a:r>
            <a:endParaRPr lang="es-CR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C0DA67-262A-85BB-DD1A-FF2122D9C1FC}"/>
              </a:ext>
            </a:extLst>
          </p:cNvPr>
          <p:cNvSpPr txBox="1"/>
          <p:nvPr/>
        </p:nvSpPr>
        <p:spPr>
          <a:xfrm>
            <a:off x="7994977" y="2828835"/>
            <a:ext cx="2845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Visualiza un mapa total del zoológico indicando los animales y en qué áreas se encuentran.</a:t>
            </a:r>
            <a:endParaRPr lang="es-CR" dirty="0"/>
          </a:p>
        </p:txBody>
      </p:sp>
      <p:pic>
        <p:nvPicPr>
          <p:cNvPr id="5124" name="Picture 4" descr="Mapa De Zoologico">
            <a:extLst>
              <a:ext uri="{FF2B5EF4-FFF2-40B4-BE49-F238E27FC236}">
                <a16:creationId xmlns:a16="http://schemas.microsoft.com/office/drawing/2014/main" id="{48006B78-6D98-DE5D-7129-A32E92DA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14" y="1344596"/>
            <a:ext cx="4488402" cy="448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938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156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Proyecto introducción a la programación</vt:lpstr>
      <vt:lpstr>Módulo 1: Registro de animales</vt:lpstr>
      <vt:lpstr>Módulo 2: Registro de hábitats</vt:lpstr>
      <vt:lpstr>Módulo 3: Registro de visitantes</vt:lpstr>
      <vt:lpstr>Módulo 4: Registro de eventos del zoológico</vt:lpstr>
      <vt:lpstr>Módulo 5: Gestión de alimentación</vt:lpstr>
      <vt:lpstr>Módulo 6: Mapa del zoológico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introducción a la programación</dc:title>
  <dc:creator>Fernando Sequeira</dc:creator>
  <cp:lastModifiedBy>Fernando Sequeira</cp:lastModifiedBy>
  <cp:revision>1</cp:revision>
  <dcterms:created xsi:type="dcterms:W3CDTF">2024-04-15T23:18:23Z</dcterms:created>
  <dcterms:modified xsi:type="dcterms:W3CDTF">2024-04-16T00:31:02Z</dcterms:modified>
</cp:coreProperties>
</file>