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00400" y="856211"/>
            <a:ext cx="556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Mapa Mental</a:t>
            </a:r>
            <a:br>
              <a:rPr lang="pt-BR" dirty="0" smtClean="0"/>
            </a:br>
            <a:r>
              <a:rPr lang="pt-BR" dirty="0" smtClean="0"/>
              <a:t>(Próximo Slide)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2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962698" y="2901142"/>
            <a:ext cx="2252749" cy="10557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System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1285701" y="717663"/>
            <a:ext cx="2252749" cy="1055715"/>
          </a:xfrm>
          <a:prstGeom prst="ellips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Perfil do Policial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8817033" y="717664"/>
            <a:ext cx="2252749" cy="1055715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 de Patentes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1285702" y="5018116"/>
            <a:ext cx="2252749" cy="1055715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Áreas Restritas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8817033" y="5018115"/>
            <a:ext cx="2252749" cy="105571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Estatuto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99505" y="4674112"/>
            <a:ext cx="1571105" cy="48926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Treinamentos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7926" y="1616935"/>
            <a:ext cx="1654233" cy="532015"/>
          </a:xfrm>
          <a:prstGeom prst="ellips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Linha Temporal</a:t>
            </a:r>
            <a:endParaRPr lang="pt-BR" sz="1400" dirty="0"/>
          </a:p>
        </p:txBody>
      </p:sp>
      <p:sp>
        <p:nvSpPr>
          <p:cNvPr id="11" name="Elipse 10"/>
          <p:cNvSpPr/>
          <p:nvPr/>
        </p:nvSpPr>
        <p:spPr>
          <a:xfrm>
            <a:off x="8291351" y="6191044"/>
            <a:ext cx="1381892" cy="48332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8291351" y="2097730"/>
            <a:ext cx="1277389" cy="46508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9788435" y="1968137"/>
            <a:ext cx="2333897" cy="49243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Contabilização</a:t>
            </a:r>
            <a:endParaRPr lang="pt-BR" dirty="0"/>
          </a:p>
        </p:txBody>
      </p:sp>
      <p:cxnSp>
        <p:nvCxnSpPr>
          <p:cNvPr id="16" name="Conector reto 15"/>
          <p:cNvCxnSpPr>
            <a:stCxn id="5" idx="5"/>
            <a:endCxn id="4" idx="1"/>
          </p:cNvCxnSpPr>
          <p:nvPr/>
        </p:nvCxnSpPr>
        <p:spPr>
          <a:xfrm>
            <a:off x="3208543" y="1618772"/>
            <a:ext cx="2084062" cy="1436976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6"/>
            <a:endCxn id="4" idx="3"/>
          </p:cNvCxnSpPr>
          <p:nvPr/>
        </p:nvCxnSpPr>
        <p:spPr>
          <a:xfrm flipV="1">
            <a:off x="3538451" y="3802251"/>
            <a:ext cx="1754154" cy="1743723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7"/>
            <a:endCxn id="6" idx="3"/>
          </p:cNvCxnSpPr>
          <p:nvPr/>
        </p:nvCxnSpPr>
        <p:spPr>
          <a:xfrm flipV="1">
            <a:off x="6885540" y="1618773"/>
            <a:ext cx="2261400" cy="143697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4" idx="5"/>
            <a:endCxn id="8" idx="2"/>
          </p:cNvCxnSpPr>
          <p:nvPr/>
        </p:nvCxnSpPr>
        <p:spPr>
          <a:xfrm>
            <a:off x="6885540" y="3802251"/>
            <a:ext cx="1931493" cy="1743722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9906989" y="234338"/>
            <a:ext cx="2096787" cy="394796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Funcionários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6670864" y="1374661"/>
            <a:ext cx="2116480" cy="537362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Coordenação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6673494" y="629134"/>
            <a:ext cx="2116480" cy="580998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Comando Superior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901693" y="82518"/>
            <a:ext cx="1886742" cy="517932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Alto Escalão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73427" y="5218790"/>
            <a:ext cx="1212274" cy="40000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Punições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51955" y="5837921"/>
            <a:ext cx="1571105" cy="48926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Promoções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1285701" y="6259114"/>
            <a:ext cx="1571105" cy="48926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Informações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Internas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51955" y="34739"/>
            <a:ext cx="1625783" cy="1036326"/>
          </a:xfrm>
          <a:prstGeom prst="ellips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Status da</a:t>
            </a:r>
            <a:br>
              <a:rPr lang="pt-BR" sz="1400" dirty="0" smtClean="0"/>
            </a:br>
            <a:r>
              <a:rPr lang="pt-BR" sz="1400" dirty="0" smtClean="0"/>
              <a:t>Conta</a:t>
            </a:r>
            <a:br>
              <a:rPr lang="pt-BR" sz="1400" dirty="0" smtClean="0"/>
            </a:br>
            <a:r>
              <a:rPr lang="pt-BR" sz="1400" dirty="0" smtClean="0"/>
              <a:t>(Ativada/</a:t>
            </a:r>
            <a:br>
              <a:rPr lang="pt-BR" sz="1400" dirty="0" smtClean="0"/>
            </a:br>
            <a:r>
              <a:rPr lang="pt-BR" sz="1400" dirty="0" smtClean="0"/>
              <a:t>Desativada)</a:t>
            </a:r>
            <a:endParaRPr lang="pt-BR" sz="1400" dirty="0"/>
          </a:p>
        </p:txBody>
      </p:sp>
      <p:sp>
        <p:nvSpPr>
          <p:cNvPr id="27" name="Elipse 26"/>
          <p:cNvSpPr/>
          <p:nvPr/>
        </p:nvSpPr>
        <p:spPr>
          <a:xfrm>
            <a:off x="9788435" y="6259114"/>
            <a:ext cx="1911927" cy="41525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Orientações</a:t>
            </a:r>
            <a:endParaRPr lang="pt-BR" dirty="0"/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538450" y="4422710"/>
            <a:ext cx="1182840" cy="595405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6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00400" y="856211"/>
            <a:ext cx="5561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Painel Semântico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(Próximos Slides)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5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177130"/>
            <a:ext cx="11321935" cy="64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0" y="182665"/>
            <a:ext cx="11809029" cy="58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5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257425"/>
            <a:ext cx="8153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3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289</TotalTime>
  <Words>33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Técnico em Informática</dc:creator>
  <cp:lastModifiedBy>Técnico em Informática</cp:lastModifiedBy>
  <cp:revision>9</cp:revision>
  <dcterms:created xsi:type="dcterms:W3CDTF">2022-06-14T21:49:53Z</dcterms:created>
  <dcterms:modified xsi:type="dcterms:W3CDTF">2022-06-21T23:55:37Z</dcterms:modified>
</cp:coreProperties>
</file>