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3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3D1C3-0473-82A0-FD39-996979246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4B2BF0-BABA-9E19-F6F5-6A5E777EA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36BFF5-A9D7-3EAD-387C-6D97BB2D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21/06/2025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515E38-6041-72DB-4D43-100EB7BC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92C846-8B3C-915A-04AC-8630B4B0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72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ADA93-EE4F-7F46-92A5-9C5BEAC3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B3055C-1DCB-375C-A197-505016ED8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77ED3B-73EA-403A-5831-D52B54B2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21/06/2025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55E17A-14BD-4416-4456-781D1E16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590E65-11A7-5574-E784-2A0CD75F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03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C62C2AC-D970-3640-7DB4-915A271B0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F42B1B-4466-8B5C-3C6E-0C756FF9A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7BE621-880D-2034-E727-CE9F9A531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21/06/2025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1EDED9-FB61-263C-1A67-A37841EB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F3E452-7F33-AE8E-2065-2AF3A406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24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1FD5D-0380-F5AB-BF6E-40ABE9D8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C2B06-40B8-3FCF-6047-F2FD42DD2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C6B03E-98EF-FAAE-263A-D46D361C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21/06/2025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11D966-81F5-C0CC-5707-16945090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BBF258-257E-740B-5509-7F1A3D27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16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252A4-6C45-A956-AE42-D3076766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48CB2F-7BC0-E7D6-5368-73279803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1B5385-8538-AE35-3F36-C4BC8F0F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21/06/2025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24B2B9-0D5B-9951-D1D1-C3C27FEF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4538A8-7C0E-16E5-36E0-D178AEFE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9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F92ED-9CA8-FAD6-095B-CC285AEC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47A3FE-E4E2-5ABE-5F30-6998C9ED2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C375EC-831E-B52B-61FA-39A4D8979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19B706-75AC-2B68-1B9C-B4866772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21/06/2025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D87980-4E62-6CFB-9325-EB8D33DD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039DBB-FD36-AAFE-2BB3-DB57FB93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82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4B9FB6-E58F-EBB0-360B-72D2173F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5EE7AD-9DE1-1FF8-156B-860194A36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91CDF3-999F-B404-7927-E99E624A9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5C15084-67BB-09A3-47B3-4CAF94DF8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35C59F-BB99-54D3-ABC6-AEB775191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7AB19BE-10FA-50DE-C860-9F72C867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21/06/2025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2DBB3E-3E7C-DBB5-73D3-805B40CF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5055F89-1879-3048-97BD-69B5F394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21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475AE-AF8C-3235-0FAD-96C8B131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87DBCF-6723-E781-631D-7BAB87B3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21/06/2025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7B62E2-D45F-6D3E-9AC9-19E43299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CDEF76-7E94-7B38-C7A8-48C23D45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40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96840F-651F-FC3E-E028-ABD7F555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21/06/2025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0CAC3A-AE76-4C0C-EC2A-19F14FB6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E9A584-3189-D07B-61F2-C53B9EAD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2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2CD44-3055-EE6C-CC5F-B61F71D34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4ED04-F5F9-D6C8-6269-59F1CB20D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421D2B-0389-FF79-223D-2B40B2094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505AE2-C24C-D736-9883-AD455E20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21/06/2025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70046E-24D2-11E5-827B-F7DAF978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E7EE0B-15B9-0B57-8E3B-F206AC03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98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6E686-2B6F-E331-DDE3-BD0C58B7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45FCD1-A7B3-2F99-4A88-1E3815F19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047CAD-2170-C16C-8C6C-BF37C78A0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A488C7-E6AD-4E01-48D5-BBF75B9E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846D9-62FE-4E67-8EF5-17E37F3B044C}" type="datetimeFigureOut">
              <a:rPr lang="fr-FR" smtClean="0"/>
              <a:t>21/06/2025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48DD7F-99A9-9E1F-3E76-E4F8A2D2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032A78-4C26-FE31-54E4-96D94B57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56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28C7B5-A97D-C80C-2B65-497E968D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673964-54F1-C7B5-1EEF-1D3BE34B4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548AD0-1F9A-6993-AFC6-05B04E206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8846D9-62FE-4E67-8EF5-17E37F3B044C}" type="datetimeFigureOut">
              <a:rPr lang="fr-FR" smtClean="0"/>
              <a:t>21/06/2025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09F644-4A46-1109-68A2-605358D21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E2ADFF-96FE-8E97-4EE1-FC450AA71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9B3C7A-6444-401B-8E6A-BEA882836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30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7759F-54B9-8ADD-95C6-E2142FC3A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8425"/>
            <a:ext cx="9144000" cy="927537"/>
          </a:xfrm>
        </p:spPr>
        <p:txBody>
          <a:bodyPr/>
          <a:lstStyle/>
          <a:p>
            <a:r>
              <a:rPr lang="fr-FR" dirty="0"/>
              <a:t>Soutenance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1C58CB-D2FA-9539-A551-E7DA5BF2F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proposé: station météo connecté</a:t>
            </a:r>
          </a:p>
        </p:txBody>
      </p:sp>
    </p:spTree>
    <p:extLst>
      <p:ext uri="{BB962C8B-B14F-4D97-AF65-F5344CB8AC3E}">
        <p14:creationId xmlns:p14="http://schemas.microsoft.com/office/powerpoint/2010/main" val="112496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338E2-1D40-4D15-3730-8C78646A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de câblage</a:t>
            </a:r>
          </a:p>
        </p:txBody>
      </p:sp>
    </p:spTree>
    <p:extLst>
      <p:ext uri="{BB962C8B-B14F-4D97-AF65-F5344CB8AC3E}">
        <p14:creationId xmlns:p14="http://schemas.microsoft.com/office/powerpoint/2010/main" val="72502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2AFFE-10D5-96B2-5622-0DF56CDB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NodeRed</a:t>
            </a:r>
            <a:r>
              <a:rPr lang="fr-FR" dirty="0"/>
              <a:t> dans le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0CD11C-BF2C-646B-C057-822CD6BD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Node-RED est utilisé pour :</a:t>
            </a:r>
          </a:p>
          <a:p>
            <a:pPr lvl="1"/>
            <a:r>
              <a:rPr lang="fr-FR" dirty="0"/>
              <a:t>Récupérer les données météo à distance</a:t>
            </a:r>
          </a:p>
          <a:p>
            <a:pPr lvl="1"/>
            <a:r>
              <a:rPr lang="fr-FR" dirty="0"/>
              <a:t>Afficher les données sur un tableau de bord dynamique</a:t>
            </a:r>
          </a:p>
          <a:p>
            <a:pPr lvl="1"/>
            <a:r>
              <a:rPr lang="fr-FR" dirty="0"/>
              <a:t>Créer des interactions ou alertes selon les conditions météo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6957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886F1-E02F-F851-0DAE-524FB383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Maquette et modèles 3D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5F6805-C580-A88B-B4FF-304CB6C42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Structure de la Station Météorologique en bois avec retouche et assemblage faite a la main</a:t>
            </a:r>
          </a:p>
          <a:p>
            <a:r>
              <a:rPr lang="fr-FR" dirty="0"/>
              <a:t>Anémomètre en impression 3D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164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6CC2AC-F495-C27E-3BEC-C284D3D6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63D22-8A04-E39C-3AFE-A3FE4337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453"/>
            <a:ext cx="10515600" cy="5422231"/>
          </a:xfrm>
        </p:spPr>
        <p:txBody>
          <a:bodyPr>
            <a:normAutofit lnSpcReduction="10000"/>
          </a:bodyPr>
          <a:lstStyle/>
          <a:p>
            <a:pPr fontAlgn="base"/>
            <a:r>
              <a:rPr lang="fr-FR" dirty="0"/>
              <a:t>Contexte</a:t>
            </a:r>
            <a:r>
              <a:rPr lang="en-US" dirty="0"/>
              <a:t>​</a:t>
            </a:r>
          </a:p>
          <a:p>
            <a:pPr fontAlgn="base"/>
            <a:r>
              <a:rPr lang="fr-FR" dirty="0"/>
              <a:t>Identification des problèmes dans le contexte</a:t>
            </a:r>
            <a:r>
              <a:rPr lang="en-US" dirty="0"/>
              <a:t>​</a:t>
            </a:r>
          </a:p>
          <a:p>
            <a:pPr fontAlgn="base"/>
            <a:r>
              <a:rPr lang="fr-FR" dirty="0"/>
              <a:t>Propositions de réponse aux problématiques </a:t>
            </a:r>
          </a:p>
          <a:p>
            <a:pPr fontAlgn="base"/>
            <a:r>
              <a:rPr lang="fr-FR" dirty="0"/>
              <a:t>Capteurs et actionneurs utilisés</a:t>
            </a:r>
            <a:r>
              <a:rPr lang="en-US" dirty="0"/>
              <a:t>​</a:t>
            </a:r>
          </a:p>
          <a:p>
            <a:pPr fontAlgn="base"/>
            <a:r>
              <a:rPr lang="fr-FR" dirty="0"/>
              <a:t>Répartition des tâches au sein du groupe</a:t>
            </a:r>
            <a:r>
              <a:rPr lang="en-US" dirty="0"/>
              <a:t>​</a:t>
            </a:r>
          </a:p>
          <a:p>
            <a:pPr fontAlgn="base"/>
            <a:r>
              <a:rPr lang="fr-FR" dirty="0"/>
              <a:t>Outils utilisés pour travailler en groupe</a:t>
            </a:r>
            <a:r>
              <a:rPr lang="en-US" dirty="0"/>
              <a:t>​</a:t>
            </a:r>
          </a:p>
          <a:p>
            <a:pPr fontAlgn="base"/>
            <a:r>
              <a:rPr lang="fr-FR" dirty="0"/>
              <a:t>Architecture logicielle </a:t>
            </a:r>
          </a:p>
          <a:p>
            <a:pPr fontAlgn="base"/>
            <a:r>
              <a:rPr lang="fr-FR" dirty="0"/>
              <a:t>Schéma de câblage </a:t>
            </a:r>
          </a:p>
          <a:p>
            <a:pPr fontAlgn="base"/>
            <a:r>
              <a:rPr lang="fr-FR" dirty="0" err="1"/>
              <a:t>NodeRed</a:t>
            </a:r>
            <a:r>
              <a:rPr lang="fr-FR" dirty="0"/>
              <a:t> dans le projet</a:t>
            </a:r>
            <a:endParaRPr lang="en-US" dirty="0"/>
          </a:p>
          <a:p>
            <a:pPr fontAlgn="base"/>
            <a:r>
              <a:rPr lang="fr-FR" dirty="0"/>
              <a:t>Plans de la maquette ou des modèles 3D nécessaires pour le projet​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042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664B36-EAC3-BA07-54B8-D46C5F67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5B2369-6B8A-3B7A-99CD-B91BB7EBE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Proposer une solution avec des modules mis a disposition pour effectuer une station météo connecter</a:t>
            </a:r>
          </a:p>
        </p:txBody>
      </p:sp>
    </p:spTree>
    <p:extLst>
      <p:ext uri="{BB962C8B-B14F-4D97-AF65-F5344CB8AC3E}">
        <p14:creationId xmlns:p14="http://schemas.microsoft.com/office/powerpoint/2010/main" val="35496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35233-BE67-D487-401F-801035F89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des 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12CB2D-363E-B31C-0ED2-A1CD5939C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Récupérer par différents moyens et afficher les données météorologiques avec une interface dédié</a:t>
            </a:r>
          </a:p>
        </p:txBody>
      </p:sp>
    </p:spTree>
    <p:extLst>
      <p:ext uri="{BB962C8B-B14F-4D97-AF65-F5344CB8AC3E}">
        <p14:creationId xmlns:p14="http://schemas.microsoft.com/office/powerpoint/2010/main" val="239352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793755-FAF4-5D3D-55EE-5B7AFCA9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Propositions de réponse aux problématiques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BAAF0A-F337-4693-080E-9A459A52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Mise en place de diffèrent capteur permettant de récupérer des données météorologiques.</a:t>
            </a:r>
          </a:p>
          <a:p>
            <a:endParaRPr lang="fr-FR" dirty="0"/>
          </a:p>
          <a:p>
            <a:r>
              <a:rPr lang="fr-FR" dirty="0"/>
              <a:t>Exploitation des données relevées par un code, suivi de son interface animée faisant lien avec la station pour une action bi directionnel.</a:t>
            </a:r>
          </a:p>
        </p:txBody>
      </p:sp>
    </p:spTree>
    <p:extLst>
      <p:ext uri="{BB962C8B-B14F-4D97-AF65-F5344CB8AC3E}">
        <p14:creationId xmlns:p14="http://schemas.microsoft.com/office/powerpoint/2010/main" val="62453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6653C-45BD-14B1-CD87-E3BBC84B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Capteurs et actionneurs utilisés</a:t>
            </a:r>
            <a:r>
              <a:rPr lang="en-US" dirty="0"/>
              <a:t>​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07EE70-1474-0477-1BCE-FDFF056EB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Capteurs:</a:t>
            </a:r>
            <a:endParaRPr lang="fr-FR" dirty="0"/>
          </a:p>
          <a:p>
            <a:pPr lvl="1"/>
            <a:r>
              <a:rPr lang="fr-FR" dirty="0"/>
              <a:t>Capteur de luminosité / luxmètre </a:t>
            </a:r>
            <a:r>
              <a:rPr lang="fr-FR" b="1" dirty="0"/>
              <a:t>SEN0097</a:t>
            </a:r>
            <a:endParaRPr lang="fr-FR" dirty="0"/>
          </a:p>
          <a:p>
            <a:pPr lvl="1"/>
            <a:r>
              <a:rPr lang="fr-FR" dirty="0"/>
              <a:t>Module à effet Hall </a:t>
            </a:r>
            <a:r>
              <a:rPr lang="fr-FR" b="1" dirty="0"/>
              <a:t>KY024LM</a:t>
            </a:r>
          </a:p>
          <a:p>
            <a:pPr lvl="1"/>
            <a:r>
              <a:rPr lang="fr-FR" dirty="0"/>
              <a:t>Capteur de pression, température, humidité </a:t>
            </a:r>
            <a:r>
              <a:rPr lang="fr-FR" b="1" dirty="0"/>
              <a:t>BME280</a:t>
            </a:r>
          </a:p>
          <a:p>
            <a:pPr lvl="1"/>
            <a:r>
              <a:rPr lang="fr-FR" dirty="0"/>
              <a:t>Capteur qualité de l’air </a:t>
            </a:r>
            <a:r>
              <a:rPr lang="fr-FR" b="1" dirty="0"/>
              <a:t>SENCCS811V1</a:t>
            </a:r>
          </a:p>
          <a:p>
            <a:pPr marL="0" indent="0">
              <a:buNone/>
            </a:pPr>
            <a:r>
              <a:rPr lang="fr-FR" b="1" dirty="0"/>
              <a:t>Actionneurs:</a:t>
            </a:r>
          </a:p>
          <a:p>
            <a:pPr lvl="1"/>
            <a:r>
              <a:rPr lang="fr-FR" dirty="0"/>
              <a:t>Buzzer </a:t>
            </a:r>
            <a:r>
              <a:rPr lang="fr-FR" b="1" dirty="0"/>
              <a:t>MH-FMD</a:t>
            </a:r>
            <a:endParaRPr lang="fr-FR" dirty="0"/>
          </a:p>
          <a:p>
            <a:pPr lvl="1"/>
            <a:r>
              <a:rPr lang="fr-FR" dirty="0"/>
              <a:t>Bandeau de LED </a:t>
            </a:r>
            <a:r>
              <a:rPr lang="fr-FR" b="1" dirty="0"/>
              <a:t>Stick </a:t>
            </a:r>
            <a:r>
              <a:rPr lang="fr-FR" b="1" dirty="0" err="1"/>
              <a:t>NeoPixel</a:t>
            </a:r>
            <a:r>
              <a:rPr lang="fr-FR" b="1" dirty="0"/>
              <a:t> RGB 8 </a:t>
            </a:r>
            <a:r>
              <a:rPr lang="fr-FR" b="1" dirty="0" err="1"/>
              <a:t>LEDs</a:t>
            </a:r>
            <a:r>
              <a:rPr lang="fr-FR" b="1" dirty="0"/>
              <a:t> ADA1426</a:t>
            </a:r>
            <a:endParaRPr lang="fr-FR" dirty="0"/>
          </a:p>
          <a:p>
            <a:pPr lvl="1"/>
            <a:r>
              <a:rPr lang="fr-FR" dirty="0"/>
              <a:t>Afficheur </a:t>
            </a:r>
            <a:r>
              <a:rPr lang="fr-FR" b="1" dirty="0"/>
              <a:t>OLED 0,96" I2C OLED01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68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E7512-BCBD-310A-4F63-623AC14C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 au sein du groupe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20FA08D4-8F89-CC36-E55E-9E8688E27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301120"/>
              </p:ext>
            </p:extLst>
          </p:nvPr>
        </p:nvGraphicFramePr>
        <p:xfrm>
          <a:off x="838200" y="1825625"/>
          <a:ext cx="10515600" cy="3500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8082641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29333938"/>
                    </a:ext>
                  </a:extLst>
                </a:gridCol>
              </a:tblGrid>
              <a:tr h="611306">
                <a:tc>
                  <a:txBody>
                    <a:bodyPr/>
                    <a:lstStyle/>
                    <a:p>
                      <a:r>
                        <a:rPr lang="fr-FR" dirty="0"/>
                        <a:t>Prénom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Rôle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144947"/>
                  </a:ext>
                </a:extLst>
              </a:tr>
              <a:tr h="611306">
                <a:tc>
                  <a:txBody>
                    <a:bodyPr/>
                    <a:lstStyle/>
                    <a:p>
                      <a:r>
                        <a:rPr lang="fr-FR"/>
                        <a:t>Jean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Conception hardware et câblage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695236"/>
                  </a:ext>
                </a:extLst>
              </a:tr>
              <a:tr h="1055131">
                <a:tc>
                  <a:txBody>
                    <a:bodyPr/>
                    <a:lstStyle/>
                    <a:p>
                      <a:r>
                        <a:rPr lang="fr-FR"/>
                        <a:t>Nikola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Développement logiciel pour capteurs et actionneurs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307943"/>
                  </a:ext>
                </a:extLst>
              </a:tr>
              <a:tr h="611306">
                <a:tc>
                  <a:txBody>
                    <a:bodyPr/>
                    <a:lstStyle/>
                    <a:p>
                      <a:r>
                        <a:rPr lang="fr-FR"/>
                        <a:t>Mathéo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Développement logiciel pour MQTT via wifi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3415914"/>
                  </a:ext>
                </a:extLst>
              </a:tr>
              <a:tr h="611306">
                <a:tc>
                  <a:txBody>
                    <a:bodyPr/>
                    <a:lstStyle/>
                    <a:p>
                      <a:r>
                        <a:rPr lang="fr-FR"/>
                        <a:t>Kylian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Mise en place du serveur Node-RED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93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4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E0962-E005-65F1-94B7-7EF6365B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utilisés pour travailler en groupe</a:t>
            </a:r>
            <a:r>
              <a:rPr lang="en-US" dirty="0"/>
              <a:t>​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F6978B-D4E2-EEB1-1534-B749C2715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GitHub – gestion du code source</a:t>
            </a:r>
          </a:p>
          <a:p>
            <a:r>
              <a:rPr lang="fr-FR" dirty="0"/>
              <a:t>Discord – communication de groupe</a:t>
            </a:r>
          </a:p>
          <a:p>
            <a:r>
              <a:rPr lang="fr-FR" dirty="0"/>
              <a:t>Visual Studio Code – développement logiciel</a:t>
            </a:r>
          </a:p>
          <a:p>
            <a:r>
              <a:rPr lang="fr-FR" dirty="0"/>
              <a:t>Node-RED – mise en place de la logique pour la Station Météorologique</a:t>
            </a:r>
          </a:p>
          <a:p>
            <a:r>
              <a:rPr lang="fr-FR" dirty="0"/>
              <a:t>Arduino IDE – injection du code dans l'ESP32</a:t>
            </a:r>
          </a:p>
          <a:p>
            <a:r>
              <a:rPr lang="fr-FR" dirty="0" err="1"/>
              <a:t>Fritzing</a:t>
            </a:r>
            <a:r>
              <a:rPr lang="fr-FR" dirty="0"/>
              <a:t> – préparer le </a:t>
            </a:r>
            <a:r>
              <a:rPr lang="fr-FR" dirty="0" err="1"/>
              <a:t>cablage</a:t>
            </a:r>
            <a:r>
              <a:rPr lang="fr-FR" dirty="0"/>
              <a:t> électrique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859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95FD6-4922-E0E9-26BE-224ABD3B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logicielle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6D1110-FC0A-76FF-BB59-785E79279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24" y="1444845"/>
            <a:ext cx="4651697" cy="504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52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Grand écran</PresentationFormat>
  <Paragraphs>59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Thème Office</vt:lpstr>
      <vt:lpstr>Soutenance</vt:lpstr>
      <vt:lpstr>Sommaire</vt:lpstr>
      <vt:lpstr>Contexte</vt:lpstr>
      <vt:lpstr>Identification des problèmes</vt:lpstr>
      <vt:lpstr>Propositions de réponse aux problématiques </vt:lpstr>
      <vt:lpstr>Capteurs et actionneurs utilisés​</vt:lpstr>
      <vt:lpstr>Répartition des tâches au sein du groupe</vt:lpstr>
      <vt:lpstr>Outils utilisés pour travailler en groupe​</vt:lpstr>
      <vt:lpstr>Architecture logicielle </vt:lpstr>
      <vt:lpstr>Schéma de câblage</vt:lpstr>
      <vt:lpstr>NodeRed dans le projet</vt:lpstr>
      <vt:lpstr>Maquette et modèles 3D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Kylian PARGUER</dc:creator>
  <cp:lastModifiedBy>Kylian PARGUER</cp:lastModifiedBy>
  <cp:revision>2</cp:revision>
  <dcterms:created xsi:type="dcterms:W3CDTF">2025-06-16T06:45:38Z</dcterms:created>
  <dcterms:modified xsi:type="dcterms:W3CDTF">2025-06-21T11:48:44Z</dcterms:modified>
</cp:coreProperties>
</file>