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A28C469-B2A5-4D23-A3C5-E5A354D1F6BD}" type="datetimeFigureOut">
              <a:rPr lang="pt-PT" smtClean="0"/>
              <a:t>15/03/2019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29419D-55BE-4CBA-877D-727AE11A883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929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C469-B2A5-4D23-A3C5-E5A354D1F6BD}" type="datetimeFigureOut">
              <a:rPr lang="pt-PT" smtClean="0"/>
              <a:t>15/03/2019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419D-55BE-4CBA-877D-727AE11A883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459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A28C469-B2A5-4D23-A3C5-E5A354D1F6BD}" type="datetimeFigureOut">
              <a:rPr lang="pt-PT" smtClean="0"/>
              <a:t>15/03/2019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29419D-55BE-4CBA-877D-727AE11A883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339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C469-B2A5-4D23-A3C5-E5A354D1F6BD}" type="datetimeFigureOut">
              <a:rPr lang="pt-PT" smtClean="0"/>
              <a:t>15/03/2019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429419D-55BE-4CBA-877D-727AE11A883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377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A28C469-B2A5-4D23-A3C5-E5A354D1F6BD}" type="datetimeFigureOut">
              <a:rPr lang="pt-PT" smtClean="0"/>
              <a:t>15/03/2019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29419D-55BE-4CBA-877D-727AE11A883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932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C469-B2A5-4D23-A3C5-E5A354D1F6BD}" type="datetimeFigureOut">
              <a:rPr lang="pt-PT" smtClean="0"/>
              <a:t>15/03/2019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419D-55BE-4CBA-877D-727AE11A883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820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C469-B2A5-4D23-A3C5-E5A354D1F6BD}" type="datetimeFigureOut">
              <a:rPr lang="pt-PT" smtClean="0"/>
              <a:t>15/03/2019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419D-55BE-4CBA-877D-727AE11A883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328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C469-B2A5-4D23-A3C5-E5A354D1F6BD}" type="datetimeFigureOut">
              <a:rPr lang="pt-PT" smtClean="0"/>
              <a:t>15/03/2019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419D-55BE-4CBA-877D-727AE11A883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536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C469-B2A5-4D23-A3C5-E5A354D1F6BD}" type="datetimeFigureOut">
              <a:rPr lang="pt-PT" smtClean="0"/>
              <a:t>15/03/2019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419D-55BE-4CBA-877D-727AE11A883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633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A28C469-B2A5-4D23-A3C5-E5A354D1F6BD}" type="datetimeFigureOut">
              <a:rPr lang="pt-PT" smtClean="0"/>
              <a:t>15/03/2019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29419D-55BE-4CBA-877D-727AE11A883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389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C469-B2A5-4D23-A3C5-E5A354D1F6BD}" type="datetimeFigureOut">
              <a:rPr lang="pt-PT" smtClean="0"/>
              <a:t>15/03/2019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419D-55BE-4CBA-877D-727AE11A883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435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A28C469-B2A5-4D23-A3C5-E5A354D1F6BD}" type="datetimeFigureOut">
              <a:rPr lang="pt-PT" smtClean="0"/>
              <a:t>15/03/2019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429419D-55BE-4CBA-877D-727AE11A883A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463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8C371-75BA-47E9-9B14-8744E83A2C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PROCESSAMENTO DE IMAGEM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307392-EDC6-493F-9164-ABBDE2D165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b="1" dirty="0"/>
              <a:t>Open-CV for </a:t>
            </a:r>
            <a:r>
              <a:rPr lang="pt-PT" b="1" dirty="0" err="1"/>
              <a:t>Processing</a:t>
            </a:r>
            <a:endParaRPr lang="pt-PT" dirty="0"/>
          </a:p>
        </p:txBody>
      </p:sp>
      <p:pic>
        <p:nvPicPr>
          <p:cNvPr id="1026" name="Picture 2" descr="https://lh5.googleusercontent.com/iDZoFq_EKxA7BkW89p_eNl3mwcIKSrjlSZDvoGjBkDPV56tfK7XiKXdFPxw76Sq_wyD9qTlZs9A6owbAz5-cqwSR7wP6uumRPg023LwuQbYflActF6AERnXImRiHtHtJ2Hzd3E0w">
            <a:extLst>
              <a:ext uri="{FF2B5EF4-FFF2-40B4-BE49-F238E27FC236}">
                <a16:creationId xmlns:a16="http://schemas.microsoft.com/office/drawing/2014/main" id="{E95F64E6-B2AE-416E-A616-6B671353C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57" y="3085766"/>
            <a:ext cx="11195023" cy="330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80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5A623-DD38-4F45-9259-7BFFCC5A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Motivação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3FCA160-A6E5-4FC1-BF53-AE85DC735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871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36399-DB1C-47CC-8E14-36CCCDF3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Abordagem Visual e interactiva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4A53146-8AB6-486D-874B-266117E7A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945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A76AE-E6CC-4849-876C-D311048D2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demonstração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E63651B-4B15-402D-A737-234E49DD2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148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73C55-9DF4-477F-B1DF-020AB4D4B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Código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5CC727E-506F-410D-8354-309D2EAA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680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20430-12B6-48C9-AD77-C9231D48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458482-12D2-4773-BBEC-F972BF846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89310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4</TotalTime>
  <Words>14</Words>
  <Application>Microsoft Office PowerPoint</Application>
  <PresentationFormat>Ecrã Panorâmico</PresentationFormat>
  <Paragraphs>7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Wingdings 2</vt:lpstr>
      <vt:lpstr>Dividendo</vt:lpstr>
      <vt:lpstr>PROCESSAMENTO DE IMAGEM</vt:lpstr>
      <vt:lpstr>Motivação</vt:lpstr>
      <vt:lpstr>Abordagem Visual e interactiva</vt:lpstr>
      <vt:lpstr>demonstração</vt:lpstr>
      <vt:lpstr>Código</vt:lpstr>
      <vt:lpstr>conclusões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PROCESSAMENTO DE IMAGEM</dc:title>
  <dc:creator>Pedro Oliveira</dc:creator>
  <cp:lastModifiedBy>Pedro Oliveira</cp:lastModifiedBy>
  <cp:revision>1</cp:revision>
  <dcterms:created xsi:type="dcterms:W3CDTF">2019-03-15T13:44:03Z</dcterms:created>
  <dcterms:modified xsi:type="dcterms:W3CDTF">2019-03-15T13:48:38Z</dcterms:modified>
</cp:coreProperties>
</file>