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364" r:id="rId2"/>
    <p:sldId id="396" r:id="rId3"/>
    <p:sldId id="409" r:id="rId4"/>
    <p:sldId id="410" r:id="rId5"/>
    <p:sldId id="411" r:id="rId6"/>
    <p:sldId id="412" r:id="rId7"/>
    <p:sldId id="413" r:id="rId8"/>
    <p:sldId id="414" r:id="rId9"/>
    <p:sldId id="415" r:id="rId10"/>
    <p:sldId id="416" r:id="rId11"/>
    <p:sldId id="417" r:id="rId12"/>
    <p:sldId id="418" r:id="rId13"/>
    <p:sldId id="419" r:id="rId14"/>
    <p:sldId id="42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a:srgbClr val="CC3300"/>
    <a:srgbClr val="9999FF"/>
    <a:srgbClr val="3399FF"/>
    <a:srgbClr val="3366FF"/>
    <a:srgbClr val="CC6600"/>
    <a:srgbClr val="FF9900"/>
    <a:srgbClr val="CC0066"/>
    <a:srgbClr val="666699"/>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1" d="100"/>
          <a:sy n="81" d="100"/>
        </p:scale>
        <p:origin x="360" y="102"/>
      </p:cViewPr>
      <p:guideLst/>
    </p:cSldViewPr>
  </p:slideViewPr>
  <p:notesTextViewPr>
    <p:cViewPr>
      <p:scale>
        <a:sx n="1" d="1"/>
        <a:sy n="1" d="1"/>
      </p:scale>
      <p:origin x="0" y="0"/>
    </p:cViewPr>
  </p:notesTextViewPr>
  <p:notesViewPr>
    <p:cSldViewPr snapToGrid="0">
      <p:cViewPr varScale="1">
        <p:scale>
          <a:sx n="86" d="100"/>
          <a:sy n="86" d="100"/>
        </p:scale>
        <p:origin x="3782" y="6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C161F5-F013-4EE2-B2A0-8BEA330CA395}" type="datetimeFigureOut">
              <a:rPr lang="en-US" smtClean="0"/>
              <a:t>11/3/2024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009BD4-0020-4C8A-9FE7-01A72BD8C390}" type="slidenum">
              <a:rPr lang="en-US" smtClean="0"/>
              <a:t>‹#›</a:t>
            </a:fld>
            <a:endParaRPr lang="en-US"/>
          </a:p>
        </p:txBody>
      </p:sp>
    </p:spTree>
    <p:extLst>
      <p:ext uri="{BB962C8B-B14F-4D97-AF65-F5344CB8AC3E}">
        <p14:creationId xmlns:p14="http://schemas.microsoft.com/office/powerpoint/2010/main" val="1588492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7" name="Wells Fargo" descr="Wells Fargo">
            <a:extLst>
              <a:ext uri="{FF2B5EF4-FFF2-40B4-BE49-F238E27FC236}">
                <a16:creationId xmlns:a16="http://schemas.microsoft.com/office/drawing/2014/main" id="{967B39BB-CE83-594E-A5D5-2233EAE08016}"/>
              </a:ext>
            </a:extLst>
          </p:cNvPr>
          <p:cNvPicPr>
            <a:picLocks noChangeAspect="1"/>
          </p:cNvPicPr>
          <p:nvPr/>
        </p:nvPicPr>
        <p:blipFill>
          <a:blip r:embed="rId2"/>
          <a:stretch>
            <a:fillRect/>
          </a:stretch>
        </p:blipFill>
        <p:spPr>
          <a:xfrm>
            <a:off x="457200" y="457200"/>
            <a:ext cx="914400" cy="914400"/>
          </a:xfrm>
          <a:prstGeom prst="rect">
            <a:avLst/>
          </a:prstGeom>
        </p:spPr>
      </p:pic>
      <p:sp>
        <p:nvSpPr>
          <p:cNvPr id="2" name="Title">
            <a:extLst>
              <a:ext uri="{FF2B5EF4-FFF2-40B4-BE49-F238E27FC236}">
                <a16:creationId xmlns:a16="http://schemas.microsoft.com/office/drawing/2014/main" id="{5BF1F789-5F18-4A39-AD7A-F27D50655E13}"/>
              </a:ext>
            </a:extLst>
          </p:cNvPr>
          <p:cNvSpPr>
            <a:spLocks noGrp="1"/>
          </p:cNvSpPr>
          <p:nvPr>
            <p:ph type="ctrTitle" hasCustomPrompt="1"/>
          </p:nvPr>
        </p:nvSpPr>
        <p:spPr>
          <a:xfrm>
            <a:off x="457200" y="2235942"/>
            <a:ext cx="9550400" cy="1143952"/>
          </a:xfrm>
        </p:spPr>
        <p:txBody>
          <a:bodyPr anchor="b"/>
          <a:lstStyle>
            <a:lvl1pPr algn="l">
              <a:defRPr sz="3600">
                <a:solidFill>
                  <a:schemeClr val="tx1"/>
                </a:solidFill>
              </a:defRPr>
            </a:lvl1pPr>
          </a:lstStyle>
          <a:p>
            <a:r>
              <a:rPr lang="en-US" dirty="0"/>
              <a:t>[Presentation title]</a:t>
            </a:r>
          </a:p>
        </p:txBody>
      </p:sp>
      <p:cxnSp>
        <p:nvCxnSpPr>
          <p:cNvPr id="10" name="Line">
            <a:extLst>
              <a:ext uri="{FF2B5EF4-FFF2-40B4-BE49-F238E27FC236}">
                <a16:creationId xmlns:a16="http://schemas.microsoft.com/office/drawing/2014/main" id="{26A76A1E-D9BB-3D47-BDB3-0A2EB2F6A22E}"/>
              </a:ext>
            </a:extLst>
          </p:cNvPr>
          <p:cNvCxnSpPr>
            <a:cxnSpLocks/>
          </p:cNvCxnSpPr>
          <p:nvPr/>
        </p:nvCxnSpPr>
        <p:spPr bwMode="hidden">
          <a:xfrm>
            <a:off x="457200" y="3520440"/>
            <a:ext cx="1719072" cy="0"/>
          </a:xfrm>
          <a:prstGeom prst="line">
            <a:avLst/>
          </a:prstGeom>
          <a:ln w="19050" cap="flat">
            <a:solidFill>
              <a:srgbClr val="FFD100"/>
            </a:solidFill>
          </a:ln>
        </p:spPr>
        <p:style>
          <a:lnRef idx="1">
            <a:schemeClr val="accent1"/>
          </a:lnRef>
          <a:fillRef idx="0">
            <a:schemeClr val="accent1"/>
          </a:fillRef>
          <a:effectRef idx="0">
            <a:schemeClr val="dk1"/>
          </a:effectRef>
          <a:fontRef idx="minor">
            <a:schemeClr val="lt1"/>
          </a:fontRef>
        </p:style>
      </p:cxnSp>
      <p:sp>
        <p:nvSpPr>
          <p:cNvPr id="3" name="Subtitle">
            <a:extLst>
              <a:ext uri="{FF2B5EF4-FFF2-40B4-BE49-F238E27FC236}">
                <a16:creationId xmlns:a16="http://schemas.microsoft.com/office/drawing/2014/main" id="{DCD36CB7-C5B7-427E-B007-04E7C37DC940}"/>
              </a:ext>
            </a:extLst>
          </p:cNvPr>
          <p:cNvSpPr>
            <a:spLocks noGrp="1"/>
          </p:cNvSpPr>
          <p:nvPr>
            <p:ph type="subTitle" idx="1" hasCustomPrompt="1"/>
          </p:nvPr>
        </p:nvSpPr>
        <p:spPr>
          <a:xfrm>
            <a:off x="457200" y="3703319"/>
            <a:ext cx="5410200" cy="685800"/>
          </a:xfrm>
        </p:spPr>
        <p:txBody>
          <a:bodyPr>
            <a:noAutofit/>
          </a:bodyPr>
          <a:lstStyle>
            <a:lvl1pPr marL="0" indent="0" algn="l">
              <a:spcBef>
                <a:spcPts val="0"/>
              </a:spcBef>
              <a:spcAft>
                <a:spcPts val="0"/>
              </a:spcAft>
              <a:buNone/>
              <a:defRPr sz="1400"/>
            </a:lvl1pPr>
            <a:lvl2pPr marL="0" indent="0" algn="l">
              <a:spcBef>
                <a:spcPts val="0"/>
              </a:spcBef>
              <a:spcAft>
                <a:spcPts val="0"/>
              </a:spcAft>
              <a:buNone/>
              <a:defRPr sz="1400"/>
            </a:lvl2pPr>
            <a:lvl3pPr marL="0" indent="0" algn="l">
              <a:spcBef>
                <a:spcPts val="0"/>
              </a:spcBef>
              <a:spcAft>
                <a:spcPts val="0"/>
              </a:spcAft>
              <a:buNone/>
              <a:defRPr sz="1400"/>
            </a:lvl3pPr>
            <a:lvl4pPr marL="0" indent="0" algn="l">
              <a:spcBef>
                <a:spcPts val="0"/>
              </a:spcBef>
              <a:spcAft>
                <a:spcPts val="0"/>
              </a:spcAft>
              <a:buNone/>
              <a:defRPr sz="1400"/>
            </a:lvl4pPr>
            <a:lvl5pPr marL="0" indent="0" algn="l">
              <a:spcBef>
                <a:spcPts val="0"/>
              </a:spcBef>
              <a:spcAft>
                <a:spcPts val="0"/>
              </a:spcAft>
              <a:buNone/>
              <a:defRPr sz="1400"/>
            </a:lvl5pPr>
            <a:lvl6pPr marL="0" indent="0" algn="l">
              <a:spcBef>
                <a:spcPts val="0"/>
              </a:spcBef>
              <a:spcAft>
                <a:spcPts val="0"/>
              </a:spcAft>
              <a:buNone/>
              <a:defRPr sz="1400"/>
            </a:lvl6pPr>
            <a:lvl7pPr marL="0" indent="0" algn="l">
              <a:spcBef>
                <a:spcPts val="0"/>
              </a:spcBef>
              <a:spcAft>
                <a:spcPts val="0"/>
              </a:spcAft>
              <a:buNone/>
              <a:defRPr sz="1400"/>
            </a:lvl7pPr>
            <a:lvl8pPr marL="0" indent="0" algn="l">
              <a:spcBef>
                <a:spcPts val="0"/>
              </a:spcBef>
              <a:spcAft>
                <a:spcPts val="0"/>
              </a:spcAft>
              <a:buNone/>
              <a:defRPr sz="1400"/>
            </a:lvl8pPr>
            <a:lvl9pPr marL="0" indent="0" algn="l">
              <a:spcBef>
                <a:spcPts val="0"/>
              </a:spcBef>
              <a:spcAft>
                <a:spcPts val="0"/>
              </a:spcAft>
              <a:buNone/>
              <a:defRPr sz="1400"/>
            </a:lvl9pPr>
          </a:lstStyle>
          <a:p>
            <a:r>
              <a:rPr lang="en-US" dirty="0"/>
              <a:t>[Presenter information]</a:t>
            </a:r>
            <a:br>
              <a:rPr lang="en-US" dirty="0"/>
            </a:br>
            <a:r>
              <a:rPr lang="en-US" dirty="0"/>
              <a:t>[Presenter information optional line 2]</a:t>
            </a:r>
            <a:br>
              <a:rPr lang="en-US" dirty="0"/>
            </a:br>
            <a:r>
              <a:rPr lang="en-US" dirty="0"/>
              <a:t>[Presenter information optional line 3]</a:t>
            </a:r>
          </a:p>
        </p:txBody>
      </p:sp>
      <p:pic>
        <p:nvPicPr>
          <p:cNvPr id="8" name="Stagecoach">
            <a:extLst>
              <a:ext uri="{FF2B5EF4-FFF2-40B4-BE49-F238E27FC236}">
                <a16:creationId xmlns:a16="http://schemas.microsoft.com/office/drawing/2014/main" id="{B2E1044B-866A-1B4F-8F2C-086D20E5881D}"/>
              </a:ext>
              <a:ext uri="{C183D7F6-B498-43B3-948B-1728B52AA6E4}">
                <adec:decorative xmlns:adec="http://schemas.microsoft.com/office/drawing/2017/decorative" val="1"/>
              </a:ext>
            </a:extLst>
          </p:cNvPr>
          <p:cNvPicPr>
            <a:picLocks noChangeAspect="1"/>
          </p:cNvPicPr>
          <p:nvPr/>
        </p:nvPicPr>
        <p:blipFill>
          <a:blip r:embed="rId3"/>
          <a:stretch>
            <a:fillRect/>
          </a:stretch>
        </p:blipFill>
        <p:spPr bwMode="gray">
          <a:xfrm>
            <a:off x="5461000" y="4610061"/>
            <a:ext cx="6731000" cy="1854200"/>
          </a:xfrm>
          <a:prstGeom prst="rect">
            <a:avLst/>
          </a:prstGeom>
        </p:spPr>
      </p:pic>
      <p:sp>
        <p:nvSpPr>
          <p:cNvPr id="9" name="Legal">
            <a:extLst>
              <a:ext uri="{FF2B5EF4-FFF2-40B4-BE49-F238E27FC236}">
                <a16:creationId xmlns:a16="http://schemas.microsoft.com/office/drawing/2014/main" id="{08FCB257-EBF9-DA49-A133-B2BC6A7440CB}"/>
              </a:ext>
            </a:extLst>
          </p:cNvPr>
          <p:cNvSpPr txBox="1"/>
          <p:nvPr/>
        </p:nvSpPr>
        <p:spPr>
          <a:xfrm>
            <a:off x="457200" y="6172200"/>
            <a:ext cx="5413248" cy="457200"/>
          </a:xfrm>
          <a:prstGeom prst="rect">
            <a:avLst/>
          </a:prstGeom>
          <a:noFill/>
        </p:spPr>
        <p:txBody>
          <a:bodyPr wrap="square" lIns="0" tIns="0" rIns="0" bIns="0" rtlCol="0" anchor="b" anchorCtr="0">
            <a:noAutofit/>
          </a:bodyPr>
          <a:lstStyle/>
          <a:p>
            <a:r>
              <a:rPr lang="en-US" sz="800" dirty="0"/>
              <a:t>© 20XX Wells Fargo Bank, N.A. All rights reserved. Internal use.</a:t>
            </a:r>
          </a:p>
        </p:txBody>
      </p:sp>
    </p:spTree>
    <p:extLst>
      <p:ext uri="{BB962C8B-B14F-4D97-AF65-F5344CB8AC3E}">
        <p14:creationId xmlns:p14="http://schemas.microsoft.com/office/powerpoint/2010/main" val="2692294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idebar Right">
    <p:spTree>
      <p:nvGrpSpPr>
        <p:cNvPr id="1" name=""/>
        <p:cNvGrpSpPr/>
        <p:nvPr/>
      </p:nvGrpSpPr>
      <p:grpSpPr>
        <a:xfrm>
          <a:off x="0" y="0"/>
          <a:ext cx="0" cy="0"/>
          <a:chOff x="0" y="0"/>
          <a:chExt cx="0" cy="0"/>
        </a:xfrm>
      </p:grpSpPr>
      <p:sp>
        <p:nvSpPr>
          <p:cNvPr id="16" name="Title">
            <a:extLst>
              <a:ext uri="{FF2B5EF4-FFF2-40B4-BE49-F238E27FC236}">
                <a16:creationId xmlns:a16="http://schemas.microsoft.com/office/drawing/2014/main" id="{0FEC781B-6995-FC4B-8081-5377A71B27B1}"/>
              </a:ext>
            </a:extLst>
          </p:cNvPr>
          <p:cNvSpPr>
            <a:spLocks noGrp="1"/>
          </p:cNvSpPr>
          <p:nvPr>
            <p:ph type="title" hasCustomPrompt="1"/>
          </p:nvPr>
        </p:nvSpPr>
        <p:spPr/>
        <p:txBody>
          <a:bodyPr/>
          <a:lstStyle>
            <a:lvl1pPr>
              <a:defRPr/>
            </a:lvl1pPr>
          </a:lstStyle>
          <a:p>
            <a:r>
              <a:rPr lang="en-US" dirty="0"/>
              <a:t>[Slide title]</a:t>
            </a:r>
          </a:p>
        </p:txBody>
      </p:sp>
      <p:sp>
        <p:nvSpPr>
          <p:cNvPr id="3" name="Content Placeholder 1">
            <a:extLst>
              <a:ext uri="{FF2B5EF4-FFF2-40B4-BE49-F238E27FC236}">
                <a16:creationId xmlns:a16="http://schemas.microsoft.com/office/drawing/2014/main" id="{18C91035-5E9C-427C-BB14-3C95EF5EA9C7}"/>
              </a:ext>
            </a:extLst>
          </p:cNvPr>
          <p:cNvSpPr>
            <a:spLocks noGrp="1"/>
          </p:cNvSpPr>
          <p:nvPr>
            <p:ph sz="half" idx="1"/>
          </p:nvPr>
        </p:nvSpPr>
        <p:spPr>
          <a:xfrm>
            <a:off x="457199" y="1600200"/>
            <a:ext cx="7366001" cy="45720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a:extLst>
              <a:ext uri="{FF2B5EF4-FFF2-40B4-BE49-F238E27FC236}">
                <a16:creationId xmlns:a16="http://schemas.microsoft.com/office/drawing/2014/main" id="{086D2EDA-1064-496E-9F5C-3A8317F76DD7}"/>
              </a:ext>
            </a:extLst>
          </p:cNvPr>
          <p:cNvSpPr>
            <a:spLocks noGrp="1"/>
          </p:cNvSpPr>
          <p:nvPr>
            <p:ph sz="half" idx="2"/>
          </p:nvPr>
        </p:nvSpPr>
        <p:spPr>
          <a:xfrm>
            <a:off x="8277224" y="1600200"/>
            <a:ext cx="3457575" cy="45720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a:extLst>
              <a:ext uri="{FF2B5EF4-FFF2-40B4-BE49-F238E27FC236}">
                <a16:creationId xmlns:a16="http://schemas.microsoft.com/office/drawing/2014/main" id="{34BDA51D-739A-6147-AE33-B80AD50465EA}"/>
              </a:ext>
            </a:extLst>
          </p:cNvPr>
          <p:cNvSpPr>
            <a:spLocks noGrp="1"/>
          </p:cNvSpPr>
          <p:nvPr>
            <p:ph type="sldNum" sz="quarter" idx="10"/>
          </p:nvPr>
        </p:nvSpPr>
        <p:spPr/>
        <p:txBody>
          <a:bodyPr/>
          <a:lstStyle/>
          <a:p>
            <a:fld id="{C3B07829-61F9-4DF2-93FB-3F346A796C8F}" type="slidenum">
              <a:rPr lang="en-US" smtClean="0"/>
              <a:t>‹#›</a:t>
            </a:fld>
            <a:endParaRPr lang="en-US"/>
          </a:p>
        </p:txBody>
      </p:sp>
    </p:spTree>
    <p:extLst>
      <p:ext uri="{BB962C8B-B14F-4D97-AF65-F5344CB8AC3E}">
        <p14:creationId xmlns:p14="http://schemas.microsoft.com/office/powerpoint/2010/main" val="241263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ix Charts">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C0E22618-D046-4A43-A145-B5CC229DCC9E}"/>
              </a:ext>
            </a:extLst>
          </p:cNvPr>
          <p:cNvSpPr>
            <a:spLocks noGrp="1"/>
          </p:cNvSpPr>
          <p:nvPr>
            <p:ph type="title" hasCustomPrompt="1"/>
          </p:nvPr>
        </p:nvSpPr>
        <p:spPr/>
        <p:txBody>
          <a:bodyPr/>
          <a:lstStyle/>
          <a:p>
            <a:r>
              <a:rPr lang="en-US" dirty="0"/>
              <a:t>[Slide title]</a:t>
            </a:r>
          </a:p>
        </p:txBody>
      </p:sp>
      <p:sp>
        <p:nvSpPr>
          <p:cNvPr id="5" name="Chart Placeholder 1">
            <a:extLst>
              <a:ext uri="{FF2B5EF4-FFF2-40B4-BE49-F238E27FC236}">
                <a16:creationId xmlns:a16="http://schemas.microsoft.com/office/drawing/2014/main" id="{1739FB7C-9269-7342-8648-01158E245B2B}"/>
              </a:ext>
            </a:extLst>
          </p:cNvPr>
          <p:cNvSpPr>
            <a:spLocks noGrp="1"/>
          </p:cNvSpPr>
          <p:nvPr>
            <p:ph type="chart" sz="quarter" idx="11"/>
          </p:nvPr>
        </p:nvSpPr>
        <p:spPr>
          <a:xfrm>
            <a:off x="457200" y="1600200"/>
            <a:ext cx="3454400" cy="2057400"/>
          </a:xfrm>
        </p:spPr>
        <p:txBody>
          <a:bodyPr anchor="ctr" anchorCtr="0">
            <a:normAutofit/>
          </a:bodyPr>
          <a:lstStyle>
            <a:lvl1pPr marL="0" indent="0" algn="ctr">
              <a:buFontTx/>
              <a:buNone/>
              <a:defRPr sz="1200"/>
            </a:lvl1pPr>
          </a:lstStyle>
          <a:p>
            <a:r>
              <a:rPr lang="en-US"/>
              <a:t>Click icon to add chart</a:t>
            </a:r>
          </a:p>
        </p:txBody>
      </p:sp>
      <p:sp>
        <p:nvSpPr>
          <p:cNvPr id="6" name="Chart Placeholder 2">
            <a:extLst>
              <a:ext uri="{FF2B5EF4-FFF2-40B4-BE49-F238E27FC236}">
                <a16:creationId xmlns:a16="http://schemas.microsoft.com/office/drawing/2014/main" id="{A9A5DDBF-F036-D247-8214-85BE84E1C4F7}"/>
              </a:ext>
            </a:extLst>
          </p:cNvPr>
          <p:cNvSpPr>
            <a:spLocks noGrp="1"/>
          </p:cNvSpPr>
          <p:nvPr>
            <p:ph type="chart" sz="quarter" idx="12"/>
          </p:nvPr>
        </p:nvSpPr>
        <p:spPr>
          <a:xfrm>
            <a:off x="4367213" y="1600200"/>
            <a:ext cx="3454400" cy="2057400"/>
          </a:xfrm>
        </p:spPr>
        <p:txBody>
          <a:bodyPr anchor="ctr" anchorCtr="0">
            <a:normAutofit/>
          </a:bodyPr>
          <a:lstStyle>
            <a:lvl1pPr marL="0" indent="0" algn="ctr">
              <a:buFontTx/>
              <a:buNone/>
              <a:defRPr sz="1200"/>
            </a:lvl1pPr>
          </a:lstStyle>
          <a:p>
            <a:r>
              <a:rPr lang="en-US"/>
              <a:t>Click icon to add chart</a:t>
            </a:r>
          </a:p>
        </p:txBody>
      </p:sp>
      <p:sp>
        <p:nvSpPr>
          <p:cNvPr id="7" name="Chart Placeholder 3">
            <a:extLst>
              <a:ext uri="{FF2B5EF4-FFF2-40B4-BE49-F238E27FC236}">
                <a16:creationId xmlns:a16="http://schemas.microsoft.com/office/drawing/2014/main" id="{67E53449-679B-CC46-BF8F-F1C105ECD917}"/>
              </a:ext>
            </a:extLst>
          </p:cNvPr>
          <p:cNvSpPr>
            <a:spLocks noGrp="1"/>
          </p:cNvSpPr>
          <p:nvPr>
            <p:ph type="chart" sz="quarter" idx="13"/>
          </p:nvPr>
        </p:nvSpPr>
        <p:spPr>
          <a:xfrm>
            <a:off x="8277225" y="1600200"/>
            <a:ext cx="3454400" cy="2057400"/>
          </a:xfrm>
        </p:spPr>
        <p:txBody>
          <a:bodyPr anchor="ctr" anchorCtr="0">
            <a:normAutofit/>
          </a:bodyPr>
          <a:lstStyle>
            <a:lvl1pPr marL="0" indent="0" algn="ctr">
              <a:buFontTx/>
              <a:buNone/>
              <a:defRPr sz="1200"/>
            </a:lvl1pPr>
          </a:lstStyle>
          <a:p>
            <a:r>
              <a:rPr lang="en-US"/>
              <a:t>Click icon to add chart</a:t>
            </a:r>
          </a:p>
        </p:txBody>
      </p:sp>
      <p:sp>
        <p:nvSpPr>
          <p:cNvPr id="8" name="Chart Placeholder 4">
            <a:extLst>
              <a:ext uri="{FF2B5EF4-FFF2-40B4-BE49-F238E27FC236}">
                <a16:creationId xmlns:a16="http://schemas.microsoft.com/office/drawing/2014/main" id="{964DD178-5836-D24D-9CF5-2E0FDE4934E6}"/>
              </a:ext>
            </a:extLst>
          </p:cNvPr>
          <p:cNvSpPr>
            <a:spLocks noGrp="1"/>
          </p:cNvSpPr>
          <p:nvPr>
            <p:ph type="chart" sz="quarter" idx="14"/>
          </p:nvPr>
        </p:nvSpPr>
        <p:spPr>
          <a:xfrm>
            <a:off x="457200" y="4114800"/>
            <a:ext cx="3454400" cy="2057400"/>
          </a:xfrm>
        </p:spPr>
        <p:txBody>
          <a:bodyPr anchor="ctr" anchorCtr="0">
            <a:normAutofit/>
          </a:bodyPr>
          <a:lstStyle>
            <a:lvl1pPr marL="0" indent="0" algn="ctr">
              <a:buFontTx/>
              <a:buNone/>
              <a:defRPr sz="1200"/>
            </a:lvl1pPr>
          </a:lstStyle>
          <a:p>
            <a:r>
              <a:rPr lang="en-US"/>
              <a:t>Click icon to add chart</a:t>
            </a:r>
          </a:p>
        </p:txBody>
      </p:sp>
      <p:sp>
        <p:nvSpPr>
          <p:cNvPr id="9" name="Chart Placeholder 5">
            <a:extLst>
              <a:ext uri="{FF2B5EF4-FFF2-40B4-BE49-F238E27FC236}">
                <a16:creationId xmlns:a16="http://schemas.microsoft.com/office/drawing/2014/main" id="{CB0AE243-8D47-2941-B6AB-7A7BFCBEE1B2}"/>
              </a:ext>
            </a:extLst>
          </p:cNvPr>
          <p:cNvSpPr>
            <a:spLocks noGrp="1"/>
          </p:cNvSpPr>
          <p:nvPr>
            <p:ph type="chart" sz="quarter" idx="15"/>
          </p:nvPr>
        </p:nvSpPr>
        <p:spPr>
          <a:xfrm>
            <a:off x="4367213" y="4114800"/>
            <a:ext cx="3454400" cy="2057400"/>
          </a:xfrm>
        </p:spPr>
        <p:txBody>
          <a:bodyPr anchor="ctr" anchorCtr="0">
            <a:normAutofit/>
          </a:bodyPr>
          <a:lstStyle>
            <a:lvl1pPr marL="0" indent="0" algn="ctr">
              <a:buFontTx/>
              <a:buNone/>
              <a:defRPr sz="1200"/>
            </a:lvl1pPr>
          </a:lstStyle>
          <a:p>
            <a:r>
              <a:rPr lang="en-US"/>
              <a:t>Click icon to add chart</a:t>
            </a:r>
          </a:p>
        </p:txBody>
      </p:sp>
      <p:sp>
        <p:nvSpPr>
          <p:cNvPr id="10" name="Chart Placeholder 6">
            <a:extLst>
              <a:ext uri="{FF2B5EF4-FFF2-40B4-BE49-F238E27FC236}">
                <a16:creationId xmlns:a16="http://schemas.microsoft.com/office/drawing/2014/main" id="{C99EE39F-D270-8347-9E90-33ACBAEA0719}"/>
              </a:ext>
            </a:extLst>
          </p:cNvPr>
          <p:cNvSpPr>
            <a:spLocks noGrp="1"/>
          </p:cNvSpPr>
          <p:nvPr>
            <p:ph type="chart" sz="quarter" idx="16"/>
          </p:nvPr>
        </p:nvSpPr>
        <p:spPr>
          <a:xfrm>
            <a:off x="8277225" y="4114800"/>
            <a:ext cx="3454400" cy="2057400"/>
          </a:xfrm>
        </p:spPr>
        <p:txBody>
          <a:bodyPr anchor="ctr" anchorCtr="0">
            <a:normAutofit/>
          </a:bodyPr>
          <a:lstStyle>
            <a:lvl1pPr marL="0" indent="0" algn="ctr">
              <a:buFontTx/>
              <a:buNone/>
              <a:defRPr sz="1200"/>
            </a:lvl1pPr>
          </a:lstStyle>
          <a:p>
            <a:r>
              <a:rPr lang="en-US"/>
              <a:t>Click icon to add chart</a:t>
            </a:r>
          </a:p>
        </p:txBody>
      </p:sp>
      <p:sp>
        <p:nvSpPr>
          <p:cNvPr id="3" name="Slide Number">
            <a:extLst>
              <a:ext uri="{FF2B5EF4-FFF2-40B4-BE49-F238E27FC236}">
                <a16:creationId xmlns:a16="http://schemas.microsoft.com/office/drawing/2014/main" id="{99DBD1E6-5A74-274B-8433-97A77208CD68}"/>
              </a:ext>
            </a:extLst>
          </p:cNvPr>
          <p:cNvSpPr>
            <a:spLocks noGrp="1"/>
          </p:cNvSpPr>
          <p:nvPr>
            <p:ph type="sldNum" sz="quarter" idx="10"/>
          </p:nvPr>
        </p:nvSpPr>
        <p:spPr/>
        <p:txBody>
          <a:bodyPr/>
          <a:lstStyle/>
          <a:p>
            <a:fld id="{C3B07829-61F9-4DF2-93FB-3F346A796C8F}" type="slidenum">
              <a:rPr lang="en-US" smtClean="0"/>
              <a:t>‹#›</a:t>
            </a:fld>
            <a:endParaRPr lang="en-US"/>
          </a:p>
        </p:txBody>
      </p:sp>
    </p:spTree>
    <p:extLst>
      <p:ext uri="{BB962C8B-B14F-4D97-AF65-F5344CB8AC3E}">
        <p14:creationId xmlns:p14="http://schemas.microsoft.com/office/powerpoint/2010/main" val="1044915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Header">
    <p:bg>
      <p:bgPr>
        <a:solidFill>
          <a:srgbClr val="D71E28"/>
        </a:solidFill>
        <a:effectLst/>
      </p:bgPr>
    </p:bg>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5433CB49-42F4-4BEC-BD47-AAACD63E2CF3}"/>
              </a:ext>
            </a:extLst>
          </p:cNvPr>
          <p:cNvSpPr>
            <a:spLocks noGrp="1"/>
          </p:cNvSpPr>
          <p:nvPr>
            <p:ph type="body" idx="1" hasCustomPrompt="1"/>
          </p:nvPr>
        </p:nvSpPr>
        <p:spPr>
          <a:xfrm>
            <a:off x="457200" y="457200"/>
            <a:ext cx="7366000" cy="5714999"/>
          </a:xfrm>
        </p:spPr>
        <p:txBody>
          <a:bodyPr/>
          <a:lstStyle>
            <a:lvl1pPr marL="0" indent="0">
              <a:lnSpc>
                <a:spcPct val="90000"/>
              </a:lnSpc>
              <a:spcBef>
                <a:spcPts val="0"/>
              </a:spcBef>
              <a:buNone/>
              <a:defRPr sz="4400">
                <a:solidFill>
                  <a:schemeClr val="tx1"/>
                </a:solidFill>
                <a:latin typeface="+mj-lt"/>
              </a:defRPr>
            </a:lvl1pPr>
            <a:lvl2pPr marL="0" indent="0">
              <a:spcBef>
                <a:spcPts val="1200"/>
              </a:spcBef>
              <a:buNone/>
              <a:defRPr sz="1400">
                <a:solidFill>
                  <a:schemeClr val="tx1"/>
                </a:solidFill>
              </a:defRPr>
            </a:lvl2pPr>
            <a:lvl3pPr marL="228600" indent="-228600">
              <a:spcBef>
                <a:spcPts val="1200"/>
              </a:spcBef>
              <a:buFont typeface="Wells Fargo Sans" panose="020B0503020203020204" pitchFamily="34" charset="0"/>
              <a:buChar char="•"/>
              <a:defRPr sz="1400">
                <a:solidFill>
                  <a:schemeClr val="tx1"/>
                </a:solidFill>
              </a:defRPr>
            </a:lvl3pPr>
            <a:lvl4pPr marL="457200" indent="-228600">
              <a:spcBef>
                <a:spcPts val="300"/>
              </a:spcBef>
              <a:buFont typeface="Wells Fargo Sans" panose="020B0503020203020204" pitchFamily="34" charset="0"/>
              <a:buChar char="–"/>
              <a:defRPr sz="1400">
                <a:solidFill>
                  <a:schemeClr val="tx1"/>
                </a:solidFill>
              </a:defRPr>
            </a:lvl4pPr>
            <a:lvl5pPr marL="685800" indent="-228600">
              <a:spcBef>
                <a:spcPts val="300"/>
              </a:spcBef>
              <a:buFont typeface="Wells Fargo Sans" panose="020B0503020203020204" pitchFamily="34" charset="0"/>
              <a:buChar char="–"/>
              <a:defRPr sz="1400">
                <a:solidFill>
                  <a:schemeClr val="tx1"/>
                </a:solidFill>
              </a:defRPr>
            </a:lvl5pPr>
            <a:lvl6pPr marL="914400" indent="-228600">
              <a:spcBef>
                <a:spcPts val="300"/>
              </a:spcBef>
              <a:buFont typeface="Wells Fargo Sans" panose="020B0503020203020204" pitchFamily="34" charset="0"/>
              <a:buChar char="–"/>
              <a:defRPr sz="1400">
                <a:solidFill>
                  <a:schemeClr val="tx1"/>
                </a:solidFill>
              </a:defRPr>
            </a:lvl6pPr>
            <a:lvl7pPr marL="1143000" indent="-228600">
              <a:spcBef>
                <a:spcPts val="300"/>
              </a:spcBef>
              <a:buFont typeface="Wells Fargo Sans" panose="020B0503020203020204" pitchFamily="34" charset="0"/>
              <a:buChar char="–"/>
              <a:defRPr sz="1400">
                <a:solidFill>
                  <a:schemeClr val="tx1"/>
                </a:solidFill>
              </a:defRPr>
            </a:lvl7pPr>
            <a:lvl8pPr marL="1371600" indent="-228600">
              <a:spcBef>
                <a:spcPts val="300"/>
              </a:spcBef>
              <a:buFont typeface="Wells Fargo Sans" panose="020B0503020203020204" pitchFamily="34" charset="0"/>
              <a:buChar char="–"/>
              <a:defRPr sz="1400">
                <a:solidFill>
                  <a:schemeClr val="tx1"/>
                </a:solidFill>
              </a:defRPr>
            </a:lvl8pPr>
            <a:lvl9pPr marL="1600200" indent="-228600">
              <a:spcBef>
                <a:spcPts val="300"/>
              </a:spcBef>
              <a:buFont typeface="Wells Fargo Sans" panose="020B0503020203020204" pitchFamily="34" charset="0"/>
              <a:buChar char="–"/>
              <a:defRPr sz="1400">
                <a:solidFill>
                  <a:schemeClr val="tx1"/>
                </a:solidFill>
              </a:defRPr>
            </a:lvl9pPr>
          </a:lstStyle>
          <a:p>
            <a:pPr lvl="0"/>
            <a:r>
              <a:rPr lang="en-US" dirty="0"/>
              <a:t>[Section header title or quote]</a:t>
            </a:r>
          </a:p>
          <a:p>
            <a:pPr lvl="1"/>
            <a:r>
              <a:rPr lang="en-US" dirty="0"/>
              <a:t>Additional information, if needed</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2" name="Slide Number">
            <a:extLst>
              <a:ext uri="{FF2B5EF4-FFF2-40B4-BE49-F238E27FC236}">
                <a16:creationId xmlns:a16="http://schemas.microsoft.com/office/drawing/2014/main" id="{17EF2A7E-ED94-E540-9CF4-B56F980A38D7}"/>
              </a:ext>
            </a:extLst>
          </p:cNvPr>
          <p:cNvSpPr>
            <a:spLocks noGrp="1"/>
          </p:cNvSpPr>
          <p:nvPr>
            <p:ph type="sldNum" sz="quarter" idx="10"/>
          </p:nvPr>
        </p:nvSpPr>
        <p:spPr/>
        <p:txBody>
          <a:bodyPr/>
          <a:lstStyle/>
          <a:p>
            <a:fld id="{C3B07829-61F9-4DF2-93FB-3F346A796C8F}" type="slidenum">
              <a:rPr lang="en-US" smtClean="0"/>
              <a:t>‹#›</a:t>
            </a:fld>
            <a:endParaRPr lang="en-US"/>
          </a:p>
        </p:txBody>
      </p:sp>
    </p:spTree>
    <p:extLst>
      <p:ext uri="{BB962C8B-B14F-4D97-AF65-F5344CB8AC3E}">
        <p14:creationId xmlns:p14="http://schemas.microsoft.com/office/powerpoint/2010/main" val="41164942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Header - Orange">
    <p:bg>
      <p:bgPr>
        <a:solidFill>
          <a:srgbClr val="EB691E"/>
        </a:solidFill>
        <a:effectLst/>
      </p:bgPr>
    </p:bg>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5433CB49-42F4-4BEC-BD47-AAACD63E2CF3}"/>
              </a:ext>
            </a:extLst>
          </p:cNvPr>
          <p:cNvSpPr>
            <a:spLocks noGrp="1"/>
          </p:cNvSpPr>
          <p:nvPr>
            <p:ph type="body" idx="1" hasCustomPrompt="1"/>
          </p:nvPr>
        </p:nvSpPr>
        <p:spPr>
          <a:xfrm>
            <a:off x="457200" y="457200"/>
            <a:ext cx="7366000" cy="5714999"/>
          </a:xfrm>
        </p:spPr>
        <p:txBody>
          <a:bodyPr/>
          <a:lstStyle>
            <a:lvl1pPr marL="0" indent="0">
              <a:lnSpc>
                <a:spcPct val="90000"/>
              </a:lnSpc>
              <a:spcBef>
                <a:spcPts val="0"/>
              </a:spcBef>
              <a:buNone/>
              <a:defRPr sz="4400">
                <a:solidFill>
                  <a:schemeClr val="tx1"/>
                </a:solidFill>
                <a:latin typeface="+mj-lt"/>
              </a:defRPr>
            </a:lvl1pPr>
            <a:lvl2pPr marL="0" indent="0">
              <a:spcBef>
                <a:spcPts val="1200"/>
              </a:spcBef>
              <a:buNone/>
              <a:defRPr sz="1400">
                <a:solidFill>
                  <a:schemeClr val="tx1"/>
                </a:solidFill>
              </a:defRPr>
            </a:lvl2pPr>
            <a:lvl3pPr marL="228600" indent="-228600">
              <a:spcBef>
                <a:spcPts val="1200"/>
              </a:spcBef>
              <a:buFont typeface="Wells Fargo Sans" panose="020B0503020203020204" pitchFamily="34" charset="0"/>
              <a:buChar char="•"/>
              <a:defRPr sz="1400">
                <a:solidFill>
                  <a:schemeClr val="tx1"/>
                </a:solidFill>
              </a:defRPr>
            </a:lvl3pPr>
            <a:lvl4pPr marL="457200" indent="-228600">
              <a:spcBef>
                <a:spcPts val="300"/>
              </a:spcBef>
              <a:buFont typeface="Wells Fargo Sans" panose="020B0503020203020204" pitchFamily="34" charset="0"/>
              <a:buChar char="–"/>
              <a:defRPr sz="1400">
                <a:solidFill>
                  <a:schemeClr val="tx1"/>
                </a:solidFill>
              </a:defRPr>
            </a:lvl4pPr>
            <a:lvl5pPr marL="685800" indent="-228600">
              <a:spcBef>
                <a:spcPts val="300"/>
              </a:spcBef>
              <a:buFont typeface="Wells Fargo Sans" panose="020B0503020203020204" pitchFamily="34" charset="0"/>
              <a:buChar char="–"/>
              <a:defRPr sz="1400">
                <a:solidFill>
                  <a:schemeClr val="tx1"/>
                </a:solidFill>
              </a:defRPr>
            </a:lvl5pPr>
            <a:lvl6pPr marL="914400" indent="-228600">
              <a:spcBef>
                <a:spcPts val="300"/>
              </a:spcBef>
              <a:buFont typeface="Wells Fargo Sans" panose="020B0503020203020204" pitchFamily="34" charset="0"/>
              <a:buChar char="–"/>
              <a:defRPr sz="1400">
                <a:solidFill>
                  <a:schemeClr val="tx1"/>
                </a:solidFill>
              </a:defRPr>
            </a:lvl6pPr>
            <a:lvl7pPr marL="1143000" indent="-228600">
              <a:spcBef>
                <a:spcPts val="300"/>
              </a:spcBef>
              <a:buFont typeface="Wells Fargo Sans" panose="020B0503020203020204" pitchFamily="34" charset="0"/>
              <a:buChar char="–"/>
              <a:defRPr sz="1400">
                <a:solidFill>
                  <a:schemeClr val="tx1"/>
                </a:solidFill>
              </a:defRPr>
            </a:lvl7pPr>
            <a:lvl8pPr marL="1371600" indent="-228600">
              <a:spcBef>
                <a:spcPts val="300"/>
              </a:spcBef>
              <a:buFont typeface="Wells Fargo Sans" panose="020B0503020203020204" pitchFamily="34" charset="0"/>
              <a:buChar char="–"/>
              <a:defRPr sz="1400">
                <a:solidFill>
                  <a:schemeClr val="tx1"/>
                </a:solidFill>
              </a:defRPr>
            </a:lvl8pPr>
            <a:lvl9pPr marL="1600200" indent="-228600">
              <a:spcBef>
                <a:spcPts val="300"/>
              </a:spcBef>
              <a:buFont typeface="Wells Fargo Sans" panose="020B0503020203020204" pitchFamily="34" charset="0"/>
              <a:buChar char="–"/>
              <a:defRPr sz="1400">
                <a:solidFill>
                  <a:schemeClr val="tx1"/>
                </a:solidFill>
              </a:defRPr>
            </a:lvl9pPr>
          </a:lstStyle>
          <a:p>
            <a:pPr lvl="0"/>
            <a:r>
              <a:rPr lang="en-US" dirty="0"/>
              <a:t>[Section header title or quote]</a:t>
            </a:r>
          </a:p>
          <a:p>
            <a:pPr lvl="1"/>
            <a:r>
              <a:rPr lang="en-US" dirty="0"/>
              <a:t>Additional information, if needed</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2" name="Slide Number">
            <a:extLst>
              <a:ext uri="{FF2B5EF4-FFF2-40B4-BE49-F238E27FC236}">
                <a16:creationId xmlns:a16="http://schemas.microsoft.com/office/drawing/2014/main" id="{4E969CF6-897C-2A47-AFD1-3CED01FF01E5}"/>
              </a:ext>
            </a:extLst>
          </p:cNvPr>
          <p:cNvSpPr>
            <a:spLocks noGrp="1"/>
          </p:cNvSpPr>
          <p:nvPr>
            <p:ph type="sldNum" sz="quarter" idx="10"/>
          </p:nvPr>
        </p:nvSpPr>
        <p:spPr/>
        <p:txBody>
          <a:bodyPr/>
          <a:lstStyle/>
          <a:p>
            <a:fld id="{C3B07829-61F9-4DF2-93FB-3F346A796C8F}" type="slidenum">
              <a:rPr lang="en-US" smtClean="0"/>
              <a:t>‹#›</a:t>
            </a:fld>
            <a:endParaRPr lang="en-US"/>
          </a:p>
        </p:txBody>
      </p:sp>
    </p:spTree>
    <p:extLst>
      <p:ext uri="{BB962C8B-B14F-4D97-AF65-F5344CB8AC3E}">
        <p14:creationId xmlns:p14="http://schemas.microsoft.com/office/powerpoint/2010/main" val="204564297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Header - Light Orange">
    <p:bg>
      <p:bgPr>
        <a:solidFill>
          <a:srgbClr val="FF9657"/>
        </a:solidFill>
        <a:effectLst/>
      </p:bgPr>
    </p:bg>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5433CB49-42F4-4BEC-BD47-AAACD63E2CF3}"/>
              </a:ext>
            </a:extLst>
          </p:cNvPr>
          <p:cNvSpPr>
            <a:spLocks noGrp="1"/>
          </p:cNvSpPr>
          <p:nvPr>
            <p:ph type="body" idx="1" hasCustomPrompt="1"/>
          </p:nvPr>
        </p:nvSpPr>
        <p:spPr>
          <a:xfrm>
            <a:off x="457200" y="457200"/>
            <a:ext cx="7366000" cy="5714999"/>
          </a:xfrm>
        </p:spPr>
        <p:txBody>
          <a:bodyPr/>
          <a:lstStyle>
            <a:lvl1pPr marL="0" indent="0">
              <a:lnSpc>
                <a:spcPct val="90000"/>
              </a:lnSpc>
              <a:spcBef>
                <a:spcPts val="0"/>
              </a:spcBef>
              <a:buNone/>
              <a:defRPr sz="4400">
                <a:solidFill>
                  <a:schemeClr val="tx1"/>
                </a:solidFill>
                <a:latin typeface="+mj-lt"/>
              </a:defRPr>
            </a:lvl1pPr>
            <a:lvl2pPr marL="0" indent="0">
              <a:spcBef>
                <a:spcPts val="1200"/>
              </a:spcBef>
              <a:buNone/>
              <a:defRPr sz="1400">
                <a:solidFill>
                  <a:schemeClr val="tx1"/>
                </a:solidFill>
              </a:defRPr>
            </a:lvl2pPr>
            <a:lvl3pPr marL="228600" indent="-228600">
              <a:spcBef>
                <a:spcPts val="1200"/>
              </a:spcBef>
              <a:buFont typeface="Wells Fargo Sans" panose="020B0503020203020204" pitchFamily="34" charset="0"/>
              <a:buChar char="•"/>
              <a:defRPr sz="1400">
                <a:solidFill>
                  <a:schemeClr val="tx1"/>
                </a:solidFill>
              </a:defRPr>
            </a:lvl3pPr>
            <a:lvl4pPr marL="457200" indent="-228600">
              <a:spcBef>
                <a:spcPts val="300"/>
              </a:spcBef>
              <a:buFont typeface="Wells Fargo Sans" panose="020B0503020203020204" pitchFamily="34" charset="0"/>
              <a:buChar char="–"/>
              <a:defRPr sz="1400">
                <a:solidFill>
                  <a:schemeClr val="tx1"/>
                </a:solidFill>
              </a:defRPr>
            </a:lvl4pPr>
            <a:lvl5pPr marL="685800" indent="-228600">
              <a:spcBef>
                <a:spcPts val="300"/>
              </a:spcBef>
              <a:buFont typeface="Wells Fargo Sans" panose="020B0503020203020204" pitchFamily="34" charset="0"/>
              <a:buChar char="–"/>
              <a:defRPr sz="1400">
                <a:solidFill>
                  <a:schemeClr val="tx1"/>
                </a:solidFill>
              </a:defRPr>
            </a:lvl5pPr>
            <a:lvl6pPr marL="914400" indent="-228600">
              <a:spcBef>
                <a:spcPts val="300"/>
              </a:spcBef>
              <a:buFont typeface="Wells Fargo Sans" panose="020B0503020203020204" pitchFamily="34" charset="0"/>
              <a:buChar char="–"/>
              <a:defRPr sz="1400">
                <a:solidFill>
                  <a:schemeClr val="tx1"/>
                </a:solidFill>
              </a:defRPr>
            </a:lvl6pPr>
            <a:lvl7pPr marL="1143000" indent="-228600">
              <a:spcBef>
                <a:spcPts val="300"/>
              </a:spcBef>
              <a:buFont typeface="Wells Fargo Sans" panose="020B0503020203020204" pitchFamily="34" charset="0"/>
              <a:buChar char="–"/>
              <a:defRPr sz="1400">
                <a:solidFill>
                  <a:schemeClr val="tx1"/>
                </a:solidFill>
              </a:defRPr>
            </a:lvl7pPr>
            <a:lvl8pPr marL="1371600" indent="-228600">
              <a:spcBef>
                <a:spcPts val="300"/>
              </a:spcBef>
              <a:buFont typeface="Wells Fargo Sans" panose="020B0503020203020204" pitchFamily="34" charset="0"/>
              <a:buChar char="–"/>
              <a:defRPr sz="1400">
                <a:solidFill>
                  <a:schemeClr val="tx1"/>
                </a:solidFill>
              </a:defRPr>
            </a:lvl8pPr>
            <a:lvl9pPr marL="1600200" indent="-228600">
              <a:spcBef>
                <a:spcPts val="300"/>
              </a:spcBef>
              <a:buFont typeface="Wells Fargo Sans" panose="020B0503020203020204" pitchFamily="34" charset="0"/>
              <a:buChar char="–"/>
              <a:defRPr sz="1400">
                <a:solidFill>
                  <a:schemeClr val="tx1"/>
                </a:solidFill>
              </a:defRPr>
            </a:lvl9pPr>
          </a:lstStyle>
          <a:p>
            <a:pPr lvl="0"/>
            <a:r>
              <a:rPr lang="en-US" dirty="0"/>
              <a:t>[Section header title or quote]</a:t>
            </a:r>
          </a:p>
          <a:p>
            <a:pPr lvl="1"/>
            <a:r>
              <a:rPr lang="en-US" dirty="0"/>
              <a:t>Additional information, if needed</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2" name="Slide Number">
            <a:extLst>
              <a:ext uri="{FF2B5EF4-FFF2-40B4-BE49-F238E27FC236}">
                <a16:creationId xmlns:a16="http://schemas.microsoft.com/office/drawing/2014/main" id="{7A37D924-28E5-5843-9BA3-6C88EE563D26}"/>
              </a:ext>
            </a:extLst>
          </p:cNvPr>
          <p:cNvSpPr>
            <a:spLocks noGrp="1"/>
          </p:cNvSpPr>
          <p:nvPr>
            <p:ph type="sldNum" sz="quarter" idx="10"/>
          </p:nvPr>
        </p:nvSpPr>
        <p:spPr/>
        <p:txBody>
          <a:bodyPr/>
          <a:lstStyle/>
          <a:p>
            <a:fld id="{C3B07829-61F9-4DF2-93FB-3F346A796C8F}" type="slidenum">
              <a:rPr lang="en-US" smtClean="0"/>
              <a:t>‹#›</a:t>
            </a:fld>
            <a:endParaRPr lang="en-US"/>
          </a:p>
        </p:txBody>
      </p:sp>
    </p:spTree>
    <p:extLst>
      <p:ext uri="{BB962C8B-B14F-4D97-AF65-F5344CB8AC3E}">
        <p14:creationId xmlns:p14="http://schemas.microsoft.com/office/powerpoint/2010/main" val="7848360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Header - White">
    <p:bg>
      <p:bgRef idx="1001">
        <a:schemeClr val="bg1"/>
      </p:bgRef>
    </p:bg>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5433CB49-42F4-4BEC-BD47-AAACD63E2CF3}"/>
              </a:ext>
            </a:extLst>
          </p:cNvPr>
          <p:cNvSpPr>
            <a:spLocks noGrp="1"/>
          </p:cNvSpPr>
          <p:nvPr>
            <p:ph type="body" idx="1" hasCustomPrompt="1"/>
          </p:nvPr>
        </p:nvSpPr>
        <p:spPr>
          <a:xfrm>
            <a:off x="457200" y="457200"/>
            <a:ext cx="7366000" cy="5714999"/>
          </a:xfrm>
        </p:spPr>
        <p:txBody>
          <a:bodyPr/>
          <a:lstStyle>
            <a:lvl1pPr marL="0" indent="0">
              <a:lnSpc>
                <a:spcPct val="90000"/>
              </a:lnSpc>
              <a:spcBef>
                <a:spcPts val="0"/>
              </a:spcBef>
              <a:buNone/>
              <a:defRPr sz="4400">
                <a:solidFill>
                  <a:schemeClr val="tx2"/>
                </a:solidFill>
                <a:latin typeface="+mj-lt"/>
              </a:defRPr>
            </a:lvl1pPr>
            <a:lvl2pPr marL="0" indent="0">
              <a:spcBef>
                <a:spcPts val="1200"/>
              </a:spcBef>
              <a:buNone/>
              <a:defRPr sz="1400">
                <a:solidFill>
                  <a:schemeClr val="tx1"/>
                </a:solidFill>
              </a:defRPr>
            </a:lvl2pPr>
            <a:lvl3pPr marL="228600" indent="-228600">
              <a:spcBef>
                <a:spcPts val="1200"/>
              </a:spcBef>
              <a:buFont typeface="Wells Fargo Sans" panose="020B0503020203020204" pitchFamily="34" charset="0"/>
              <a:buChar char="•"/>
              <a:defRPr sz="1400">
                <a:solidFill>
                  <a:schemeClr val="tx1"/>
                </a:solidFill>
              </a:defRPr>
            </a:lvl3pPr>
            <a:lvl4pPr marL="457200" indent="-228600">
              <a:spcBef>
                <a:spcPts val="300"/>
              </a:spcBef>
              <a:buFont typeface="Wells Fargo Sans" panose="020B0503020203020204" pitchFamily="34" charset="0"/>
              <a:buChar char="–"/>
              <a:defRPr sz="1400">
                <a:solidFill>
                  <a:schemeClr val="tx1"/>
                </a:solidFill>
              </a:defRPr>
            </a:lvl4pPr>
            <a:lvl5pPr marL="685800" indent="-228600">
              <a:spcBef>
                <a:spcPts val="300"/>
              </a:spcBef>
              <a:buFont typeface="Wells Fargo Sans" panose="020B0503020203020204" pitchFamily="34" charset="0"/>
              <a:buChar char="–"/>
              <a:defRPr sz="1400">
                <a:solidFill>
                  <a:schemeClr val="tx1"/>
                </a:solidFill>
              </a:defRPr>
            </a:lvl5pPr>
            <a:lvl6pPr marL="914400" indent="-228600">
              <a:spcBef>
                <a:spcPts val="300"/>
              </a:spcBef>
              <a:buFont typeface="Wells Fargo Sans" panose="020B0503020203020204" pitchFamily="34" charset="0"/>
              <a:buChar char="–"/>
              <a:defRPr sz="1400">
                <a:solidFill>
                  <a:schemeClr val="tx1"/>
                </a:solidFill>
              </a:defRPr>
            </a:lvl6pPr>
            <a:lvl7pPr marL="1143000" indent="-228600">
              <a:spcBef>
                <a:spcPts val="300"/>
              </a:spcBef>
              <a:buFont typeface="Wells Fargo Sans" panose="020B0503020203020204" pitchFamily="34" charset="0"/>
              <a:buChar char="–"/>
              <a:defRPr sz="1400">
                <a:solidFill>
                  <a:schemeClr val="tx1"/>
                </a:solidFill>
              </a:defRPr>
            </a:lvl7pPr>
            <a:lvl8pPr marL="1371600" indent="-228600">
              <a:spcBef>
                <a:spcPts val="300"/>
              </a:spcBef>
              <a:buFont typeface="Wells Fargo Sans" panose="020B0503020203020204" pitchFamily="34" charset="0"/>
              <a:buChar char="–"/>
              <a:defRPr sz="1400">
                <a:solidFill>
                  <a:schemeClr val="tx1"/>
                </a:solidFill>
              </a:defRPr>
            </a:lvl8pPr>
            <a:lvl9pPr marL="1600200" indent="-228600">
              <a:spcBef>
                <a:spcPts val="300"/>
              </a:spcBef>
              <a:buFont typeface="Wells Fargo Sans" panose="020B0503020203020204" pitchFamily="34" charset="0"/>
              <a:buChar char="–"/>
              <a:defRPr sz="1400">
                <a:solidFill>
                  <a:schemeClr val="tx1"/>
                </a:solidFill>
              </a:defRPr>
            </a:lvl9pPr>
          </a:lstStyle>
          <a:p>
            <a:pPr lvl="0"/>
            <a:r>
              <a:rPr lang="en-US" dirty="0"/>
              <a:t>[Section header title or quote]</a:t>
            </a:r>
          </a:p>
          <a:p>
            <a:pPr lvl="1"/>
            <a:r>
              <a:rPr lang="en-US" dirty="0"/>
              <a:t>Additional information, if needed</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2" name="Slide Number">
            <a:extLst>
              <a:ext uri="{FF2B5EF4-FFF2-40B4-BE49-F238E27FC236}">
                <a16:creationId xmlns:a16="http://schemas.microsoft.com/office/drawing/2014/main" id="{56A6D6C7-DEED-604E-9F87-29E1838E56B3}"/>
              </a:ext>
            </a:extLst>
          </p:cNvPr>
          <p:cNvSpPr>
            <a:spLocks noGrp="1"/>
          </p:cNvSpPr>
          <p:nvPr>
            <p:ph type="sldNum" sz="quarter" idx="10"/>
          </p:nvPr>
        </p:nvSpPr>
        <p:spPr/>
        <p:txBody>
          <a:bodyPr/>
          <a:lstStyle/>
          <a:p>
            <a:fld id="{C3B07829-61F9-4DF2-93FB-3F346A796C8F}" type="slidenum">
              <a:rPr lang="en-US" smtClean="0"/>
              <a:t>‹#›</a:t>
            </a:fld>
            <a:endParaRPr lang="en-US"/>
          </a:p>
        </p:txBody>
      </p:sp>
    </p:spTree>
    <p:extLst>
      <p:ext uri="{BB962C8B-B14F-4D97-AF65-F5344CB8AC3E}">
        <p14:creationId xmlns:p14="http://schemas.microsoft.com/office/powerpoint/2010/main" val="41199600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xt and Photo">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ECD4D62C-8EA9-44FC-83B2-701A7A41EF41}"/>
              </a:ext>
            </a:extLst>
          </p:cNvPr>
          <p:cNvSpPr>
            <a:spLocks noGrp="1"/>
          </p:cNvSpPr>
          <p:nvPr>
            <p:ph type="title" hasCustomPrompt="1"/>
          </p:nvPr>
        </p:nvSpPr>
        <p:spPr>
          <a:xfrm>
            <a:off x="457200" y="457200"/>
            <a:ext cx="7366001" cy="914400"/>
          </a:xfrm>
        </p:spPr>
        <p:txBody>
          <a:bodyPr/>
          <a:lstStyle/>
          <a:p>
            <a:r>
              <a:rPr lang="en-US" dirty="0"/>
              <a:t>[Slide title]</a:t>
            </a:r>
          </a:p>
        </p:txBody>
      </p:sp>
      <p:sp>
        <p:nvSpPr>
          <p:cNvPr id="8" name="Content Placeholder 1">
            <a:extLst>
              <a:ext uri="{FF2B5EF4-FFF2-40B4-BE49-F238E27FC236}">
                <a16:creationId xmlns:a16="http://schemas.microsoft.com/office/drawing/2014/main" id="{3E076051-AE4B-CF44-AB12-A6CC31DC24E8}"/>
              </a:ext>
            </a:extLst>
          </p:cNvPr>
          <p:cNvSpPr>
            <a:spLocks noGrp="1"/>
          </p:cNvSpPr>
          <p:nvPr>
            <p:ph sz="quarter" idx="11"/>
          </p:nvPr>
        </p:nvSpPr>
        <p:spPr>
          <a:xfrm>
            <a:off x="457201" y="1600200"/>
            <a:ext cx="7366000" cy="457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1">
            <a:extLst>
              <a:ext uri="{FF2B5EF4-FFF2-40B4-BE49-F238E27FC236}">
                <a16:creationId xmlns:a16="http://schemas.microsoft.com/office/drawing/2014/main" id="{F62EF48E-356C-2242-ADD1-8AEA6280E3AF}"/>
              </a:ext>
            </a:extLst>
          </p:cNvPr>
          <p:cNvSpPr>
            <a:spLocks noGrp="1"/>
          </p:cNvSpPr>
          <p:nvPr>
            <p:ph type="pic" sz="quarter" idx="10"/>
          </p:nvPr>
        </p:nvSpPr>
        <p:spPr>
          <a:xfrm>
            <a:off x="8277225" y="5862"/>
            <a:ext cx="3914775" cy="6858000"/>
          </a:xfrm>
          <a:solidFill>
            <a:srgbClr val="F4F0ED"/>
          </a:solidFill>
        </p:spPr>
        <p:txBody>
          <a:bodyPr anchor="ctr" anchorCtr="0">
            <a:noAutofit/>
          </a:bodyPr>
          <a:lstStyle>
            <a:lvl1pPr marL="0" indent="0" algn="ctr">
              <a:spcBef>
                <a:spcPts val="0"/>
              </a:spcBef>
              <a:buNone/>
              <a:defRPr sz="1200"/>
            </a:lvl1pPr>
          </a:lstStyle>
          <a:p>
            <a:r>
              <a:rPr lang="en-US"/>
              <a:t>Click icon to add picture</a:t>
            </a:r>
          </a:p>
        </p:txBody>
      </p:sp>
      <p:sp>
        <p:nvSpPr>
          <p:cNvPr id="3" name="Slide Number">
            <a:extLst>
              <a:ext uri="{FF2B5EF4-FFF2-40B4-BE49-F238E27FC236}">
                <a16:creationId xmlns:a16="http://schemas.microsoft.com/office/drawing/2014/main" id="{7042F1D1-52E8-5643-866B-0EB322CE1B03}"/>
              </a:ext>
            </a:extLst>
          </p:cNvPr>
          <p:cNvSpPr>
            <a:spLocks noGrp="1"/>
          </p:cNvSpPr>
          <p:nvPr>
            <p:ph type="sldNum" sz="quarter" idx="12"/>
          </p:nvPr>
        </p:nvSpPr>
        <p:spPr/>
        <p:txBody>
          <a:bodyPr/>
          <a:lstStyle/>
          <a:p>
            <a:fld id="{C3B07829-61F9-4DF2-93FB-3F346A796C8F}" type="slidenum">
              <a:rPr lang="en-US" smtClean="0"/>
              <a:t>‹#›</a:t>
            </a:fld>
            <a:endParaRPr lang="en-US"/>
          </a:p>
        </p:txBody>
      </p:sp>
    </p:spTree>
    <p:extLst>
      <p:ext uri="{BB962C8B-B14F-4D97-AF65-F5344CB8AC3E}">
        <p14:creationId xmlns:p14="http://schemas.microsoft.com/office/powerpoint/2010/main" val="705604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One Photo and Caption">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ECD4D62C-8EA9-44FC-83B2-701A7A41EF41}"/>
              </a:ext>
            </a:extLst>
          </p:cNvPr>
          <p:cNvSpPr>
            <a:spLocks noGrp="1"/>
          </p:cNvSpPr>
          <p:nvPr>
            <p:ph type="title" hasCustomPrompt="1"/>
          </p:nvPr>
        </p:nvSpPr>
        <p:spPr/>
        <p:txBody>
          <a:bodyPr/>
          <a:lstStyle/>
          <a:p>
            <a:r>
              <a:rPr lang="en-US" dirty="0"/>
              <a:t>[Slide title]</a:t>
            </a:r>
          </a:p>
        </p:txBody>
      </p:sp>
      <p:sp>
        <p:nvSpPr>
          <p:cNvPr id="6" name="Text Placeholder 1">
            <a:extLst>
              <a:ext uri="{FF2B5EF4-FFF2-40B4-BE49-F238E27FC236}">
                <a16:creationId xmlns:a16="http://schemas.microsoft.com/office/drawing/2014/main" id="{80D26346-61C4-6C44-B93D-0EBC0C5CAE3D}"/>
              </a:ext>
            </a:extLst>
          </p:cNvPr>
          <p:cNvSpPr>
            <a:spLocks noGrp="1"/>
          </p:cNvSpPr>
          <p:nvPr>
            <p:ph type="body" sz="quarter" idx="11" hasCustomPrompt="1"/>
          </p:nvPr>
        </p:nvSpPr>
        <p:spPr>
          <a:xfrm>
            <a:off x="457199" y="1600200"/>
            <a:ext cx="9550401" cy="411480"/>
          </a:xfrm>
        </p:spPr>
        <p:txBody>
          <a:bodyPr anchor="b" anchorCtr="0">
            <a:noAutofit/>
          </a:bodyPr>
          <a:lstStyle>
            <a:lvl1pPr marL="0" indent="0">
              <a:spcBef>
                <a:spcPts val="0"/>
              </a:spcBef>
              <a:buNone/>
              <a:defRPr sz="1200"/>
            </a:lvl1pPr>
            <a:lvl2pPr marL="0" indent="0">
              <a:spcBef>
                <a:spcPts val="0"/>
              </a:spcBef>
              <a:buNone/>
              <a:defRPr sz="1200"/>
            </a:lvl2pPr>
            <a:lvl3pPr marL="0" indent="0">
              <a:spcBef>
                <a:spcPts val="0"/>
              </a:spcBef>
              <a:buNone/>
              <a:defRPr sz="1200"/>
            </a:lvl3pPr>
            <a:lvl4pPr marL="0" indent="0">
              <a:spcBef>
                <a:spcPts val="0"/>
              </a:spcBef>
              <a:buNone/>
              <a:defRPr sz="1200"/>
            </a:lvl4pPr>
            <a:lvl5pPr marL="0" indent="0">
              <a:spcBef>
                <a:spcPts val="0"/>
              </a:spcBef>
              <a:buNone/>
              <a:defRPr sz="1200"/>
            </a:lvl5pPr>
            <a:lvl6pPr marL="0" indent="0">
              <a:spcBef>
                <a:spcPts val="0"/>
              </a:spcBef>
              <a:buNone/>
              <a:defRPr sz="1200"/>
            </a:lvl6pPr>
            <a:lvl7pPr marL="0" indent="0">
              <a:spcBef>
                <a:spcPts val="0"/>
              </a:spcBef>
              <a:buNone/>
              <a:defRPr sz="1200"/>
            </a:lvl7pPr>
            <a:lvl8pPr marL="0" indent="0">
              <a:spcBef>
                <a:spcPts val="0"/>
              </a:spcBef>
              <a:buNone/>
              <a:defRPr sz="1200"/>
            </a:lvl8pPr>
            <a:lvl9pPr marL="0" indent="0">
              <a:spcBef>
                <a:spcPts val="0"/>
              </a:spcBef>
              <a:buNone/>
              <a:defRPr sz="1200"/>
            </a:lvl9pPr>
          </a:lstStyle>
          <a:p>
            <a:pPr lvl="0"/>
            <a:r>
              <a:rPr lang="en-US" dirty="0"/>
              <a:t>[Optional photo caption]</a:t>
            </a:r>
          </a:p>
        </p:txBody>
      </p:sp>
      <p:sp>
        <p:nvSpPr>
          <p:cNvPr id="4" name="Picture Placeholder 1">
            <a:extLst>
              <a:ext uri="{FF2B5EF4-FFF2-40B4-BE49-F238E27FC236}">
                <a16:creationId xmlns:a16="http://schemas.microsoft.com/office/drawing/2014/main" id="{F62EF48E-356C-2242-ADD1-8AEA6280E3AF}"/>
              </a:ext>
            </a:extLst>
          </p:cNvPr>
          <p:cNvSpPr>
            <a:spLocks noGrp="1"/>
          </p:cNvSpPr>
          <p:nvPr>
            <p:ph type="pic" sz="quarter" idx="10"/>
          </p:nvPr>
        </p:nvSpPr>
        <p:spPr>
          <a:xfrm>
            <a:off x="0" y="2103120"/>
            <a:ext cx="12192000" cy="4754880"/>
          </a:xfrm>
          <a:solidFill>
            <a:srgbClr val="F4F0ED"/>
          </a:solidFill>
        </p:spPr>
        <p:txBody>
          <a:bodyPr anchor="ctr" anchorCtr="0">
            <a:noAutofit/>
          </a:bodyPr>
          <a:lstStyle>
            <a:lvl1pPr marL="0" indent="0" algn="ctr">
              <a:spcBef>
                <a:spcPts val="0"/>
              </a:spcBef>
              <a:buNone/>
              <a:defRPr sz="1200"/>
            </a:lvl1pPr>
          </a:lstStyle>
          <a:p>
            <a:r>
              <a:rPr lang="en-US"/>
              <a:t>Click icon to add picture</a:t>
            </a:r>
          </a:p>
        </p:txBody>
      </p:sp>
      <p:sp>
        <p:nvSpPr>
          <p:cNvPr id="3" name="Slide Number">
            <a:extLst>
              <a:ext uri="{FF2B5EF4-FFF2-40B4-BE49-F238E27FC236}">
                <a16:creationId xmlns:a16="http://schemas.microsoft.com/office/drawing/2014/main" id="{6C7E36A9-B84B-7E40-9E84-C82B263BF8F4}"/>
              </a:ext>
            </a:extLst>
          </p:cNvPr>
          <p:cNvSpPr>
            <a:spLocks noGrp="1"/>
          </p:cNvSpPr>
          <p:nvPr>
            <p:ph type="sldNum" sz="quarter" idx="12"/>
          </p:nvPr>
        </p:nvSpPr>
        <p:spPr/>
        <p:txBody>
          <a:bodyPr/>
          <a:lstStyle/>
          <a:p>
            <a:fld id="{C3B07829-61F9-4DF2-93FB-3F346A796C8F}" type="slidenum">
              <a:rPr lang="en-US" smtClean="0"/>
              <a:t>‹#›</a:t>
            </a:fld>
            <a:endParaRPr lang="en-US"/>
          </a:p>
        </p:txBody>
      </p:sp>
    </p:spTree>
    <p:extLst>
      <p:ext uri="{BB962C8B-B14F-4D97-AF65-F5344CB8AC3E}">
        <p14:creationId xmlns:p14="http://schemas.microsoft.com/office/powerpoint/2010/main" val="589101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wo Photos and Captions">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ECD4D62C-8EA9-44FC-83B2-701A7A41EF41}"/>
              </a:ext>
            </a:extLst>
          </p:cNvPr>
          <p:cNvSpPr>
            <a:spLocks noGrp="1"/>
          </p:cNvSpPr>
          <p:nvPr>
            <p:ph type="title" hasCustomPrompt="1"/>
          </p:nvPr>
        </p:nvSpPr>
        <p:spPr/>
        <p:txBody>
          <a:bodyPr/>
          <a:lstStyle/>
          <a:p>
            <a:r>
              <a:rPr lang="en-US" dirty="0"/>
              <a:t>[Slide title]</a:t>
            </a:r>
          </a:p>
        </p:txBody>
      </p:sp>
      <p:sp>
        <p:nvSpPr>
          <p:cNvPr id="6" name="Text Placeholder 1">
            <a:extLst>
              <a:ext uri="{FF2B5EF4-FFF2-40B4-BE49-F238E27FC236}">
                <a16:creationId xmlns:a16="http://schemas.microsoft.com/office/drawing/2014/main" id="{80D26346-61C4-6C44-B93D-0EBC0C5CAE3D}"/>
              </a:ext>
            </a:extLst>
          </p:cNvPr>
          <p:cNvSpPr>
            <a:spLocks noGrp="1"/>
          </p:cNvSpPr>
          <p:nvPr>
            <p:ph type="body" sz="quarter" idx="11" hasCustomPrompt="1"/>
          </p:nvPr>
        </p:nvSpPr>
        <p:spPr>
          <a:xfrm>
            <a:off x="457199" y="1600200"/>
            <a:ext cx="7366001" cy="411480"/>
          </a:xfrm>
        </p:spPr>
        <p:txBody>
          <a:bodyPr anchor="b" anchorCtr="0">
            <a:noAutofit/>
          </a:bodyPr>
          <a:lstStyle>
            <a:lvl1pPr marL="0" indent="0">
              <a:spcBef>
                <a:spcPts val="0"/>
              </a:spcBef>
              <a:buNone/>
              <a:defRPr sz="1200"/>
            </a:lvl1pPr>
            <a:lvl2pPr marL="0" indent="0">
              <a:spcBef>
                <a:spcPts val="0"/>
              </a:spcBef>
              <a:buNone/>
              <a:defRPr sz="1200"/>
            </a:lvl2pPr>
            <a:lvl3pPr marL="0" indent="0">
              <a:spcBef>
                <a:spcPts val="0"/>
              </a:spcBef>
              <a:buNone/>
              <a:defRPr sz="1200"/>
            </a:lvl3pPr>
            <a:lvl4pPr marL="0" indent="0">
              <a:spcBef>
                <a:spcPts val="0"/>
              </a:spcBef>
              <a:buNone/>
              <a:defRPr sz="1200"/>
            </a:lvl4pPr>
            <a:lvl5pPr marL="0" indent="0">
              <a:spcBef>
                <a:spcPts val="0"/>
              </a:spcBef>
              <a:buNone/>
              <a:defRPr sz="1200"/>
            </a:lvl5pPr>
            <a:lvl6pPr marL="0" indent="0">
              <a:spcBef>
                <a:spcPts val="0"/>
              </a:spcBef>
              <a:buNone/>
              <a:defRPr sz="1200"/>
            </a:lvl6pPr>
            <a:lvl7pPr marL="0" indent="0">
              <a:spcBef>
                <a:spcPts val="0"/>
              </a:spcBef>
              <a:buNone/>
              <a:defRPr sz="1200"/>
            </a:lvl7pPr>
            <a:lvl8pPr marL="0" indent="0">
              <a:spcBef>
                <a:spcPts val="0"/>
              </a:spcBef>
              <a:buNone/>
              <a:defRPr sz="1200"/>
            </a:lvl8pPr>
            <a:lvl9pPr marL="0" indent="0">
              <a:spcBef>
                <a:spcPts val="0"/>
              </a:spcBef>
              <a:buNone/>
              <a:defRPr sz="1200"/>
            </a:lvl9pPr>
          </a:lstStyle>
          <a:p>
            <a:pPr lvl="0"/>
            <a:r>
              <a:rPr lang="en-US" dirty="0"/>
              <a:t>[Optional photo caption]</a:t>
            </a:r>
          </a:p>
        </p:txBody>
      </p:sp>
      <p:sp>
        <p:nvSpPr>
          <p:cNvPr id="4" name="Picture Placeholder 1">
            <a:extLst>
              <a:ext uri="{FF2B5EF4-FFF2-40B4-BE49-F238E27FC236}">
                <a16:creationId xmlns:a16="http://schemas.microsoft.com/office/drawing/2014/main" id="{F62EF48E-356C-2242-ADD1-8AEA6280E3AF}"/>
              </a:ext>
            </a:extLst>
          </p:cNvPr>
          <p:cNvSpPr>
            <a:spLocks noGrp="1"/>
          </p:cNvSpPr>
          <p:nvPr>
            <p:ph type="pic" sz="quarter" idx="10"/>
          </p:nvPr>
        </p:nvSpPr>
        <p:spPr>
          <a:xfrm>
            <a:off x="0" y="2103120"/>
            <a:ext cx="8277224" cy="4754880"/>
          </a:xfrm>
          <a:solidFill>
            <a:srgbClr val="F4F0ED"/>
          </a:solidFill>
        </p:spPr>
        <p:txBody>
          <a:bodyPr anchor="ctr" anchorCtr="0">
            <a:noAutofit/>
          </a:bodyPr>
          <a:lstStyle>
            <a:lvl1pPr marL="0" indent="0" algn="ctr">
              <a:spcBef>
                <a:spcPts val="0"/>
              </a:spcBef>
              <a:buNone/>
              <a:defRPr sz="1200"/>
            </a:lvl1pPr>
          </a:lstStyle>
          <a:p>
            <a:r>
              <a:rPr lang="en-US"/>
              <a:t>Click icon to add picture</a:t>
            </a:r>
            <a:endParaRPr lang="en-US" dirty="0"/>
          </a:p>
        </p:txBody>
      </p:sp>
      <p:sp>
        <p:nvSpPr>
          <p:cNvPr id="7" name="Text Placeholder 2">
            <a:extLst>
              <a:ext uri="{FF2B5EF4-FFF2-40B4-BE49-F238E27FC236}">
                <a16:creationId xmlns:a16="http://schemas.microsoft.com/office/drawing/2014/main" id="{044CA248-D2A9-BE4C-8A71-862CADED0244}"/>
              </a:ext>
            </a:extLst>
          </p:cNvPr>
          <p:cNvSpPr>
            <a:spLocks noGrp="1"/>
          </p:cNvSpPr>
          <p:nvPr>
            <p:ph type="body" sz="quarter" idx="13" hasCustomPrompt="1"/>
          </p:nvPr>
        </p:nvSpPr>
        <p:spPr>
          <a:xfrm>
            <a:off x="8277225" y="1600200"/>
            <a:ext cx="3457575" cy="411480"/>
          </a:xfrm>
        </p:spPr>
        <p:txBody>
          <a:bodyPr anchor="b" anchorCtr="0">
            <a:noAutofit/>
          </a:bodyPr>
          <a:lstStyle>
            <a:lvl1pPr marL="0" indent="0">
              <a:spcBef>
                <a:spcPts val="0"/>
              </a:spcBef>
              <a:buNone/>
              <a:defRPr sz="1200"/>
            </a:lvl1pPr>
            <a:lvl2pPr marL="0" indent="0">
              <a:spcBef>
                <a:spcPts val="0"/>
              </a:spcBef>
              <a:buNone/>
              <a:defRPr sz="1200"/>
            </a:lvl2pPr>
            <a:lvl3pPr marL="0" indent="0">
              <a:spcBef>
                <a:spcPts val="0"/>
              </a:spcBef>
              <a:buNone/>
              <a:defRPr sz="1200"/>
            </a:lvl3pPr>
            <a:lvl4pPr marL="0" indent="0">
              <a:spcBef>
                <a:spcPts val="0"/>
              </a:spcBef>
              <a:buNone/>
              <a:defRPr sz="1200"/>
            </a:lvl4pPr>
            <a:lvl5pPr marL="0" indent="0">
              <a:spcBef>
                <a:spcPts val="0"/>
              </a:spcBef>
              <a:buNone/>
              <a:defRPr sz="1200"/>
            </a:lvl5pPr>
            <a:lvl6pPr marL="0" indent="0">
              <a:spcBef>
                <a:spcPts val="0"/>
              </a:spcBef>
              <a:buNone/>
              <a:defRPr sz="1200"/>
            </a:lvl6pPr>
            <a:lvl7pPr marL="0" indent="0">
              <a:spcBef>
                <a:spcPts val="0"/>
              </a:spcBef>
              <a:buNone/>
              <a:defRPr sz="1200"/>
            </a:lvl7pPr>
            <a:lvl8pPr marL="0" indent="0">
              <a:spcBef>
                <a:spcPts val="0"/>
              </a:spcBef>
              <a:buNone/>
              <a:defRPr sz="1200"/>
            </a:lvl8pPr>
            <a:lvl9pPr marL="0" indent="0">
              <a:spcBef>
                <a:spcPts val="0"/>
              </a:spcBef>
              <a:buNone/>
              <a:defRPr sz="1200"/>
            </a:lvl9pPr>
          </a:lstStyle>
          <a:p>
            <a:pPr lvl="0"/>
            <a:r>
              <a:rPr lang="en-US" dirty="0"/>
              <a:t>[Optional photo caption]</a:t>
            </a:r>
          </a:p>
        </p:txBody>
      </p:sp>
      <p:sp>
        <p:nvSpPr>
          <p:cNvPr id="5" name="Picture Placeholder 2">
            <a:extLst>
              <a:ext uri="{FF2B5EF4-FFF2-40B4-BE49-F238E27FC236}">
                <a16:creationId xmlns:a16="http://schemas.microsoft.com/office/drawing/2014/main" id="{8DA8240D-0BD4-F841-8B8F-61635137F8E9}"/>
              </a:ext>
            </a:extLst>
          </p:cNvPr>
          <p:cNvSpPr>
            <a:spLocks noGrp="1"/>
          </p:cNvSpPr>
          <p:nvPr>
            <p:ph type="pic" sz="quarter" idx="12"/>
          </p:nvPr>
        </p:nvSpPr>
        <p:spPr>
          <a:xfrm>
            <a:off x="8277224" y="2103120"/>
            <a:ext cx="3914775" cy="4754880"/>
          </a:xfrm>
          <a:solidFill>
            <a:srgbClr val="B5ADAD"/>
          </a:solidFill>
        </p:spPr>
        <p:txBody>
          <a:bodyPr anchor="ctr" anchorCtr="0">
            <a:noAutofit/>
          </a:bodyPr>
          <a:lstStyle>
            <a:lvl1pPr marL="0" indent="0" algn="ctr">
              <a:spcBef>
                <a:spcPts val="0"/>
              </a:spcBef>
              <a:buNone/>
              <a:defRPr sz="1200">
                <a:solidFill>
                  <a:schemeClr val="tx1"/>
                </a:solidFill>
              </a:defRPr>
            </a:lvl1pPr>
          </a:lstStyle>
          <a:p>
            <a:r>
              <a:rPr lang="en-US"/>
              <a:t>Click icon to add picture</a:t>
            </a:r>
            <a:endParaRPr lang="en-US" dirty="0"/>
          </a:p>
        </p:txBody>
      </p:sp>
      <p:sp>
        <p:nvSpPr>
          <p:cNvPr id="3" name="Slide Number">
            <a:extLst>
              <a:ext uri="{FF2B5EF4-FFF2-40B4-BE49-F238E27FC236}">
                <a16:creationId xmlns:a16="http://schemas.microsoft.com/office/drawing/2014/main" id="{55695995-E9EC-9741-9AB6-FA7A10F35496}"/>
              </a:ext>
            </a:extLst>
          </p:cNvPr>
          <p:cNvSpPr>
            <a:spLocks noGrp="1"/>
          </p:cNvSpPr>
          <p:nvPr>
            <p:ph type="sldNum" sz="quarter" idx="14"/>
          </p:nvPr>
        </p:nvSpPr>
        <p:spPr/>
        <p:txBody>
          <a:bodyPr/>
          <a:lstStyle/>
          <a:p>
            <a:fld id="{C3B07829-61F9-4DF2-93FB-3F346A796C8F}" type="slidenum">
              <a:rPr lang="en-US" smtClean="0"/>
              <a:t>‹#›</a:t>
            </a:fld>
            <a:endParaRPr lang="en-US"/>
          </a:p>
        </p:txBody>
      </p:sp>
    </p:spTree>
    <p:extLst>
      <p:ext uri="{BB962C8B-B14F-4D97-AF65-F5344CB8AC3E}">
        <p14:creationId xmlns:p14="http://schemas.microsoft.com/office/powerpoint/2010/main" val="536798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ECD4D62C-8EA9-44FC-83B2-701A7A41EF41}"/>
              </a:ext>
            </a:extLst>
          </p:cNvPr>
          <p:cNvSpPr>
            <a:spLocks noGrp="1"/>
          </p:cNvSpPr>
          <p:nvPr>
            <p:ph type="title" hasCustomPrompt="1"/>
          </p:nvPr>
        </p:nvSpPr>
        <p:spPr/>
        <p:txBody>
          <a:bodyPr/>
          <a:lstStyle/>
          <a:p>
            <a:r>
              <a:rPr lang="en-US" dirty="0"/>
              <a:t>[Slide title]</a:t>
            </a:r>
          </a:p>
        </p:txBody>
      </p:sp>
      <p:sp>
        <p:nvSpPr>
          <p:cNvPr id="3" name="Slide Number">
            <a:extLst>
              <a:ext uri="{FF2B5EF4-FFF2-40B4-BE49-F238E27FC236}">
                <a16:creationId xmlns:a16="http://schemas.microsoft.com/office/drawing/2014/main" id="{6E475588-47DB-0041-A49C-8F0EF8600652}"/>
              </a:ext>
            </a:extLst>
          </p:cNvPr>
          <p:cNvSpPr>
            <a:spLocks noGrp="1"/>
          </p:cNvSpPr>
          <p:nvPr>
            <p:ph type="sldNum" sz="quarter" idx="10"/>
          </p:nvPr>
        </p:nvSpPr>
        <p:spPr/>
        <p:txBody>
          <a:bodyPr/>
          <a:lstStyle/>
          <a:p>
            <a:fld id="{C3B07829-61F9-4DF2-93FB-3F346A796C8F}" type="slidenum">
              <a:rPr lang="en-US" smtClean="0"/>
              <a:t>‹#›</a:t>
            </a:fld>
            <a:endParaRPr lang="en-US"/>
          </a:p>
        </p:txBody>
      </p:sp>
    </p:spTree>
    <p:extLst>
      <p:ext uri="{BB962C8B-B14F-4D97-AF65-F5344CB8AC3E}">
        <p14:creationId xmlns:p14="http://schemas.microsoft.com/office/powerpoint/2010/main" val="342588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 Internal">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31D0059C-D109-154B-9A0F-5AADEDCA264F}"/>
              </a:ext>
            </a:extLst>
          </p:cNvPr>
          <p:cNvSpPr/>
          <p:nvPr/>
        </p:nvSpPr>
        <p:spPr bwMode="hidden">
          <a:xfrm>
            <a:off x="0" y="0"/>
            <a:ext cx="12192000" cy="3977639"/>
          </a:xfrm>
          <a:prstGeom prst="rect">
            <a:avLst/>
          </a:prstGeom>
          <a:solidFill>
            <a:srgbClr val="FFF8D9"/>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en-US" sz="1800"/>
          </a:p>
        </p:txBody>
      </p:sp>
      <p:pic>
        <p:nvPicPr>
          <p:cNvPr id="8" name="Stagecoach">
            <a:extLst>
              <a:ext uri="{FF2B5EF4-FFF2-40B4-BE49-F238E27FC236}">
                <a16:creationId xmlns:a16="http://schemas.microsoft.com/office/drawing/2014/main" id="{8F992AE5-6F18-5A4F-B6A8-0ABB9B8ABD64}"/>
              </a:ext>
              <a:ext uri="{C183D7F6-B498-43B3-948B-1728B52AA6E4}">
                <adec:decorative xmlns:adec="http://schemas.microsoft.com/office/drawing/2017/decorative" val="1"/>
              </a:ext>
            </a:extLst>
          </p:cNvPr>
          <p:cNvPicPr>
            <a:picLocks noChangeAspect="1"/>
          </p:cNvPicPr>
          <p:nvPr/>
        </p:nvPicPr>
        <p:blipFill>
          <a:blip r:embed="rId2"/>
          <a:stretch>
            <a:fillRect/>
          </a:stretch>
        </p:blipFill>
        <p:spPr bwMode="gray">
          <a:xfrm>
            <a:off x="-1" y="1754506"/>
            <a:ext cx="8864600" cy="2095500"/>
          </a:xfrm>
          <a:prstGeom prst="rect">
            <a:avLst/>
          </a:prstGeom>
        </p:spPr>
      </p:pic>
      <p:pic>
        <p:nvPicPr>
          <p:cNvPr id="7" name="Wells Fargo" descr="Wells Fargo">
            <a:extLst>
              <a:ext uri="{FF2B5EF4-FFF2-40B4-BE49-F238E27FC236}">
                <a16:creationId xmlns:a16="http://schemas.microsoft.com/office/drawing/2014/main" id="{967B39BB-CE83-594E-A5D5-2233EAE08016}"/>
              </a:ext>
            </a:extLst>
          </p:cNvPr>
          <p:cNvPicPr>
            <a:picLocks noChangeAspect="1"/>
          </p:cNvPicPr>
          <p:nvPr/>
        </p:nvPicPr>
        <p:blipFill>
          <a:blip r:embed="rId3"/>
          <a:stretch>
            <a:fillRect/>
          </a:stretch>
        </p:blipFill>
        <p:spPr>
          <a:xfrm>
            <a:off x="457200" y="457200"/>
            <a:ext cx="914400" cy="914400"/>
          </a:xfrm>
          <a:prstGeom prst="rect">
            <a:avLst/>
          </a:prstGeom>
        </p:spPr>
      </p:pic>
      <p:sp>
        <p:nvSpPr>
          <p:cNvPr id="2" name="Title">
            <a:extLst>
              <a:ext uri="{FF2B5EF4-FFF2-40B4-BE49-F238E27FC236}">
                <a16:creationId xmlns:a16="http://schemas.microsoft.com/office/drawing/2014/main" id="{5BF1F789-5F18-4A39-AD7A-F27D50655E13}"/>
              </a:ext>
            </a:extLst>
          </p:cNvPr>
          <p:cNvSpPr>
            <a:spLocks noGrp="1"/>
          </p:cNvSpPr>
          <p:nvPr>
            <p:ph type="ctrTitle" hasCustomPrompt="1"/>
          </p:nvPr>
        </p:nvSpPr>
        <p:spPr>
          <a:xfrm>
            <a:off x="457200" y="4114800"/>
            <a:ext cx="9550400" cy="1143000"/>
          </a:xfrm>
        </p:spPr>
        <p:txBody>
          <a:bodyPr anchor="b"/>
          <a:lstStyle>
            <a:lvl1pPr algn="l">
              <a:defRPr sz="3200">
                <a:solidFill>
                  <a:schemeClr val="tx1"/>
                </a:solidFill>
              </a:defRPr>
            </a:lvl1pPr>
          </a:lstStyle>
          <a:p>
            <a:r>
              <a:rPr lang="en-US" dirty="0"/>
              <a:t>[Presentation title]</a:t>
            </a:r>
          </a:p>
        </p:txBody>
      </p:sp>
      <p:cxnSp>
        <p:nvCxnSpPr>
          <p:cNvPr id="10" name="Line">
            <a:extLst>
              <a:ext uri="{FF2B5EF4-FFF2-40B4-BE49-F238E27FC236}">
                <a16:creationId xmlns:a16="http://schemas.microsoft.com/office/drawing/2014/main" id="{26A76A1E-D9BB-3D47-BDB3-0A2EB2F6A22E}"/>
              </a:ext>
            </a:extLst>
          </p:cNvPr>
          <p:cNvCxnSpPr>
            <a:cxnSpLocks/>
          </p:cNvCxnSpPr>
          <p:nvPr/>
        </p:nvCxnSpPr>
        <p:spPr bwMode="hidden">
          <a:xfrm>
            <a:off x="457200" y="5394960"/>
            <a:ext cx="1719072" cy="0"/>
          </a:xfrm>
          <a:prstGeom prst="line">
            <a:avLst/>
          </a:prstGeom>
          <a:ln w="19050" cap="flat">
            <a:solidFill>
              <a:srgbClr val="FFD100"/>
            </a:solidFill>
          </a:ln>
        </p:spPr>
        <p:style>
          <a:lnRef idx="1">
            <a:schemeClr val="accent1"/>
          </a:lnRef>
          <a:fillRef idx="0">
            <a:schemeClr val="accent1"/>
          </a:fillRef>
          <a:effectRef idx="0">
            <a:schemeClr val="dk1"/>
          </a:effectRef>
          <a:fontRef idx="minor">
            <a:schemeClr val="lt1"/>
          </a:fontRef>
        </p:style>
      </p:cxnSp>
      <p:sp>
        <p:nvSpPr>
          <p:cNvPr id="3" name="Subtitle">
            <a:extLst>
              <a:ext uri="{FF2B5EF4-FFF2-40B4-BE49-F238E27FC236}">
                <a16:creationId xmlns:a16="http://schemas.microsoft.com/office/drawing/2014/main" id="{DCD36CB7-C5B7-427E-B007-04E7C37DC940}"/>
              </a:ext>
            </a:extLst>
          </p:cNvPr>
          <p:cNvSpPr>
            <a:spLocks noGrp="1"/>
          </p:cNvSpPr>
          <p:nvPr>
            <p:ph type="subTitle" idx="1" hasCustomPrompt="1"/>
          </p:nvPr>
        </p:nvSpPr>
        <p:spPr>
          <a:xfrm>
            <a:off x="457200" y="5577840"/>
            <a:ext cx="5410200" cy="685800"/>
          </a:xfrm>
        </p:spPr>
        <p:txBody>
          <a:bodyPr>
            <a:noAutofit/>
          </a:bodyPr>
          <a:lstStyle>
            <a:lvl1pPr marL="0" indent="0" algn="l">
              <a:spcBef>
                <a:spcPts val="0"/>
              </a:spcBef>
              <a:spcAft>
                <a:spcPts val="0"/>
              </a:spcAft>
              <a:buNone/>
              <a:defRPr sz="1400"/>
            </a:lvl1pPr>
            <a:lvl2pPr marL="0" indent="0" algn="l">
              <a:spcBef>
                <a:spcPts val="0"/>
              </a:spcBef>
              <a:spcAft>
                <a:spcPts val="0"/>
              </a:spcAft>
              <a:buNone/>
              <a:defRPr sz="1400"/>
            </a:lvl2pPr>
            <a:lvl3pPr marL="0" indent="0" algn="l">
              <a:spcBef>
                <a:spcPts val="0"/>
              </a:spcBef>
              <a:spcAft>
                <a:spcPts val="0"/>
              </a:spcAft>
              <a:buNone/>
              <a:defRPr sz="1400"/>
            </a:lvl3pPr>
            <a:lvl4pPr marL="0" indent="0" algn="l">
              <a:spcBef>
                <a:spcPts val="0"/>
              </a:spcBef>
              <a:spcAft>
                <a:spcPts val="0"/>
              </a:spcAft>
              <a:buNone/>
              <a:defRPr sz="1400"/>
            </a:lvl4pPr>
            <a:lvl5pPr marL="0" indent="0" algn="l">
              <a:spcBef>
                <a:spcPts val="0"/>
              </a:spcBef>
              <a:spcAft>
                <a:spcPts val="0"/>
              </a:spcAft>
              <a:buNone/>
              <a:defRPr sz="1400"/>
            </a:lvl5pPr>
            <a:lvl6pPr marL="0" indent="0" algn="l">
              <a:spcBef>
                <a:spcPts val="0"/>
              </a:spcBef>
              <a:spcAft>
                <a:spcPts val="0"/>
              </a:spcAft>
              <a:buNone/>
              <a:defRPr sz="1400"/>
            </a:lvl6pPr>
            <a:lvl7pPr marL="0" indent="0" algn="l">
              <a:spcBef>
                <a:spcPts val="0"/>
              </a:spcBef>
              <a:spcAft>
                <a:spcPts val="0"/>
              </a:spcAft>
              <a:buNone/>
              <a:defRPr sz="1400"/>
            </a:lvl7pPr>
            <a:lvl8pPr marL="0" indent="0" algn="l">
              <a:spcBef>
                <a:spcPts val="0"/>
              </a:spcBef>
              <a:spcAft>
                <a:spcPts val="0"/>
              </a:spcAft>
              <a:buNone/>
              <a:defRPr sz="1400"/>
            </a:lvl8pPr>
            <a:lvl9pPr marL="0" indent="0" algn="l">
              <a:spcBef>
                <a:spcPts val="0"/>
              </a:spcBef>
              <a:spcAft>
                <a:spcPts val="0"/>
              </a:spcAft>
              <a:buNone/>
              <a:defRPr sz="1400"/>
            </a:lvl9pPr>
          </a:lstStyle>
          <a:p>
            <a:r>
              <a:rPr lang="en-US" dirty="0"/>
              <a:t>[Presenter information]</a:t>
            </a:r>
            <a:br>
              <a:rPr lang="en-US" dirty="0"/>
            </a:br>
            <a:r>
              <a:rPr lang="en-US" dirty="0"/>
              <a:t>[Presenter information optional line 2]</a:t>
            </a:r>
            <a:br>
              <a:rPr lang="en-US" dirty="0"/>
            </a:br>
            <a:r>
              <a:rPr lang="en-US" dirty="0"/>
              <a:t>[Presenter information optional line 3]</a:t>
            </a:r>
          </a:p>
        </p:txBody>
      </p:sp>
      <p:sp>
        <p:nvSpPr>
          <p:cNvPr id="9" name="Legal">
            <a:extLst>
              <a:ext uri="{FF2B5EF4-FFF2-40B4-BE49-F238E27FC236}">
                <a16:creationId xmlns:a16="http://schemas.microsoft.com/office/drawing/2014/main" id="{8FEF64CC-BC8B-2D49-ACB6-DC07924B4631}"/>
              </a:ext>
            </a:extLst>
          </p:cNvPr>
          <p:cNvSpPr txBox="1"/>
          <p:nvPr/>
        </p:nvSpPr>
        <p:spPr>
          <a:xfrm>
            <a:off x="457200" y="6172200"/>
            <a:ext cx="5413248" cy="457200"/>
          </a:xfrm>
          <a:prstGeom prst="rect">
            <a:avLst/>
          </a:prstGeom>
          <a:noFill/>
        </p:spPr>
        <p:txBody>
          <a:bodyPr wrap="square" lIns="0" tIns="0" rIns="0" bIns="0" rtlCol="0" anchor="b" anchorCtr="0">
            <a:noAutofit/>
          </a:bodyPr>
          <a:lstStyle/>
          <a:p>
            <a:r>
              <a:rPr lang="en-US" sz="800" dirty="0"/>
              <a:t>© 20XX Wells Fargo Bank, N.A. All rights reserved. Internal use.</a:t>
            </a:r>
          </a:p>
        </p:txBody>
      </p:sp>
    </p:spTree>
    <p:extLst>
      <p:ext uri="{BB962C8B-B14F-4D97-AF65-F5344CB8AC3E}">
        <p14:creationId xmlns:p14="http://schemas.microsoft.com/office/powerpoint/2010/main" val="2585815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a:extLst>
              <a:ext uri="{FF2B5EF4-FFF2-40B4-BE49-F238E27FC236}">
                <a16:creationId xmlns:a16="http://schemas.microsoft.com/office/drawing/2014/main" id="{665BEEFC-B89E-9C41-8260-1542F0B43A25}"/>
              </a:ext>
            </a:extLst>
          </p:cNvPr>
          <p:cNvSpPr>
            <a:spLocks noGrp="1"/>
          </p:cNvSpPr>
          <p:nvPr>
            <p:ph type="sldNum" sz="quarter" idx="10"/>
          </p:nvPr>
        </p:nvSpPr>
        <p:spPr/>
        <p:txBody>
          <a:bodyPr/>
          <a:lstStyle/>
          <a:p>
            <a:fld id="{C3B07829-61F9-4DF2-93FB-3F346A796C8F}" type="slidenum">
              <a:rPr lang="en-US" smtClean="0"/>
              <a:t>‹#›</a:t>
            </a:fld>
            <a:endParaRPr lang="en-US"/>
          </a:p>
        </p:txBody>
      </p:sp>
    </p:spTree>
    <p:extLst>
      <p:ext uri="{BB962C8B-B14F-4D97-AF65-F5344CB8AC3E}">
        <p14:creationId xmlns:p14="http://schemas.microsoft.com/office/powerpoint/2010/main" val="2899260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pic>
        <p:nvPicPr>
          <p:cNvPr id="3" name="Wells Fargo" descr="Wells Fargo">
            <a:extLst>
              <a:ext uri="{FF2B5EF4-FFF2-40B4-BE49-F238E27FC236}">
                <a16:creationId xmlns:a16="http://schemas.microsoft.com/office/drawing/2014/main" id="{0DE7FB8E-1AD3-5B42-BE1D-61941DA7FC33}"/>
              </a:ext>
            </a:extLst>
          </p:cNvPr>
          <p:cNvPicPr>
            <a:picLocks noChangeAspect="1"/>
          </p:cNvPicPr>
          <p:nvPr/>
        </p:nvPicPr>
        <p:blipFill>
          <a:blip r:embed="rId2"/>
          <a:stretch>
            <a:fillRect/>
          </a:stretch>
        </p:blipFill>
        <p:spPr>
          <a:xfrm>
            <a:off x="457200" y="457200"/>
            <a:ext cx="914400" cy="914400"/>
          </a:xfrm>
          <a:prstGeom prst="rect">
            <a:avLst/>
          </a:prstGeom>
        </p:spPr>
      </p:pic>
      <p:sp>
        <p:nvSpPr>
          <p:cNvPr id="6" name="Thank You">
            <a:extLst>
              <a:ext uri="{FF2B5EF4-FFF2-40B4-BE49-F238E27FC236}">
                <a16:creationId xmlns:a16="http://schemas.microsoft.com/office/drawing/2014/main" id="{D5C8B33B-B32E-0C4D-947A-87A5447D23F3}"/>
              </a:ext>
            </a:extLst>
          </p:cNvPr>
          <p:cNvSpPr txBox="1">
            <a:spLocks/>
          </p:cNvSpPr>
          <p:nvPr/>
        </p:nvSpPr>
        <p:spPr>
          <a:xfrm>
            <a:off x="457200" y="1600200"/>
            <a:ext cx="9550400" cy="1600199"/>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3700" kern="1200">
                <a:solidFill>
                  <a:schemeClr val="tx1"/>
                </a:solidFill>
                <a:latin typeface="+mj-lt"/>
                <a:ea typeface="+mj-ea"/>
                <a:cs typeface="+mj-cs"/>
              </a:defRPr>
            </a:lvl1pPr>
          </a:lstStyle>
          <a:p>
            <a:r>
              <a:rPr lang="en-US" sz="3600" dirty="0"/>
              <a:t>Thank you</a:t>
            </a:r>
          </a:p>
        </p:txBody>
      </p:sp>
      <p:sp>
        <p:nvSpPr>
          <p:cNvPr id="8" name="Text Placeholder 1">
            <a:extLst>
              <a:ext uri="{FF2B5EF4-FFF2-40B4-BE49-F238E27FC236}">
                <a16:creationId xmlns:a16="http://schemas.microsoft.com/office/drawing/2014/main" id="{D580231D-7943-F647-B67D-262940DDDB85}"/>
              </a:ext>
            </a:extLst>
          </p:cNvPr>
          <p:cNvSpPr>
            <a:spLocks noGrp="1"/>
          </p:cNvSpPr>
          <p:nvPr>
            <p:ph type="body" sz="quarter" idx="10" hasCustomPrompt="1"/>
          </p:nvPr>
        </p:nvSpPr>
        <p:spPr>
          <a:xfrm>
            <a:off x="457200" y="4341845"/>
            <a:ext cx="3454400" cy="1830355"/>
          </a:xfrm>
        </p:spPr>
        <p:txBody>
          <a:bodyPr anchor="b" anchorCtr="0">
            <a:noAutofit/>
          </a:bodyPr>
          <a:lstStyle>
            <a:lvl1pPr marL="0" indent="0">
              <a:spcBef>
                <a:spcPts val="0"/>
              </a:spcBef>
              <a:buFontTx/>
              <a:buNone/>
              <a:defRPr sz="1400"/>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dirty="0"/>
              <a:t>[Optional contact information]</a:t>
            </a:r>
          </a:p>
        </p:txBody>
      </p:sp>
    </p:spTree>
    <p:extLst>
      <p:ext uri="{BB962C8B-B14F-4D97-AF65-F5344CB8AC3E}">
        <p14:creationId xmlns:p14="http://schemas.microsoft.com/office/powerpoint/2010/main" val="3064033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genda One Column">
    <p:spTree>
      <p:nvGrpSpPr>
        <p:cNvPr id="1" name=""/>
        <p:cNvGrpSpPr/>
        <p:nvPr/>
      </p:nvGrpSpPr>
      <p:grpSpPr>
        <a:xfrm>
          <a:off x="0" y="0"/>
          <a:ext cx="0" cy="0"/>
          <a:chOff x="0" y="0"/>
          <a:chExt cx="0" cy="0"/>
        </a:xfrm>
      </p:grpSpPr>
      <p:sp>
        <p:nvSpPr>
          <p:cNvPr id="11" name="Title">
            <a:extLst>
              <a:ext uri="{FF2B5EF4-FFF2-40B4-BE49-F238E27FC236}">
                <a16:creationId xmlns:a16="http://schemas.microsoft.com/office/drawing/2014/main" id="{9D9BA87F-F94E-2547-8D0D-4850B271767F}"/>
              </a:ext>
            </a:extLst>
          </p:cNvPr>
          <p:cNvSpPr>
            <a:spLocks noGrp="1"/>
          </p:cNvSpPr>
          <p:nvPr>
            <p:ph type="title" hasCustomPrompt="1"/>
          </p:nvPr>
        </p:nvSpPr>
        <p:spPr/>
        <p:txBody>
          <a:bodyPr/>
          <a:lstStyle>
            <a:lvl1pPr>
              <a:defRPr/>
            </a:lvl1pPr>
          </a:lstStyle>
          <a:p>
            <a:r>
              <a:rPr lang="en-US" dirty="0"/>
              <a:t>[Slide title]</a:t>
            </a:r>
          </a:p>
        </p:txBody>
      </p:sp>
      <p:cxnSp>
        <p:nvCxnSpPr>
          <p:cNvPr id="4" name="Line">
            <a:extLst>
              <a:ext uri="{FF2B5EF4-FFF2-40B4-BE49-F238E27FC236}">
                <a16:creationId xmlns:a16="http://schemas.microsoft.com/office/drawing/2014/main" id="{4D348C42-76C9-E94C-BD38-85471A87E30C}"/>
              </a:ext>
            </a:extLst>
          </p:cNvPr>
          <p:cNvCxnSpPr>
            <a:cxnSpLocks/>
          </p:cNvCxnSpPr>
          <p:nvPr/>
        </p:nvCxnSpPr>
        <p:spPr bwMode="hidden">
          <a:xfrm>
            <a:off x="457200" y="1048871"/>
            <a:ext cx="5410200" cy="0"/>
          </a:xfrm>
          <a:prstGeom prst="line">
            <a:avLst/>
          </a:prstGeom>
          <a:ln w="19050" cap="flat">
            <a:solidFill>
              <a:srgbClr val="FFD100"/>
            </a:solidFill>
          </a:ln>
        </p:spPr>
        <p:style>
          <a:lnRef idx="1">
            <a:schemeClr val="accent1"/>
          </a:lnRef>
          <a:fillRef idx="0">
            <a:schemeClr val="accent1"/>
          </a:fillRef>
          <a:effectRef idx="0">
            <a:schemeClr val="dk1"/>
          </a:effectRef>
          <a:fontRef idx="minor">
            <a:schemeClr val="lt1"/>
          </a:fontRef>
        </p:style>
      </p:cxnSp>
      <p:sp>
        <p:nvSpPr>
          <p:cNvPr id="3" name="Content Placeholder 1">
            <a:extLst>
              <a:ext uri="{FF2B5EF4-FFF2-40B4-BE49-F238E27FC236}">
                <a16:creationId xmlns:a16="http://schemas.microsoft.com/office/drawing/2014/main" id="{5ACDF6B2-62B8-404E-8D30-594804419392}"/>
              </a:ext>
            </a:extLst>
          </p:cNvPr>
          <p:cNvSpPr>
            <a:spLocks noGrp="1"/>
          </p:cNvSpPr>
          <p:nvPr>
            <p:ph idx="1"/>
          </p:nvPr>
        </p:nvSpPr>
        <p:spPr>
          <a:xfrm>
            <a:off x="457201" y="1828800"/>
            <a:ext cx="5410200" cy="4340224"/>
          </a:xfrm>
        </p:spPr>
        <p:txBody>
          <a:bodyPr numCol="1"/>
          <a:lstStyle>
            <a:lvl1pPr marL="228600" indent="-228600">
              <a:buFont typeface="Wells Fargo Sans" panose="020B0503020203020204" pitchFamily="34" charset="0"/>
              <a:buChar char="•"/>
              <a:tabLst>
                <a:tab pos="5365750" algn="r"/>
              </a:tabLst>
              <a:defRPr/>
            </a:lvl1pPr>
            <a:lvl2pPr marL="457200" indent="-228600">
              <a:tabLst>
                <a:tab pos="5365750" algn="r"/>
              </a:tabLst>
              <a:defRPr/>
            </a:lvl2pPr>
            <a:lvl3pPr marL="685800" indent="-228600">
              <a:tabLst>
                <a:tab pos="5365750" algn="r"/>
              </a:tabLst>
              <a:defRPr/>
            </a:lvl3pPr>
            <a:lvl4pPr marL="914400" indent="-228600">
              <a:tabLst>
                <a:tab pos="5365750" algn="r"/>
              </a:tabLst>
              <a:defRPr/>
            </a:lvl4pPr>
            <a:lvl5pPr marL="1143000" indent="-228600">
              <a:tabLst>
                <a:tab pos="5365750" algn="r"/>
              </a:tabLst>
              <a:defRPr/>
            </a:lvl5pPr>
            <a:lvl6pPr marL="1371600" indent="-228600">
              <a:tabLst>
                <a:tab pos="5365750" algn="r"/>
              </a:tabLst>
              <a:defRPr/>
            </a:lvl6pPr>
            <a:lvl7pPr marL="1600200" indent="-228600">
              <a:tabLst>
                <a:tab pos="5365750" algn="r"/>
              </a:tabLst>
              <a:defRPr/>
            </a:lvl7pPr>
            <a:lvl8pPr marL="1828800" indent="-228600">
              <a:tabLst>
                <a:tab pos="5365750" algn="r"/>
              </a:tabLst>
              <a:defRPr/>
            </a:lvl8pPr>
            <a:lvl9pPr marL="2057400" indent="-228600">
              <a:tabLst>
                <a:tab pos="5365750" algn="r"/>
              </a:tabLs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a:extLst>
              <a:ext uri="{FF2B5EF4-FFF2-40B4-BE49-F238E27FC236}">
                <a16:creationId xmlns:a16="http://schemas.microsoft.com/office/drawing/2014/main" id="{F7941C5E-69DA-4A4E-99CB-9F761C379188}"/>
              </a:ext>
            </a:extLst>
          </p:cNvPr>
          <p:cNvSpPr>
            <a:spLocks noGrp="1"/>
          </p:cNvSpPr>
          <p:nvPr>
            <p:ph type="sldNum" sz="quarter" idx="10"/>
          </p:nvPr>
        </p:nvSpPr>
        <p:spPr/>
        <p:txBody>
          <a:bodyPr/>
          <a:lstStyle/>
          <a:p>
            <a:fld id="{C3B07829-61F9-4DF2-93FB-3F346A796C8F}" type="slidenum">
              <a:rPr lang="en-US" smtClean="0"/>
              <a:t>‹#›</a:t>
            </a:fld>
            <a:endParaRPr lang="en-US"/>
          </a:p>
        </p:txBody>
      </p:sp>
    </p:spTree>
    <p:extLst>
      <p:ext uri="{BB962C8B-B14F-4D97-AF65-F5344CB8AC3E}">
        <p14:creationId xmlns:p14="http://schemas.microsoft.com/office/powerpoint/2010/main" val="442147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genda Two Columns">
    <p:spTree>
      <p:nvGrpSpPr>
        <p:cNvPr id="1" name=""/>
        <p:cNvGrpSpPr/>
        <p:nvPr/>
      </p:nvGrpSpPr>
      <p:grpSpPr>
        <a:xfrm>
          <a:off x="0" y="0"/>
          <a:ext cx="0" cy="0"/>
          <a:chOff x="0" y="0"/>
          <a:chExt cx="0" cy="0"/>
        </a:xfrm>
      </p:grpSpPr>
      <p:sp>
        <p:nvSpPr>
          <p:cNvPr id="11" name="Title">
            <a:extLst>
              <a:ext uri="{FF2B5EF4-FFF2-40B4-BE49-F238E27FC236}">
                <a16:creationId xmlns:a16="http://schemas.microsoft.com/office/drawing/2014/main" id="{9D9BA87F-F94E-2547-8D0D-4850B271767F}"/>
              </a:ext>
            </a:extLst>
          </p:cNvPr>
          <p:cNvSpPr>
            <a:spLocks noGrp="1"/>
          </p:cNvSpPr>
          <p:nvPr>
            <p:ph type="title" hasCustomPrompt="1"/>
          </p:nvPr>
        </p:nvSpPr>
        <p:spPr/>
        <p:txBody>
          <a:bodyPr/>
          <a:lstStyle>
            <a:lvl1pPr>
              <a:defRPr/>
            </a:lvl1pPr>
          </a:lstStyle>
          <a:p>
            <a:r>
              <a:rPr lang="en-US" dirty="0"/>
              <a:t>[Slide title]</a:t>
            </a:r>
          </a:p>
        </p:txBody>
      </p:sp>
      <p:cxnSp>
        <p:nvCxnSpPr>
          <p:cNvPr id="4" name="Line">
            <a:extLst>
              <a:ext uri="{FF2B5EF4-FFF2-40B4-BE49-F238E27FC236}">
                <a16:creationId xmlns:a16="http://schemas.microsoft.com/office/drawing/2014/main" id="{4D348C42-76C9-E94C-BD38-85471A87E30C}"/>
              </a:ext>
            </a:extLst>
          </p:cNvPr>
          <p:cNvCxnSpPr>
            <a:cxnSpLocks/>
          </p:cNvCxnSpPr>
          <p:nvPr/>
        </p:nvCxnSpPr>
        <p:spPr bwMode="hidden">
          <a:xfrm>
            <a:off x="457200" y="1600200"/>
            <a:ext cx="5410200" cy="0"/>
          </a:xfrm>
          <a:prstGeom prst="line">
            <a:avLst/>
          </a:prstGeom>
          <a:ln w="19050" cap="flat">
            <a:solidFill>
              <a:srgbClr val="FFD100"/>
            </a:solidFill>
          </a:ln>
        </p:spPr>
        <p:style>
          <a:lnRef idx="1">
            <a:schemeClr val="accent1"/>
          </a:lnRef>
          <a:fillRef idx="0">
            <a:schemeClr val="accent1"/>
          </a:fillRef>
          <a:effectRef idx="0">
            <a:schemeClr val="dk1"/>
          </a:effectRef>
          <a:fontRef idx="minor">
            <a:schemeClr val="lt1"/>
          </a:fontRef>
        </p:style>
      </p:cxnSp>
      <p:cxnSp>
        <p:nvCxnSpPr>
          <p:cNvPr id="9" name="Line">
            <a:extLst>
              <a:ext uri="{FF2B5EF4-FFF2-40B4-BE49-F238E27FC236}">
                <a16:creationId xmlns:a16="http://schemas.microsoft.com/office/drawing/2014/main" id="{827E2BA7-0F08-6A47-9026-1A567427BC27}"/>
              </a:ext>
            </a:extLst>
          </p:cNvPr>
          <p:cNvCxnSpPr>
            <a:cxnSpLocks/>
          </p:cNvCxnSpPr>
          <p:nvPr/>
        </p:nvCxnSpPr>
        <p:spPr bwMode="hidden">
          <a:xfrm>
            <a:off x="6324600" y="1600200"/>
            <a:ext cx="5410200" cy="0"/>
          </a:xfrm>
          <a:prstGeom prst="line">
            <a:avLst/>
          </a:prstGeom>
          <a:ln w="19050" cap="flat">
            <a:solidFill>
              <a:srgbClr val="FFD100"/>
            </a:solidFill>
          </a:ln>
        </p:spPr>
        <p:style>
          <a:lnRef idx="1">
            <a:schemeClr val="accent1"/>
          </a:lnRef>
          <a:fillRef idx="0">
            <a:schemeClr val="accent1"/>
          </a:fillRef>
          <a:effectRef idx="0">
            <a:schemeClr val="dk1"/>
          </a:effectRef>
          <a:fontRef idx="minor">
            <a:schemeClr val="lt1"/>
          </a:fontRef>
        </p:style>
      </p:cxnSp>
      <p:sp>
        <p:nvSpPr>
          <p:cNvPr id="3" name="Content Placeholder 1">
            <a:extLst>
              <a:ext uri="{FF2B5EF4-FFF2-40B4-BE49-F238E27FC236}">
                <a16:creationId xmlns:a16="http://schemas.microsoft.com/office/drawing/2014/main" id="{5ACDF6B2-62B8-404E-8D30-594804419392}"/>
              </a:ext>
            </a:extLst>
          </p:cNvPr>
          <p:cNvSpPr>
            <a:spLocks noGrp="1"/>
          </p:cNvSpPr>
          <p:nvPr>
            <p:ph idx="1"/>
          </p:nvPr>
        </p:nvSpPr>
        <p:spPr>
          <a:xfrm>
            <a:off x="457200" y="1828802"/>
            <a:ext cx="11277600" cy="4340224"/>
          </a:xfrm>
        </p:spPr>
        <p:txBody>
          <a:bodyPr numCol="2"/>
          <a:lstStyle>
            <a:lvl1pPr marL="228600" indent="-228600">
              <a:buFont typeface="Wells Fargo Sans" panose="020B0503020203020204" pitchFamily="34" charset="0"/>
              <a:buChar char="•"/>
              <a:tabLst>
                <a:tab pos="5365750" algn="r"/>
              </a:tabLst>
              <a:defRPr/>
            </a:lvl1pPr>
            <a:lvl2pPr marL="457200" indent="-228600">
              <a:tabLst>
                <a:tab pos="5365750" algn="r"/>
              </a:tabLst>
              <a:defRPr/>
            </a:lvl2pPr>
            <a:lvl3pPr marL="685800" indent="-228600">
              <a:tabLst>
                <a:tab pos="5365750" algn="r"/>
              </a:tabLst>
              <a:defRPr/>
            </a:lvl3pPr>
            <a:lvl4pPr marL="914400" indent="-228600">
              <a:tabLst>
                <a:tab pos="5365750" algn="r"/>
              </a:tabLst>
              <a:defRPr/>
            </a:lvl4pPr>
            <a:lvl5pPr marL="1143000" indent="-228600">
              <a:tabLst>
                <a:tab pos="5365750" algn="r"/>
              </a:tabLst>
              <a:defRPr/>
            </a:lvl5pPr>
            <a:lvl6pPr marL="1371600" indent="-228600">
              <a:tabLst>
                <a:tab pos="5365750" algn="r"/>
              </a:tabLst>
              <a:defRPr/>
            </a:lvl6pPr>
            <a:lvl7pPr marL="1600200" indent="-228600">
              <a:tabLst>
                <a:tab pos="5365750" algn="r"/>
              </a:tabLst>
              <a:defRPr/>
            </a:lvl7pPr>
            <a:lvl8pPr marL="1828800" indent="-228600">
              <a:tabLst>
                <a:tab pos="5365750" algn="r"/>
              </a:tabLst>
              <a:defRPr/>
            </a:lvl8pPr>
            <a:lvl9pPr marL="2057400" indent="-228600">
              <a:tabLst>
                <a:tab pos="5365750" algn="r"/>
              </a:tabLs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a:extLst>
              <a:ext uri="{FF2B5EF4-FFF2-40B4-BE49-F238E27FC236}">
                <a16:creationId xmlns:a16="http://schemas.microsoft.com/office/drawing/2014/main" id="{07DB0427-6005-7646-A1DA-069FBA064B9C}"/>
              </a:ext>
            </a:extLst>
          </p:cNvPr>
          <p:cNvSpPr>
            <a:spLocks noGrp="1"/>
          </p:cNvSpPr>
          <p:nvPr>
            <p:ph type="sldNum" sz="quarter" idx="10"/>
          </p:nvPr>
        </p:nvSpPr>
        <p:spPr/>
        <p:txBody>
          <a:bodyPr/>
          <a:lstStyle/>
          <a:p>
            <a:fld id="{C3B07829-61F9-4DF2-93FB-3F346A796C8F}" type="slidenum">
              <a:rPr lang="en-US" smtClean="0"/>
              <a:t>‹#›</a:t>
            </a:fld>
            <a:endParaRPr lang="en-US"/>
          </a:p>
        </p:txBody>
      </p:sp>
    </p:spTree>
    <p:extLst>
      <p:ext uri="{BB962C8B-B14F-4D97-AF65-F5344CB8AC3E}">
        <p14:creationId xmlns:p14="http://schemas.microsoft.com/office/powerpoint/2010/main" val="3574087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1" name="Title">
            <a:extLst>
              <a:ext uri="{FF2B5EF4-FFF2-40B4-BE49-F238E27FC236}">
                <a16:creationId xmlns:a16="http://schemas.microsoft.com/office/drawing/2014/main" id="{9D9BA87F-F94E-2547-8D0D-4850B271767F}"/>
              </a:ext>
            </a:extLst>
          </p:cNvPr>
          <p:cNvSpPr>
            <a:spLocks noGrp="1"/>
          </p:cNvSpPr>
          <p:nvPr>
            <p:ph type="title" hasCustomPrompt="1"/>
          </p:nvPr>
        </p:nvSpPr>
        <p:spPr/>
        <p:txBody>
          <a:bodyPr/>
          <a:lstStyle>
            <a:lvl1pPr>
              <a:defRPr/>
            </a:lvl1pPr>
          </a:lstStyle>
          <a:p>
            <a:r>
              <a:rPr lang="en-US" dirty="0"/>
              <a:t>[Slide title]</a:t>
            </a:r>
          </a:p>
        </p:txBody>
      </p:sp>
      <p:sp>
        <p:nvSpPr>
          <p:cNvPr id="3" name="Content Placeholder 1">
            <a:extLst>
              <a:ext uri="{FF2B5EF4-FFF2-40B4-BE49-F238E27FC236}">
                <a16:creationId xmlns:a16="http://schemas.microsoft.com/office/drawing/2014/main" id="{5ACDF6B2-62B8-404E-8D30-594804419392}"/>
              </a:ext>
            </a:extLst>
          </p:cNvPr>
          <p:cNvSpPr>
            <a:spLocks noGrp="1"/>
          </p:cNvSpPr>
          <p:nvPr>
            <p:ph idx="1"/>
          </p:nvPr>
        </p:nvSpPr>
        <p:spPr>
          <a:xfrm>
            <a:off x="457200" y="1600200"/>
            <a:ext cx="11277600" cy="45688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a:extLst>
              <a:ext uri="{FF2B5EF4-FFF2-40B4-BE49-F238E27FC236}">
                <a16:creationId xmlns:a16="http://schemas.microsoft.com/office/drawing/2014/main" id="{16C968B0-98BE-A54C-8F1A-69CB67A0FBF6}"/>
              </a:ext>
            </a:extLst>
          </p:cNvPr>
          <p:cNvSpPr>
            <a:spLocks noGrp="1"/>
          </p:cNvSpPr>
          <p:nvPr>
            <p:ph type="sldNum" sz="quarter" idx="10"/>
          </p:nvPr>
        </p:nvSpPr>
        <p:spPr/>
        <p:txBody>
          <a:bodyPr/>
          <a:lstStyle/>
          <a:p>
            <a:fld id="{C3B07829-61F9-4DF2-93FB-3F346A796C8F}" type="slidenum">
              <a:rPr lang="en-US" smtClean="0"/>
              <a:t>‹#›</a:t>
            </a:fld>
            <a:endParaRPr lang="en-US"/>
          </a:p>
        </p:txBody>
      </p:sp>
    </p:spTree>
    <p:extLst>
      <p:ext uri="{BB962C8B-B14F-4D97-AF65-F5344CB8AC3E}">
        <p14:creationId xmlns:p14="http://schemas.microsoft.com/office/powerpoint/2010/main" val="4029563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Large Text">
    <p:spTree>
      <p:nvGrpSpPr>
        <p:cNvPr id="1" name=""/>
        <p:cNvGrpSpPr/>
        <p:nvPr/>
      </p:nvGrpSpPr>
      <p:grpSpPr>
        <a:xfrm>
          <a:off x="0" y="0"/>
          <a:ext cx="0" cy="0"/>
          <a:chOff x="0" y="0"/>
          <a:chExt cx="0" cy="0"/>
        </a:xfrm>
      </p:grpSpPr>
      <p:sp>
        <p:nvSpPr>
          <p:cNvPr id="11" name="Title">
            <a:extLst>
              <a:ext uri="{FF2B5EF4-FFF2-40B4-BE49-F238E27FC236}">
                <a16:creationId xmlns:a16="http://schemas.microsoft.com/office/drawing/2014/main" id="{9D9BA87F-F94E-2547-8D0D-4850B271767F}"/>
              </a:ext>
            </a:extLst>
          </p:cNvPr>
          <p:cNvSpPr>
            <a:spLocks noGrp="1"/>
          </p:cNvSpPr>
          <p:nvPr>
            <p:ph type="title" hasCustomPrompt="1"/>
          </p:nvPr>
        </p:nvSpPr>
        <p:spPr/>
        <p:txBody>
          <a:bodyPr/>
          <a:lstStyle>
            <a:lvl1pPr>
              <a:defRPr/>
            </a:lvl1pPr>
          </a:lstStyle>
          <a:p>
            <a:r>
              <a:rPr lang="en-US" dirty="0"/>
              <a:t>[Slide title]</a:t>
            </a:r>
          </a:p>
        </p:txBody>
      </p:sp>
      <p:sp>
        <p:nvSpPr>
          <p:cNvPr id="3" name="Content Placeholder 1">
            <a:extLst>
              <a:ext uri="{FF2B5EF4-FFF2-40B4-BE49-F238E27FC236}">
                <a16:creationId xmlns:a16="http://schemas.microsoft.com/office/drawing/2014/main" id="{5ACDF6B2-62B8-404E-8D30-594804419392}"/>
              </a:ext>
            </a:extLst>
          </p:cNvPr>
          <p:cNvSpPr>
            <a:spLocks noGrp="1"/>
          </p:cNvSpPr>
          <p:nvPr>
            <p:ph idx="1"/>
          </p:nvPr>
        </p:nvSpPr>
        <p:spPr>
          <a:xfrm>
            <a:off x="457200" y="1600200"/>
            <a:ext cx="7366000" cy="4568825"/>
          </a:xfrm>
        </p:spPr>
        <p:txBody>
          <a:bodyPr>
            <a:noAutofit/>
          </a:bodyPr>
          <a:lstStyle>
            <a:lvl1pPr marL="365760" indent="-365760">
              <a:lnSpc>
                <a:spcPct val="90000"/>
              </a:lnSpc>
              <a:buFont typeface="Wells Fargo Sans Display" panose="020B0503020203020204" pitchFamily="34" charset="0"/>
              <a:buChar char="•"/>
              <a:defRPr sz="3200">
                <a:latin typeface="+mj-lt"/>
              </a:defRPr>
            </a:lvl1pPr>
            <a:lvl2pPr marL="731520" indent="-365760">
              <a:lnSpc>
                <a:spcPct val="90000"/>
              </a:lnSpc>
              <a:buFont typeface="Wells Fargo Sans Display" panose="020B0503020203020204" pitchFamily="34" charset="0"/>
              <a:buChar char="–"/>
              <a:defRPr sz="3200">
                <a:latin typeface="+mj-lt"/>
              </a:defRPr>
            </a:lvl2pPr>
            <a:lvl3pPr marL="1097280" indent="-365760">
              <a:lnSpc>
                <a:spcPct val="90000"/>
              </a:lnSpc>
              <a:buFont typeface="Wells Fargo Sans Display" panose="020B0503020203020204" pitchFamily="34" charset="0"/>
              <a:buChar char="–"/>
              <a:defRPr sz="3200">
                <a:latin typeface="+mj-lt"/>
              </a:defRPr>
            </a:lvl3pPr>
            <a:lvl4pPr marL="1463040" indent="-365760">
              <a:lnSpc>
                <a:spcPct val="90000"/>
              </a:lnSpc>
              <a:buFont typeface="Wells Fargo Sans Display" panose="020B0503020203020204" pitchFamily="34" charset="0"/>
              <a:buChar char="–"/>
              <a:defRPr sz="3200">
                <a:latin typeface="+mj-lt"/>
              </a:defRPr>
            </a:lvl4pPr>
            <a:lvl5pPr marL="1828800" indent="-365760">
              <a:lnSpc>
                <a:spcPct val="90000"/>
              </a:lnSpc>
              <a:buFont typeface="Wells Fargo Sans Display" panose="020B0503020203020204" pitchFamily="34" charset="0"/>
              <a:buChar char="–"/>
              <a:defRPr sz="3200">
                <a:latin typeface="+mj-lt"/>
              </a:defRPr>
            </a:lvl5pPr>
            <a:lvl6pPr marL="2194560" indent="-365760">
              <a:lnSpc>
                <a:spcPct val="90000"/>
              </a:lnSpc>
              <a:buFont typeface="Wells Fargo Sans Display" panose="020B0503020203020204" pitchFamily="34" charset="0"/>
              <a:buChar char="–"/>
              <a:defRPr sz="3200">
                <a:latin typeface="+mj-lt"/>
              </a:defRPr>
            </a:lvl6pPr>
            <a:lvl7pPr marL="2560320" indent="-365760">
              <a:lnSpc>
                <a:spcPct val="90000"/>
              </a:lnSpc>
              <a:buFont typeface="Wells Fargo Sans Display" panose="020B0503020203020204" pitchFamily="34" charset="0"/>
              <a:buChar char="–"/>
              <a:defRPr sz="3200">
                <a:latin typeface="+mj-lt"/>
              </a:defRPr>
            </a:lvl7pPr>
            <a:lvl8pPr marL="2926080" indent="-365760">
              <a:lnSpc>
                <a:spcPct val="90000"/>
              </a:lnSpc>
              <a:buFont typeface="Wells Fargo Sans Display" panose="020B0503020203020204" pitchFamily="34" charset="0"/>
              <a:buChar char="–"/>
              <a:defRPr sz="3200">
                <a:latin typeface="+mj-lt"/>
              </a:defRPr>
            </a:lvl8pPr>
            <a:lvl9pPr marL="3291840" indent="-365760">
              <a:lnSpc>
                <a:spcPct val="90000"/>
              </a:lnSpc>
              <a:buFont typeface="Wells Fargo Sans Display" panose="020B0503020203020204" pitchFamily="34" charset="0"/>
              <a:buChar char="–"/>
              <a:defRPr sz="32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a:extLst>
              <a:ext uri="{FF2B5EF4-FFF2-40B4-BE49-F238E27FC236}">
                <a16:creationId xmlns:a16="http://schemas.microsoft.com/office/drawing/2014/main" id="{16C968B0-98BE-A54C-8F1A-69CB67A0FBF6}"/>
              </a:ext>
            </a:extLst>
          </p:cNvPr>
          <p:cNvSpPr>
            <a:spLocks noGrp="1"/>
          </p:cNvSpPr>
          <p:nvPr>
            <p:ph type="sldNum" sz="quarter" idx="10"/>
          </p:nvPr>
        </p:nvSpPr>
        <p:spPr/>
        <p:txBody>
          <a:bodyPr/>
          <a:lstStyle/>
          <a:p>
            <a:fld id="{C3B07829-61F9-4DF2-93FB-3F346A796C8F}" type="slidenum">
              <a:rPr lang="en-US" smtClean="0"/>
              <a:t>‹#›</a:t>
            </a:fld>
            <a:endParaRPr lang="en-US"/>
          </a:p>
        </p:txBody>
      </p:sp>
    </p:spTree>
    <p:extLst>
      <p:ext uri="{BB962C8B-B14F-4D97-AF65-F5344CB8AC3E}">
        <p14:creationId xmlns:p14="http://schemas.microsoft.com/office/powerpoint/2010/main" val="663178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6" name="Title">
            <a:extLst>
              <a:ext uri="{FF2B5EF4-FFF2-40B4-BE49-F238E27FC236}">
                <a16:creationId xmlns:a16="http://schemas.microsoft.com/office/drawing/2014/main" id="{5A6DEEE1-C08A-1E44-BEC5-E09044562C19}"/>
              </a:ext>
            </a:extLst>
          </p:cNvPr>
          <p:cNvSpPr>
            <a:spLocks noGrp="1"/>
          </p:cNvSpPr>
          <p:nvPr>
            <p:ph type="title" hasCustomPrompt="1"/>
          </p:nvPr>
        </p:nvSpPr>
        <p:spPr/>
        <p:txBody>
          <a:bodyPr/>
          <a:lstStyle>
            <a:lvl1pPr>
              <a:defRPr/>
            </a:lvl1pPr>
          </a:lstStyle>
          <a:p>
            <a:r>
              <a:rPr lang="en-US" dirty="0"/>
              <a:t>[Slide title]</a:t>
            </a:r>
          </a:p>
        </p:txBody>
      </p:sp>
      <p:sp>
        <p:nvSpPr>
          <p:cNvPr id="3" name="Content Placeholder 1">
            <a:extLst>
              <a:ext uri="{FF2B5EF4-FFF2-40B4-BE49-F238E27FC236}">
                <a16:creationId xmlns:a16="http://schemas.microsoft.com/office/drawing/2014/main" id="{18C91035-5E9C-427C-BB14-3C95EF5EA9C7}"/>
              </a:ext>
            </a:extLst>
          </p:cNvPr>
          <p:cNvSpPr>
            <a:spLocks noGrp="1"/>
          </p:cNvSpPr>
          <p:nvPr>
            <p:ph sz="half" idx="1"/>
          </p:nvPr>
        </p:nvSpPr>
        <p:spPr>
          <a:xfrm>
            <a:off x="457200" y="1600200"/>
            <a:ext cx="5413248" cy="45720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a:extLst>
              <a:ext uri="{FF2B5EF4-FFF2-40B4-BE49-F238E27FC236}">
                <a16:creationId xmlns:a16="http://schemas.microsoft.com/office/drawing/2014/main" id="{086D2EDA-1064-496E-9F5C-3A8317F76DD7}"/>
              </a:ext>
            </a:extLst>
          </p:cNvPr>
          <p:cNvSpPr>
            <a:spLocks noGrp="1"/>
          </p:cNvSpPr>
          <p:nvPr>
            <p:ph sz="half" idx="2"/>
          </p:nvPr>
        </p:nvSpPr>
        <p:spPr>
          <a:xfrm>
            <a:off x="6324600" y="1600200"/>
            <a:ext cx="5413248" cy="45720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a:extLst>
              <a:ext uri="{FF2B5EF4-FFF2-40B4-BE49-F238E27FC236}">
                <a16:creationId xmlns:a16="http://schemas.microsoft.com/office/drawing/2014/main" id="{E9BFDC9A-8BFC-8946-84F2-2786226F4A25}"/>
              </a:ext>
            </a:extLst>
          </p:cNvPr>
          <p:cNvSpPr>
            <a:spLocks noGrp="1"/>
          </p:cNvSpPr>
          <p:nvPr>
            <p:ph type="sldNum" sz="quarter" idx="10"/>
          </p:nvPr>
        </p:nvSpPr>
        <p:spPr/>
        <p:txBody>
          <a:bodyPr/>
          <a:lstStyle/>
          <a:p>
            <a:fld id="{C3B07829-61F9-4DF2-93FB-3F346A796C8F}" type="slidenum">
              <a:rPr lang="en-US" smtClean="0"/>
              <a:t>‹#›</a:t>
            </a:fld>
            <a:endParaRPr lang="en-US"/>
          </a:p>
        </p:txBody>
      </p:sp>
    </p:spTree>
    <p:extLst>
      <p:ext uri="{BB962C8B-B14F-4D97-AF65-F5344CB8AC3E}">
        <p14:creationId xmlns:p14="http://schemas.microsoft.com/office/powerpoint/2010/main" val="1568024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16" name="Title">
            <a:extLst>
              <a:ext uri="{FF2B5EF4-FFF2-40B4-BE49-F238E27FC236}">
                <a16:creationId xmlns:a16="http://schemas.microsoft.com/office/drawing/2014/main" id="{0FEC781B-6995-FC4B-8081-5377A71B27B1}"/>
              </a:ext>
            </a:extLst>
          </p:cNvPr>
          <p:cNvSpPr>
            <a:spLocks noGrp="1"/>
          </p:cNvSpPr>
          <p:nvPr>
            <p:ph type="title" hasCustomPrompt="1"/>
          </p:nvPr>
        </p:nvSpPr>
        <p:spPr/>
        <p:txBody>
          <a:bodyPr/>
          <a:lstStyle>
            <a:lvl1pPr>
              <a:defRPr/>
            </a:lvl1pPr>
          </a:lstStyle>
          <a:p>
            <a:r>
              <a:rPr lang="en-US" dirty="0"/>
              <a:t>[Slide title]</a:t>
            </a:r>
          </a:p>
        </p:txBody>
      </p:sp>
      <p:sp>
        <p:nvSpPr>
          <p:cNvPr id="3" name="Content Placeholder 1">
            <a:extLst>
              <a:ext uri="{FF2B5EF4-FFF2-40B4-BE49-F238E27FC236}">
                <a16:creationId xmlns:a16="http://schemas.microsoft.com/office/drawing/2014/main" id="{18C91035-5E9C-427C-BB14-3C95EF5EA9C7}"/>
              </a:ext>
            </a:extLst>
          </p:cNvPr>
          <p:cNvSpPr>
            <a:spLocks noGrp="1"/>
          </p:cNvSpPr>
          <p:nvPr>
            <p:ph sz="half" idx="1"/>
          </p:nvPr>
        </p:nvSpPr>
        <p:spPr>
          <a:xfrm>
            <a:off x="457199" y="1600200"/>
            <a:ext cx="3457575" cy="45720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a:extLst>
              <a:ext uri="{FF2B5EF4-FFF2-40B4-BE49-F238E27FC236}">
                <a16:creationId xmlns:a16="http://schemas.microsoft.com/office/drawing/2014/main" id="{086D2EDA-1064-496E-9F5C-3A8317F76DD7}"/>
              </a:ext>
            </a:extLst>
          </p:cNvPr>
          <p:cNvSpPr>
            <a:spLocks noGrp="1"/>
          </p:cNvSpPr>
          <p:nvPr>
            <p:ph sz="half" idx="2"/>
          </p:nvPr>
        </p:nvSpPr>
        <p:spPr>
          <a:xfrm>
            <a:off x="4365626" y="1600200"/>
            <a:ext cx="3454400" cy="45720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3">
            <a:extLst>
              <a:ext uri="{FF2B5EF4-FFF2-40B4-BE49-F238E27FC236}">
                <a16:creationId xmlns:a16="http://schemas.microsoft.com/office/drawing/2014/main" id="{AAE1199F-835A-AB49-B657-252EF2C5A8AA}"/>
              </a:ext>
            </a:extLst>
          </p:cNvPr>
          <p:cNvSpPr>
            <a:spLocks noGrp="1"/>
          </p:cNvSpPr>
          <p:nvPr>
            <p:ph sz="quarter" idx="10"/>
          </p:nvPr>
        </p:nvSpPr>
        <p:spPr>
          <a:xfrm>
            <a:off x="8277224" y="1600200"/>
            <a:ext cx="3457575" cy="457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a:extLst>
              <a:ext uri="{FF2B5EF4-FFF2-40B4-BE49-F238E27FC236}">
                <a16:creationId xmlns:a16="http://schemas.microsoft.com/office/drawing/2014/main" id="{77759C7B-BF36-F44D-BEAC-32033DC69731}"/>
              </a:ext>
            </a:extLst>
          </p:cNvPr>
          <p:cNvSpPr>
            <a:spLocks noGrp="1"/>
          </p:cNvSpPr>
          <p:nvPr>
            <p:ph type="sldNum" sz="quarter" idx="11"/>
          </p:nvPr>
        </p:nvSpPr>
        <p:spPr/>
        <p:txBody>
          <a:bodyPr/>
          <a:lstStyle/>
          <a:p>
            <a:fld id="{C3B07829-61F9-4DF2-93FB-3F346A796C8F}" type="slidenum">
              <a:rPr lang="en-US" smtClean="0"/>
              <a:t>‹#›</a:t>
            </a:fld>
            <a:endParaRPr lang="en-US"/>
          </a:p>
        </p:txBody>
      </p:sp>
    </p:spTree>
    <p:extLst>
      <p:ext uri="{BB962C8B-B14F-4D97-AF65-F5344CB8AC3E}">
        <p14:creationId xmlns:p14="http://schemas.microsoft.com/office/powerpoint/2010/main" val="3425496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idebar Left">
    <p:spTree>
      <p:nvGrpSpPr>
        <p:cNvPr id="1" name=""/>
        <p:cNvGrpSpPr/>
        <p:nvPr/>
      </p:nvGrpSpPr>
      <p:grpSpPr>
        <a:xfrm>
          <a:off x="0" y="0"/>
          <a:ext cx="0" cy="0"/>
          <a:chOff x="0" y="0"/>
          <a:chExt cx="0" cy="0"/>
        </a:xfrm>
      </p:grpSpPr>
      <p:sp>
        <p:nvSpPr>
          <p:cNvPr id="16" name="Title">
            <a:extLst>
              <a:ext uri="{FF2B5EF4-FFF2-40B4-BE49-F238E27FC236}">
                <a16:creationId xmlns:a16="http://schemas.microsoft.com/office/drawing/2014/main" id="{0FEC781B-6995-FC4B-8081-5377A71B27B1}"/>
              </a:ext>
            </a:extLst>
          </p:cNvPr>
          <p:cNvSpPr>
            <a:spLocks noGrp="1"/>
          </p:cNvSpPr>
          <p:nvPr>
            <p:ph type="title" hasCustomPrompt="1"/>
          </p:nvPr>
        </p:nvSpPr>
        <p:spPr/>
        <p:txBody>
          <a:bodyPr/>
          <a:lstStyle>
            <a:lvl1pPr>
              <a:defRPr/>
            </a:lvl1pPr>
          </a:lstStyle>
          <a:p>
            <a:r>
              <a:rPr lang="en-US" dirty="0"/>
              <a:t>[Slide title]</a:t>
            </a:r>
          </a:p>
        </p:txBody>
      </p:sp>
      <p:sp>
        <p:nvSpPr>
          <p:cNvPr id="3" name="Content Placeholder 1">
            <a:extLst>
              <a:ext uri="{FF2B5EF4-FFF2-40B4-BE49-F238E27FC236}">
                <a16:creationId xmlns:a16="http://schemas.microsoft.com/office/drawing/2014/main" id="{18C91035-5E9C-427C-BB14-3C95EF5EA9C7}"/>
              </a:ext>
            </a:extLst>
          </p:cNvPr>
          <p:cNvSpPr>
            <a:spLocks noGrp="1"/>
          </p:cNvSpPr>
          <p:nvPr>
            <p:ph sz="half" idx="1"/>
          </p:nvPr>
        </p:nvSpPr>
        <p:spPr>
          <a:xfrm>
            <a:off x="457199" y="1600200"/>
            <a:ext cx="3457575" cy="45720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a:extLst>
              <a:ext uri="{FF2B5EF4-FFF2-40B4-BE49-F238E27FC236}">
                <a16:creationId xmlns:a16="http://schemas.microsoft.com/office/drawing/2014/main" id="{086D2EDA-1064-496E-9F5C-3A8317F76DD7}"/>
              </a:ext>
            </a:extLst>
          </p:cNvPr>
          <p:cNvSpPr>
            <a:spLocks noGrp="1"/>
          </p:cNvSpPr>
          <p:nvPr>
            <p:ph sz="half" idx="2"/>
          </p:nvPr>
        </p:nvSpPr>
        <p:spPr>
          <a:xfrm>
            <a:off x="4365626" y="1600200"/>
            <a:ext cx="7369174" cy="45720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a:extLst>
              <a:ext uri="{FF2B5EF4-FFF2-40B4-BE49-F238E27FC236}">
                <a16:creationId xmlns:a16="http://schemas.microsoft.com/office/drawing/2014/main" id="{5D805AD4-73CF-FE45-8F86-233D14A0CF8E}"/>
              </a:ext>
            </a:extLst>
          </p:cNvPr>
          <p:cNvSpPr>
            <a:spLocks noGrp="1"/>
          </p:cNvSpPr>
          <p:nvPr>
            <p:ph type="sldNum" sz="quarter" idx="10"/>
          </p:nvPr>
        </p:nvSpPr>
        <p:spPr/>
        <p:txBody>
          <a:bodyPr/>
          <a:lstStyle/>
          <a:p>
            <a:fld id="{C3B07829-61F9-4DF2-93FB-3F346A796C8F}" type="slidenum">
              <a:rPr lang="en-US" smtClean="0"/>
              <a:t>‹#›</a:t>
            </a:fld>
            <a:endParaRPr lang="en-US"/>
          </a:p>
        </p:txBody>
      </p:sp>
    </p:spTree>
    <p:extLst>
      <p:ext uri="{BB962C8B-B14F-4D97-AF65-F5344CB8AC3E}">
        <p14:creationId xmlns:p14="http://schemas.microsoft.com/office/powerpoint/2010/main" val="3790130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1EF5521F-5C5A-4C48-8B35-7AA5E0604784}"/>
              </a:ext>
            </a:extLst>
          </p:cNvPr>
          <p:cNvSpPr>
            <a:spLocks noGrp="1"/>
          </p:cNvSpPr>
          <p:nvPr>
            <p:ph type="title"/>
          </p:nvPr>
        </p:nvSpPr>
        <p:spPr>
          <a:xfrm>
            <a:off x="457200" y="457200"/>
            <a:ext cx="11277600" cy="914400"/>
          </a:xfrm>
          <a:prstGeom prst="rect">
            <a:avLst/>
          </a:prstGeom>
        </p:spPr>
        <p:txBody>
          <a:bodyPr vert="horz" lIns="0" tIns="0" rIns="0" bIns="0" rtlCol="0" anchor="t" anchorCtr="0">
            <a:noAutofit/>
          </a:bodyPr>
          <a:lstStyle/>
          <a:p>
            <a:r>
              <a:rPr lang="en-US" dirty="0"/>
              <a:t>[Slide title]</a:t>
            </a:r>
          </a:p>
        </p:txBody>
      </p:sp>
      <p:sp>
        <p:nvSpPr>
          <p:cNvPr id="3" name="Text Placeholder">
            <a:extLst>
              <a:ext uri="{FF2B5EF4-FFF2-40B4-BE49-F238E27FC236}">
                <a16:creationId xmlns:a16="http://schemas.microsoft.com/office/drawing/2014/main" id="{48CBF009-1B9F-4150-8EC1-2D97F9BB499C}"/>
              </a:ext>
            </a:extLst>
          </p:cNvPr>
          <p:cNvSpPr>
            <a:spLocks noGrp="1"/>
          </p:cNvSpPr>
          <p:nvPr>
            <p:ph type="body" idx="1"/>
          </p:nvPr>
        </p:nvSpPr>
        <p:spPr>
          <a:xfrm>
            <a:off x="457200" y="1600200"/>
            <a:ext cx="11274552" cy="4572000"/>
          </a:xfrm>
          <a:prstGeom prst="rect">
            <a:avLst/>
          </a:prstGeom>
        </p:spPr>
        <p:txBody>
          <a:bodyPr vert="horz" lIns="0" tIns="0" rIns="0" bIns="0" spcCol="45720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4" name="Slide Number">
            <a:extLst>
              <a:ext uri="{FF2B5EF4-FFF2-40B4-BE49-F238E27FC236}">
                <a16:creationId xmlns:a16="http://schemas.microsoft.com/office/drawing/2014/main" id="{3B92F20D-48D7-2E43-BCAC-BA410B21DF1A}"/>
              </a:ext>
            </a:extLst>
          </p:cNvPr>
          <p:cNvSpPr>
            <a:spLocks noGrp="1"/>
          </p:cNvSpPr>
          <p:nvPr>
            <p:ph type="sldNum" sz="quarter" idx="4"/>
          </p:nvPr>
        </p:nvSpPr>
        <p:spPr>
          <a:xfrm>
            <a:off x="11277600" y="6400800"/>
            <a:ext cx="457200" cy="228600"/>
          </a:xfrm>
          <a:prstGeom prst="rect">
            <a:avLst/>
          </a:prstGeom>
        </p:spPr>
        <p:txBody>
          <a:bodyPr vert="horz" lIns="0" tIns="0" rIns="0" bIns="0" rtlCol="0" anchor="b" anchorCtr="0"/>
          <a:lstStyle>
            <a:lvl1pPr algn="r">
              <a:defRPr sz="800">
                <a:solidFill>
                  <a:schemeClr val="tx1"/>
                </a:solidFill>
              </a:defRPr>
            </a:lvl1pPr>
          </a:lstStyle>
          <a:p>
            <a:fld id="{C3B07829-61F9-4DF2-93FB-3F346A796C8F}" type="slidenum">
              <a:rPr lang="en-US" smtClean="0"/>
              <a:t>‹#›</a:t>
            </a:fld>
            <a:endParaRPr lang="en-US"/>
          </a:p>
        </p:txBody>
      </p:sp>
    </p:spTree>
    <p:extLst>
      <p:ext uri="{BB962C8B-B14F-4D97-AF65-F5344CB8AC3E}">
        <p14:creationId xmlns:p14="http://schemas.microsoft.com/office/powerpoint/2010/main" val="27014389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b="0" i="0" u="none"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200"/>
        </a:spcBef>
        <a:spcAft>
          <a:spcPts val="0"/>
        </a:spcAft>
        <a:buFont typeface="Wells Fargo Sans" panose="020B0503020203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b="0" i="0" u="none" kern="1200">
          <a:solidFill>
            <a:schemeClr val="tx1"/>
          </a:solidFill>
          <a:latin typeface="+mn-lt"/>
          <a:ea typeface="+mn-ea"/>
          <a:cs typeface="+mn-cs"/>
        </a:defRPr>
      </a:lvl2pPr>
      <a:lvl3pPr marL="6858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3pPr>
      <a:lvl4pPr marL="9144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4pPr>
      <a:lvl5pPr marL="11430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5pPr>
      <a:lvl6pPr marL="13716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6pPr>
      <a:lvl7pPr marL="16002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7pPr>
      <a:lvl8pPr marL="18288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8pPr>
      <a:lvl9pPr marL="2057400" indent="-228600" algn="l" defTabSz="914400" rtl="0" eaLnBrk="1" latinLnBrk="0" hangingPunct="1">
        <a:lnSpc>
          <a:spcPct val="100000"/>
        </a:lnSpc>
        <a:spcBef>
          <a:spcPts val="300"/>
        </a:spcBef>
        <a:spcAft>
          <a:spcPts val="0"/>
        </a:spcAft>
        <a:buFont typeface="Wells Fargo Sans" panose="020B0503020203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p15:clr>
            <a:srgbClr val="F26B43"/>
          </p15:clr>
        </p15:guide>
        <p15:guide id="2" pos="288">
          <p15:clr>
            <a:srgbClr val="F26B43"/>
          </p15:clr>
        </p15:guide>
        <p15:guide id="3" pos="7392">
          <p15:clr>
            <a:srgbClr val="F26B43"/>
          </p15:clr>
        </p15:guide>
        <p15:guide id="4" orient="horz" pos="1008">
          <p15:clr>
            <a:srgbClr val="F26B43"/>
          </p15:clr>
        </p15:guide>
        <p15:guide id="5" orient="horz" pos="3888">
          <p15:clr>
            <a:srgbClr val="F26B43"/>
          </p15:clr>
        </p15:guide>
        <p15:guide id="6" orient="horz" pos="417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Gearhj/AIFS" TargetMode="Externa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19.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2.sv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hyperlink" Target="mailto:james.gearheart@staff.elvtr.com" TargetMode="Externa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B82BC60A-7965-C0FF-99A0-7FB9EE1D3C19}"/>
              </a:ext>
            </a:extLst>
          </p:cNvPr>
          <p:cNvSpPr/>
          <p:nvPr/>
        </p:nvSpPr>
        <p:spPr>
          <a:xfrm>
            <a:off x="0" y="0"/>
            <a:ext cx="12192000" cy="6858000"/>
          </a:xfrm>
          <a:prstGeom prst="rect">
            <a:avLst/>
          </a:prstGeom>
          <a:gradFill flip="none" rotWithShape="1">
            <a:gsLst>
              <a:gs pos="0">
                <a:srgbClr val="344152"/>
              </a:gs>
              <a:gs pos="100000">
                <a:schemeClr val="tx1"/>
              </a:gs>
            </a:gsLst>
            <a:path path="circle">
              <a:fillToRect l="50000" t="50000" r="50000" b="50000"/>
            </a:path>
            <a:tileRect/>
          </a:gradFill>
          <a:ln>
            <a:noFill/>
          </a:ln>
          <a:effectLst>
            <a:outerShdw blurRad="317500" sx="102000" sy="102000" algn="ctr" rotWithShape="0">
              <a:prstClr val="black">
                <a:alpha val="70000"/>
              </a:prstClr>
            </a:outerShdw>
          </a:effectLst>
        </p:spPr>
        <p:style>
          <a:lnRef idx="0">
            <a:srgbClr val="787070"/>
          </a:lnRef>
          <a:fillRef idx="1">
            <a:schemeClr val="accent1"/>
          </a:fillRef>
          <a:effectRef idx="0">
            <a:schemeClr val="dk1"/>
          </a:effectRef>
          <a:fontRef idx="minor">
            <a:schemeClr val="lt1"/>
          </a:fontRef>
        </p:style>
        <p:txBody>
          <a:bodyPr rtlCol="0" anchor="ctr"/>
          <a:lstStyle/>
          <a:p>
            <a:pPr algn="ctr">
              <a:lnSpc>
                <a:spcPct val="100000"/>
              </a:lnSpc>
            </a:pPr>
            <a:endParaRPr lang="en-US" sz="1800" dirty="0"/>
          </a:p>
        </p:txBody>
      </p:sp>
      <p:sp>
        <p:nvSpPr>
          <p:cNvPr id="17" name="TextBox 16">
            <a:extLst>
              <a:ext uri="{FF2B5EF4-FFF2-40B4-BE49-F238E27FC236}">
                <a16:creationId xmlns:a16="http://schemas.microsoft.com/office/drawing/2014/main" id="{3BAAAC63-2522-BF88-A641-22CECEE14732}"/>
              </a:ext>
            </a:extLst>
          </p:cNvPr>
          <p:cNvSpPr txBox="1"/>
          <p:nvPr/>
        </p:nvSpPr>
        <p:spPr>
          <a:xfrm>
            <a:off x="468514" y="5403436"/>
            <a:ext cx="4464730" cy="478073"/>
          </a:xfrm>
          <a:prstGeom prst="rect">
            <a:avLst/>
          </a:prstGeom>
          <a:noFill/>
        </p:spPr>
        <p:txBody>
          <a:bodyPr wrap="square" lIns="0" tIns="0" rIns="0" bIns="0" rtlCol="0">
            <a:noAutofit/>
          </a:bodyPr>
          <a:lstStyle/>
          <a:p>
            <a:pPr>
              <a:lnSpc>
                <a:spcPct val="100000"/>
              </a:lnSpc>
              <a:buSzPct val="100000"/>
            </a:pPr>
            <a:r>
              <a:rPr lang="en-US" sz="2000" b="1" dirty="0">
                <a:solidFill>
                  <a:srgbClr val="00B0F0"/>
                </a:solidFill>
                <a:latin typeface="Calibri" panose="020F0502020204030204" pitchFamily="34" charset="0"/>
                <a:cs typeface="Calibri" panose="020F0502020204030204" pitchFamily="34" charset="0"/>
              </a:rPr>
              <a:t>AI/ML FOR FINANCIAL SERVICES</a:t>
            </a:r>
          </a:p>
        </p:txBody>
      </p:sp>
      <p:sp>
        <p:nvSpPr>
          <p:cNvPr id="18" name="TextBox 17">
            <a:extLst>
              <a:ext uri="{FF2B5EF4-FFF2-40B4-BE49-F238E27FC236}">
                <a16:creationId xmlns:a16="http://schemas.microsoft.com/office/drawing/2014/main" id="{5B913530-637D-4F42-43CA-3E5F7F7F2992}"/>
              </a:ext>
            </a:extLst>
          </p:cNvPr>
          <p:cNvSpPr txBox="1"/>
          <p:nvPr/>
        </p:nvSpPr>
        <p:spPr>
          <a:xfrm>
            <a:off x="468514" y="6006256"/>
            <a:ext cx="4293787" cy="726997"/>
          </a:xfrm>
          <a:prstGeom prst="rect">
            <a:avLst/>
          </a:prstGeom>
          <a:noFill/>
        </p:spPr>
        <p:txBody>
          <a:bodyPr wrap="none" lIns="0" tIns="0" rIns="0" bIns="0" rtlCol="0">
            <a:noAutofit/>
          </a:bodyPr>
          <a:lstStyle/>
          <a:p>
            <a:pPr>
              <a:lnSpc>
                <a:spcPct val="100000"/>
              </a:lnSpc>
              <a:buSzPct val="100000"/>
            </a:pPr>
            <a:r>
              <a:rPr lang="en-US" sz="2000" b="1" dirty="0">
                <a:solidFill>
                  <a:schemeClr val="bg1"/>
                </a:solidFill>
                <a:latin typeface="Calibri" panose="020F0502020204030204" pitchFamily="34" charset="0"/>
                <a:cs typeface="Calibri" panose="020F0502020204030204" pitchFamily="34" charset="0"/>
              </a:rPr>
              <a:t>Instructor:</a:t>
            </a:r>
          </a:p>
          <a:p>
            <a:pPr>
              <a:lnSpc>
                <a:spcPct val="100000"/>
              </a:lnSpc>
              <a:buSzPct val="100000"/>
            </a:pPr>
            <a:r>
              <a:rPr lang="en-US" sz="2000" b="1" dirty="0">
                <a:solidFill>
                  <a:schemeClr val="bg1"/>
                </a:solidFill>
                <a:latin typeface="Calibri" panose="020F0502020204030204" pitchFamily="34" charset="0"/>
                <a:cs typeface="Calibri" panose="020F0502020204030204" pitchFamily="34" charset="0"/>
              </a:rPr>
              <a:t>PAUL J DAVIS</a:t>
            </a:r>
          </a:p>
        </p:txBody>
      </p:sp>
      <p:pic>
        <p:nvPicPr>
          <p:cNvPr id="1026" name="Picture 2">
            <a:extLst>
              <a:ext uri="{FF2B5EF4-FFF2-40B4-BE49-F238E27FC236}">
                <a16:creationId xmlns:a16="http://schemas.microsoft.com/office/drawing/2014/main" id="{25655B92-EEB1-E953-5685-CE2AA05D06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1199" y="-733778"/>
            <a:ext cx="9146473" cy="1372447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B6ACBBD-F267-DA5C-9F0E-97473299B540}"/>
              </a:ext>
            </a:extLst>
          </p:cNvPr>
          <p:cNvSpPr txBox="1"/>
          <p:nvPr/>
        </p:nvSpPr>
        <p:spPr>
          <a:xfrm>
            <a:off x="9764889" y="-180623"/>
            <a:ext cx="2263397" cy="2032001"/>
          </a:xfrm>
          <a:prstGeom prst="rect">
            <a:avLst/>
          </a:prstGeom>
          <a:noFill/>
        </p:spPr>
        <p:txBody>
          <a:bodyPr wrap="none" lIns="0" tIns="0" rIns="0" bIns="0" rtlCol="0">
            <a:noAutofit/>
          </a:bodyPr>
          <a:lstStyle/>
          <a:p>
            <a:pPr>
              <a:lnSpc>
                <a:spcPct val="100000"/>
              </a:lnSpc>
              <a:spcBef>
                <a:spcPts val="1200"/>
              </a:spcBef>
              <a:buSzPct val="100000"/>
            </a:pPr>
            <a:r>
              <a:rPr lang="en-US" sz="14000" dirty="0">
                <a:solidFill>
                  <a:srgbClr val="33CCFF"/>
                </a:solidFill>
                <a:latin typeface="Aptos Black" panose="020B0004020202020204" pitchFamily="34" charset="0"/>
              </a:rPr>
              <a:t>00</a:t>
            </a:r>
          </a:p>
        </p:txBody>
      </p:sp>
      <p:sp>
        <p:nvSpPr>
          <p:cNvPr id="4" name="TextBox 3">
            <a:extLst>
              <a:ext uri="{FF2B5EF4-FFF2-40B4-BE49-F238E27FC236}">
                <a16:creationId xmlns:a16="http://schemas.microsoft.com/office/drawing/2014/main" id="{220C266F-7F24-39AE-6035-857E9EE194F4}"/>
              </a:ext>
            </a:extLst>
          </p:cNvPr>
          <p:cNvSpPr txBox="1"/>
          <p:nvPr/>
        </p:nvSpPr>
        <p:spPr>
          <a:xfrm>
            <a:off x="10453511" y="1612341"/>
            <a:ext cx="1353348" cy="478073"/>
          </a:xfrm>
          <a:prstGeom prst="rect">
            <a:avLst/>
          </a:prstGeom>
          <a:noFill/>
        </p:spPr>
        <p:txBody>
          <a:bodyPr wrap="square" lIns="0" tIns="0" rIns="0" bIns="0" rtlCol="0">
            <a:noAutofit/>
          </a:bodyPr>
          <a:lstStyle/>
          <a:p>
            <a:pPr>
              <a:lnSpc>
                <a:spcPct val="100000"/>
              </a:lnSpc>
              <a:buSzPct val="100000"/>
            </a:pPr>
            <a:r>
              <a:rPr lang="en-US" sz="2800" b="1" dirty="0">
                <a:solidFill>
                  <a:srgbClr val="00B0F0"/>
                </a:solidFill>
                <a:latin typeface="Calibri" panose="020F0502020204030204" pitchFamily="34" charset="0"/>
                <a:cs typeface="Calibri" panose="020F0502020204030204" pitchFamily="34" charset="0"/>
              </a:rPr>
              <a:t>Lesson</a:t>
            </a:r>
          </a:p>
        </p:txBody>
      </p:sp>
      <p:sp>
        <p:nvSpPr>
          <p:cNvPr id="2" name="TextBox 1">
            <a:extLst>
              <a:ext uri="{FF2B5EF4-FFF2-40B4-BE49-F238E27FC236}">
                <a16:creationId xmlns:a16="http://schemas.microsoft.com/office/drawing/2014/main" id="{8CD729C7-562F-1153-2EAE-1B105491B970}"/>
              </a:ext>
            </a:extLst>
          </p:cNvPr>
          <p:cNvSpPr txBox="1"/>
          <p:nvPr/>
        </p:nvSpPr>
        <p:spPr>
          <a:xfrm>
            <a:off x="468513" y="994558"/>
            <a:ext cx="5627487" cy="2499353"/>
          </a:xfrm>
          <a:prstGeom prst="rect">
            <a:avLst/>
          </a:prstGeom>
          <a:noFill/>
        </p:spPr>
        <p:txBody>
          <a:bodyPr wrap="square" lIns="0" tIns="0" rIns="0" bIns="0" rtlCol="0">
            <a:noAutofit/>
          </a:bodyPr>
          <a:lstStyle/>
          <a:p>
            <a:pPr>
              <a:lnSpc>
                <a:spcPct val="100000"/>
              </a:lnSpc>
              <a:buSzPct val="100000"/>
            </a:pPr>
            <a:r>
              <a:rPr lang="en-US" sz="6000" b="1" dirty="0">
                <a:solidFill>
                  <a:srgbClr val="00B0F0"/>
                </a:solidFill>
                <a:latin typeface="Calibri" panose="020F0502020204030204" pitchFamily="34" charset="0"/>
                <a:cs typeface="Calibri" panose="020F0502020204030204" pitchFamily="34" charset="0"/>
              </a:rPr>
              <a:t>Meet Your Instructor &amp; Course Overview</a:t>
            </a:r>
          </a:p>
        </p:txBody>
      </p:sp>
      <p:sp>
        <p:nvSpPr>
          <p:cNvPr id="5" name="TextBox 4">
            <a:extLst>
              <a:ext uri="{FF2B5EF4-FFF2-40B4-BE49-F238E27FC236}">
                <a16:creationId xmlns:a16="http://schemas.microsoft.com/office/drawing/2014/main" id="{58EE9630-49BD-64B6-1CEA-01C785FCDEAB}"/>
              </a:ext>
            </a:extLst>
          </p:cNvPr>
          <p:cNvSpPr txBox="1"/>
          <p:nvPr/>
        </p:nvSpPr>
        <p:spPr>
          <a:xfrm>
            <a:off x="11200718" y="6352675"/>
            <a:ext cx="902746" cy="409072"/>
          </a:xfrm>
          <a:prstGeom prst="rect">
            <a:avLst/>
          </a:prstGeom>
          <a:noFill/>
        </p:spPr>
        <p:txBody>
          <a:bodyPr wrap="none" lIns="0" tIns="0" rIns="0" bIns="0" rtlCol="0">
            <a:noAutofit/>
          </a:bodyPr>
          <a:lstStyle/>
          <a:p>
            <a:pPr>
              <a:lnSpc>
                <a:spcPct val="100000"/>
              </a:lnSpc>
              <a:spcBef>
                <a:spcPts val="1200"/>
              </a:spcBef>
              <a:buSzPct val="100000"/>
            </a:pPr>
            <a:r>
              <a:rPr lang="en-US" sz="2400" dirty="0">
                <a:solidFill>
                  <a:schemeClr val="bg1"/>
                </a:solidFill>
                <a:latin typeface="Calibri" panose="020F0502020204030204" pitchFamily="34" charset="0"/>
                <a:cs typeface="Calibri" panose="020F0502020204030204" pitchFamily="34" charset="0"/>
              </a:rPr>
              <a:t>|elvtr|</a:t>
            </a:r>
          </a:p>
        </p:txBody>
      </p:sp>
    </p:spTree>
    <p:extLst>
      <p:ext uri="{BB962C8B-B14F-4D97-AF65-F5344CB8AC3E}">
        <p14:creationId xmlns:p14="http://schemas.microsoft.com/office/powerpoint/2010/main" val="1632280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B82BC60A-7965-C0FF-99A0-7FB9EE1D3C19}"/>
              </a:ext>
            </a:extLst>
          </p:cNvPr>
          <p:cNvSpPr/>
          <p:nvPr/>
        </p:nvSpPr>
        <p:spPr>
          <a:xfrm>
            <a:off x="0" y="0"/>
            <a:ext cx="12192000" cy="6858000"/>
          </a:xfrm>
          <a:prstGeom prst="rect">
            <a:avLst/>
          </a:prstGeom>
          <a:gradFill flip="none" rotWithShape="1">
            <a:gsLst>
              <a:gs pos="0">
                <a:srgbClr val="344152"/>
              </a:gs>
              <a:gs pos="100000">
                <a:schemeClr val="tx1"/>
              </a:gs>
            </a:gsLst>
            <a:path path="circle">
              <a:fillToRect l="50000" t="50000" r="50000" b="50000"/>
            </a:path>
            <a:tileRect/>
          </a:gradFill>
          <a:ln>
            <a:noFill/>
          </a:ln>
          <a:effectLst>
            <a:outerShdw blurRad="317500" sx="102000" sy="102000" algn="ctr" rotWithShape="0">
              <a:prstClr val="black">
                <a:alpha val="70000"/>
              </a:prstClr>
            </a:outerShdw>
          </a:effectLst>
        </p:spPr>
        <p:style>
          <a:lnRef idx="0">
            <a:srgbClr val="787070"/>
          </a:lnRef>
          <a:fillRef idx="1">
            <a:schemeClr val="accent1"/>
          </a:fillRef>
          <a:effectRef idx="0">
            <a:schemeClr val="dk1"/>
          </a:effectRef>
          <a:fontRef idx="minor">
            <a:schemeClr val="lt1"/>
          </a:fontRef>
        </p:style>
        <p:txBody>
          <a:bodyPr rtlCol="0" anchor="ctr"/>
          <a:lstStyle/>
          <a:p>
            <a:pPr algn="ctr">
              <a:lnSpc>
                <a:spcPct val="100000"/>
              </a:lnSpc>
            </a:pPr>
            <a:endParaRPr lang="en-US" sz="1800" dirty="0"/>
          </a:p>
        </p:txBody>
      </p:sp>
      <p:sp>
        <p:nvSpPr>
          <p:cNvPr id="2" name="Rectangle 1">
            <a:extLst>
              <a:ext uri="{FF2B5EF4-FFF2-40B4-BE49-F238E27FC236}">
                <a16:creationId xmlns:a16="http://schemas.microsoft.com/office/drawing/2014/main" id="{7BB50B24-BBFF-D8BC-B062-63A2B1536858}"/>
              </a:ext>
            </a:extLst>
          </p:cNvPr>
          <p:cNvSpPr/>
          <p:nvPr/>
        </p:nvSpPr>
        <p:spPr>
          <a:xfrm>
            <a:off x="-1" y="0"/>
            <a:ext cx="4560711" cy="6858000"/>
          </a:xfrm>
          <a:prstGeom prst="rect">
            <a:avLst/>
          </a:prstGeom>
          <a:solidFill>
            <a:srgbClr val="0070C0">
              <a:alpha val="80000"/>
            </a:srgbClr>
          </a:solidFill>
          <a:ln>
            <a:noFill/>
          </a:ln>
        </p:spPr>
        <p:style>
          <a:lnRef idx="0">
            <a:srgbClr val="787070"/>
          </a:lnRef>
          <a:fillRef idx="1">
            <a:schemeClr val="accent1"/>
          </a:fillRef>
          <a:effectRef idx="0">
            <a:schemeClr val="dk1"/>
          </a:effectRef>
          <a:fontRef idx="minor">
            <a:schemeClr val="lt1"/>
          </a:fontRef>
        </p:style>
        <p:txBody>
          <a:bodyPr rtlCol="0" anchor="t"/>
          <a:lstStyle/>
          <a:p>
            <a:pPr>
              <a:lnSpc>
                <a:spcPct val="100000"/>
              </a:lnSpc>
            </a:pPr>
            <a:endParaRPr lang="en-US" sz="900" b="1" dirty="0">
              <a:solidFill>
                <a:srgbClr val="33CCFF"/>
              </a:solidFill>
              <a:latin typeface="Calibri" panose="020F0502020204030204" pitchFamily="34" charset="0"/>
              <a:cs typeface="Calibri" panose="020F0502020204030204" pitchFamily="34" charset="0"/>
            </a:endParaRPr>
          </a:p>
          <a:p>
            <a:r>
              <a:rPr lang="en-US" sz="3600" b="1" dirty="0">
                <a:latin typeface="Calibri" panose="020F0502020204030204" pitchFamily="34" charset="0"/>
                <a:cs typeface="Calibri" panose="020F0502020204030204" pitchFamily="34" charset="0"/>
              </a:rPr>
              <a:t>Instructional Tools and Resources</a:t>
            </a:r>
            <a:endParaRPr lang="en-US" sz="3600" dirty="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Purpose</a:t>
            </a:r>
            <a:r>
              <a:rPr lang="en-US" dirty="0">
                <a:latin typeface="Calibri" panose="020F0502020204030204" pitchFamily="34" charset="0"/>
                <a:cs typeface="Calibri" panose="020F0502020204030204" pitchFamily="34" charset="0"/>
              </a:rPr>
              <a:t>: To provide you with the best learning experience, we utilize a variety of tools and resources designed to enhance your understanding and application of AI/ML in financial services.</a:t>
            </a:r>
          </a:p>
          <a:p>
            <a:pPr>
              <a:lnSpc>
                <a:spcPct val="100000"/>
              </a:lnSpc>
            </a:pPr>
            <a:endParaRPr lang="en-US" sz="2000" dirty="0">
              <a:solidFill>
                <a:schemeClr val="bg1"/>
              </a:solidFill>
              <a:latin typeface="Calibri" panose="020F0502020204030204" pitchFamily="34" charset="0"/>
              <a:cs typeface="Calibri" panose="020F0502020204030204" pitchFamily="34" charset="0"/>
            </a:endParaRPr>
          </a:p>
          <a:p>
            <a:pPr>
              <a:lnSpc>
                <a:spcPct val="100000"/>
              </a:lnSpc>
            </a:pPr>
            <a:endParaRPr lang="en-US" sz="2000" b="1" dirty="0">
              <a:solidFill>
                <a:schemeClr val="bg1"/>
              </a:solidFill>
              <a:latin typeface="Calibri" panose="020F0502020204030204" pitchFamily="34" charset="0"/>
              <a:cs typeface="Calibri" panose="020F0502020204030204" pitchFamily="34" charset="0"/>
            </a:endParaRPr>
          </a:p>
          <a:p>
            <a:pPr>
              <a:lnSpc>
                <a:spcPct val="100000"/>
              </a:lnSpc>
            </a:pPr>
            <a:endParaRPr lang="en-US" sz="2000" b="1" dirty="0">
              <a:solidFill>
                <a:schemeClr val="bg1"/>
              </a:solidFill>
              <a:latin typeface="Calibri" panose="020F0502020204030204" pitchFamily="34" charset="0"/>
              <a:cs typeface="Calibri" panose="020F0502020204030204" pitchFamily="34" charset="0"/>
            </a:endParaRPr>
          </a:p>
          <a:p>
            <a:pPr>
              <a:lnSpc>
                <a:spcPct val="100000"/>
              </a:lnSpc>
            </a:pPr>
            <a:endParaRPr lang="en-US" sz="2000" b="1" dirty="0">
              <a:solidFill>
                <a:schemeClr val="bg1"/>
              </a:solidFill>
              <a:latin typeface="Calibri" panose="020F0502020204030204" pitchFamily="34" charset="0"/>
              <a:cs typeface="Calibri" panose="020F0502020204030204" pitchFamily="34" charset="0"/>
            </a:endParaRPr>
          </a:p>
          <a:p>
            <a:pPr>
              <a:lnSpc>
                <a:spcPct val="100000"/>
              </a:lnSpc>
            </a:pPr>
            <a:endParaRPr lang="en-US" sz="2000" b="1" dirty="0">
              <a:solidFill>
                <a:schemeClr val="bg1"/>
              </a:solidFill>
              <a:latin typeface="Calibri" panose="020F0502020204030204" pitchFamily="34" charset="0"/>
              <a:cs typeface="Calibri" panose="020F0502020204030204" pitchFamily="34" charset="0"/>
            </a:endParaRPr>
          </a:p>
          <a:p>
            <a:pPr>
              <a:lnSpc>
                <a:spcPct val="100000"/>
              </a:lnSpc>
            </a:pPr>
            <a:endParaRPr lang="en-US" sz="2000" b="1" dirty="0">
              <a:solidFill>
                <a:schemeClr val="bg1"/>
              </a:solidFill>
              <a:latin typeface="Calibri" panose="020F0502020204030204" pitchFamily="34" charset="0"/>
              <a:cs typeface="Calibri" panose="020F0502020204030204" pitchFamily="34" charset="0"/>
            </a:endParaRPr>
          </a:p>
          <a:p>
            <a:pPr>
              <a:lnSpc>
                <a:spcPct val="100000"/>
              </a:lnSpc>
            </a:pPr>
            <a:endParaRPr lang="en-US" sz="2000" b="1" dirty="0">
              <a:solidFill>
                <a:schemeClr val="bg1"/>
              </a:solidFill>
              <a:latin typeface="Calibri" panose="020F0502020204030204" pitchFamily="34" charset="0"/>
              <a:cs typeface="Calibri" panose="020F0502020204030204" pitchFamily="34" charset="0"/>
            </a:endParaRPr>
          </a:p>
          <a:p>
            <a:pPr>
              <a:lnSpc>
                <a:spcPct val="100000"/>
              </a:lnSpc>
            </a:pPr>
            <a:endParaRPr lang="en-US" sz="2000" b="1" dirty="0">
              <a:solidFill>
                <a:schemeClr val="bg1"/>
              </a:solidFill>
              <a:latin typeface="Calibri" panose="020F0502020204030204" pitchFamily="34" charset="0"/>
              <a:cs typeface="Calibri" panose="020F0502020204030204" pitchFamily="34" charset="0"/>
            </a:endParaRPr>
          </a:p>
          <a:p>
            <a:pPr>
              <a:lnSpc>
                <a:spcPct val="100000"/>
              </a:lnSpc>
            </a:pPr>
            <a:endParaRPr lang="en-US" sz="1600" b="1" dirty="0">
              <a:solidFill>
                <a:schemeClr val="bg1"/>
              </a:solidFill>
              <a:latin typeface="Calibri" panose="020F0502020204030204" pitchFamily="34" charset="0"/>
              <a:cs typeface="Calibri" panose="020F0502020204030204" pitchFamily="34" charset="0"/>
            </a:endParaRPr>
          </a:p>
        </p:txBody>
      </p:sp>
      <p:sp>
        <p:nvSpPr>
          <p:cNvPr id="17" name="TextBox 16">
            <a:extLst>
              <a:ext uri="{FF2B5EF4-FFF2-40B4-BE49-F238E27FC236}">
                <a16:creationId xmlns:a16="http://schemas.microsoft.com/office/drawing/2014/main" id="{3BAAAC63-2522-BF88-A641-22CECEE14732}"/>
              </a:ext>
            </a:extLst>
          </p:cNvPr>
          <p:cNvSpPr txBox="1"/>
          <p:nvPr/>
        </p:nvSpPr>
        <p:spPr>
          <a:xfrm>
            <a:off x="5113867" y="264894"/>
            <a:ext cx="6852356" cy="6406839"/>
          </a:xfrm>
          <a:prstGeom prst="rect">
            <a:avLst/>
          </a:prstGeom>
          <a:noFill/>
        </p:spPr>
        <p:txBody>
          <a:bodyPr wrap="square" lIns="0" tIns="0" rIns="0" bIns="0" rtlCol="0">
            <a:noAutofit/>
          </a:bodyPr>
          <a:lstStyle/>
          <a:p>
            <a:r>
              <a:rPr lang="en-US" b="1" dirty="0">
                <a:solidFill>
                  <a:srgbClr val="33CCFF"/>
                </a:solidFill>
              </a:rPr>
              <a:t>Jupyter Notebooks</a:t>
            </a:r>
            <a:r>
              <a:rPr lang="en-US" dirty="0">
                <a:solidFill>
                  <a:srgbClr val="33CCFF"/>
                </a:solidFill>
              </a:rPr>
              <a:t>: </a:t>
            </a:r>
            <a:r>
              <a:rPr lang="en-US" dirty="0">
                <a:solidFill>
                  <a:schemeClr val="bg1"/>
                </a:solidFill>
              </a:rPr>
              <a:t>Interactive coding notebooks that allow you to write, test, and share code directly from your browser.</a:t>
            </a:r>
          </a:p>
          <a:p>
            <a:pPr marL="285750" indent="-285750">
              <a:buFont typeface="Arial" panose="020B0604020202020204" pitchFamily="34" charset="0"/>
              <a:buChar char="•"/>
            </a:pPr>
            <a:r>
              <a:rPr lang="en-US" sz="1600" b="1" dirty="0">
                <a:solidFill>
                  <a:schemeClr val="bg1"/>
                </a:solidFill>
              </a:rPr>
              <a:t>Benefits</a:t>
            </a:r>
            <a:r>
              <a:rPr lang="en-US" sz="1600" dirty="0">
                <a:solidFill>
                  <a:schemeClr val="bg1"/>
                </a:solidFill>
              </a:rPr>
              <a:t>: Instant feedback on code execution, easy sharing, and integration with a host of libraries and APIs.</a:t>
            </a:r>
          </a:p>
          <a:p>
            <a:endParaRPr lang="en-US" dirty="0">
              <a:solidFill>
                <a:schemeClr val="bg1"/>
              </a:solidFill>
            </a:endParaRPr>
          </a:p>
          <a:p>
            <a:r>
              <a:rPr lang="en-US" b="1" dirty="0">
                <a:solidFill>
                  <a:srgbClr val="33CCFF"/>
                </a:solidFill>
              </a:rPr>
              <a:t>Google Collaboratory</a:t>
            </a:r>
            <a:r>
              <a:rPr lang="en-US" dirty="0">
                <a:solidFill>
                  <a:srgbClr val="33CCFF"/>
                </a:solidFill>
              </a:rPr>
              <a:t>: </a:t>
            </a:r>
            <a:r>
              <a:rPr lang="en-US" dirty="0">
                <a:solidFill>
                  <a:schemeClr val="bg1"/>
                </a:solidFill>
              </a:rPr>
              <a:t>A cloud-based environment that supports Jupyter Notebooks.</a:t>
            </a:r>
          </a:p>
          <a:p>
            <a:pPr marL="285750" indent="-285750">
              <a:buFont typeface="Arial" panose="020B0604020202020204" pitchFamily="34" charset="0"/>
              <a:buChar char="•"/>
            </a:pPr>
            <a:r>
              <a:rPr lang="en-US" sz="1600" b="1" dirty="0">
                <a:solidFill>
                  <a:schemeClr val="bg1"/>
                </a:solidFill>
              </a:rPr>
              <a:t>Advantages</a:t>
            </a:r>
            <a:r>
              <a:rPr lang="en-US" sz="1600" dirty="0">
                <a:solidFill>
                  <a:schemeClr val="bg1"/>
                </a:solidFill>
              </a:rPr>
              <a:t>: No need for local installations, access to free GPUs for machine learning tasks, and seamless collaboration features.</a:t>
            </a:r>
          </a:p>
          <a:p>
            <a:endParaRPr lang="en-US" dirty="0">
              <a:solidFill>
                <a:schemeClr val="bg1"/>
              </a:solidFill>
            </a:endParaRPr>
          </a:p>
          <a:p>
            <a:r>
              <a:rPr lang="en-US" b="1" dirty="0">
                <a:solidFill>
                  <a:srgbClr val="33CCFF"/>
                </a:solidFill>
              </a:rPr>
              <a:t>GitHub Repository</a:t>
            </a:r>
            <a:r>
              <a:rPr lang="en-US" dirty="0">
                <a:solidFill>
                  <a:srgbClr val="33CCFF"/>
                </a:solidFill>
              </a:rPr>
              <a:t>: </a:t>
            </a:r>
            <a:r>
              <a:rPr lang="en-US" dirty="0">
                <a:solidFill>
                  <a:schemeClr val="bg1"/>
                </a:solidFill>
              </a:rPr>
              <a:t>Access to course materials, assignments, and additional resources. (</a:t>
            </a:r>
            <a:r>
              <a:rPr lang="en-US" dirty="0">
                <a:solidFill>
                  <a:srgbClr val="33CCFF"/>
                </a:solidFill>
                <a:hlinkClick r:id="rId2">
                  <a:extLst>
                    <a:ext uri="{A12FA001-AC4F-418D-AE19-62706E023703}">
                      <ahyp:hlinkClr xmlns:ahyp="http://schemas.microsoft.com/office/drawing/2018/hyperlinkcolor" val="tx"/>
                    </a:ext>
                  </a:extLst>
                </a:hlinkClick>
              </a:rPr>
              <a:t>https://github.com/Gearhj/AIFS</a:t>
            </a:r>
            <a:r>
              <a:rPr lang="en-US" dirty="0">
                <a:solidFill>
                  <a:schemeClr val="bg1"/>
                </a:solidFill>
              </a:rPr>
              <a:t>)</a:t>
            </a:r>
          </a:p>
          <a:p>
            <a:pPr marL="285750" indent="-285750">
              <a:buFont typeface="Arial" panose="020B0604020202020204" pitchFamily="34" charset="0"/>
              <a:buChar char="•"/>
            </a:pPr>
            <a:r>
              <a:rPr lang="en-US" sz="1600" b="1" dirty="0">
                <a:solidFill>
                  <a:schemeClr val="bg1"/>
                </a:solidFill>
              </a:rPr>
              <a:t>Purpose</a:t>
            </a:r>
            <a:r>
              <a:rPr lang="en-US" sz="1600" dirty="0">
                <a:solidFill>
                  <a:schemeClr val="bg1"/>
                </a:solidFill>
              </a:rPr>
              <a:t>: Facilitate continuous learning and revision; offer a platform to showcase your projects for future employers.</a:t>
            </a:r>
          </a:p>
          <a:p>
            <a:endParaRPr lang="en-US" dirty="0">
              <a:solidFill>
                <a:schemeClr val="bg1"/>
              </a:solidFill>
            </a:endParaRPr>
          </a:p>
          <a:p>
            <a:r>
              <a:rPr lang="en-US" b="1" dirty="0">
                <a:solidFill>
                  <a:srgbClr val="33CCFF"/>
                </a:solidFill>
              </a:rPr>
              <a:t>OpenAI API and Other ML Tools</a:t>
            </a:r>
            <a:r>
              <a:rPr lang="en-US" dirty="0">
                <a:solidFill>
                  <a:srgbClr val="33CCFF"/>
                </a:solidFill>
              </a:rPr>
              <a:t>: </a:t>
            </a:r>
            <a:r>
              <a:rPr lang="en-US" dirty="0">
                <a:solidFill>
                  <a:schemeClr val="bg1"/>
                </a:solidFill>
              </a:rPr>
              <a:t>Exposure to state-of-the-art AI tools and APIs.</a:t>
            </a:r>
          </a:p>
          <a:p>
            <a:pPr marL="285750" indent="-285750">
              <a:buFont typeface="Arial" panose="020B0604020202020204" pitchFamily="34" charset="0"/>
              <a:buChar char="•"/>
            </a:pPr>
            <a:r>
              <a:rPr lang="en-US" sz="1600" b="1" dirty="0">
                <a:solidFill>
                  <a:schemeClr val="bg1"/>
                </a:solidFill>
              </a:rPr>
              <a:t>Application</a:t>
            </a:r>
            <a:r>
              <a:rPr lang="en-US" sz="1600" dirty="0">
                <a:solidFill>
                  <a:schemeClr val="bg1"/>
                </a:solidFill>
              </a:rPr>
              <a:t>: Hands-on experience with advanced technologies shaping the industry.</a:t>
            </a:r>
          </a:p>
          <a:p>
            <a:endParaRPr lang="en-US" dirty="0">
              <a:solidFill>
                <a:schemeClr val="bg1"/>
              </a:solidFill>
            </a:endParaRPr>
          </a:p>
          <a:p>
            <a:r>
              <a:rPr lang="en-US" b="1" dirty="0">
                <a:solidFill>
                  <a:srgbClr val="33CCFF"/>
                </a:solidFill>
              </a:rPr>
              <a:t>Virtual Learning Environment (VLE)</a:t>
            </a:r>
            <a:r>
              <a:rPr lang="en-US" dirty="0">
                <a:solidFill>
                  <a:srgbClr val="33CCFF"/>
                </a:solidFill>
              </a:rPr>
              <a:t>: </a:t>
            </a:r>
            <a:r>
              <a:rPr lang="en-US" dirty="0">
                <a:solidFill>
                  <a:schemeClr val="bg1"/>
                </a:solidFill>
              </a:rPr>
              <a:t>Our central hub for accessing course content, announcements, and feedback.</a:t>
            </a:r>
          </a:p>
          <a:p>
            <a:pPr marL="285750" indent="-285750">
              <a:buFont typeface="Arial" panose="020B0604020202020204" pitchFamily="34" charset="0"/>
              <a:buChar char="•"/>
            </a:pPr>
            <a:r>
              <a:rPr lang="en-US" sz="1600" b="1" dirty="0">
                <a:solidFill>
                  <a:schemeClr val="bg1"/>
                </a:solidFill>
              </a:rPr>
              <a:t>Features</a:t>
            </a:r>
            <a:r>
              <a:rPr lang="en-US" sz="1600" dirty="0">
                <a:solidFill>
                  <a:schemeClr val="bg1"/>
                </a:solidFill>
              </a:rPr>
              <a:t>: Discussion forums, direct communication with instructors and peers, and tracking of your learning progress</a:t>
            </a:r>
            <a:r>
              <a:rPr lang="en-US" dirty="0">
                <a:solidFill>
                  <a:schemeClr val="bg1"/>
                </a:solidFill>
              </a:rPr>
              <a:t>.</a:t>
            </a:r>
          </a:p>
          <a:p>
            <a:pPr lvl="1"/>
            <a:endParaRPr lang="en-US" sz="1200" dirty="0">
              <a:solidFill>
                <a:schemeClr val="bg1"/>
              </a:solidFill>
            </a:endParaRPr>
          </a:p>
        </p:txBody>
      </p:sp>
      <p:sp>
        <p:nvSpPr>
          <p:cNvPr id="4" name="TextBox 3">
            <a:extLst>
              <a:ext uri="{FF2B5EF4-FFF2-40B4-BE49-F238E27FC236}">
                <a16:creationId xmlns:a16="http://schemas.microsoft.com/office/drawing/2014/main" id="{BF11FA75-EBC3-87E3-26C9-665AC7A225B3}"/>
              </a:ext>
            </a:extLst>
          </p:cNvPr>
          <p:cNvSpPr txBox="1"/>
          <p:nvPr/>
        </p:nvSpPr>
        <p:spPr>
          <a:xfrm>
            <a:off x="11200718" y="6352675"/>
            <a:ext cx="902746" cy="409072"/>
          </a:xfrm>
          <a:prstGeom prst="rect">
            <a:avLst/>
          </a:prstGeom>
          <a:noFill/>
        </p:spPr>
        <p:txBody>
          <a:bodyPr wrap="none" lIns="0" tIns="0" rIns="0" bIns="0" rtlCol="0">
            <a:noAutofit/>
          </a:bodyPr>
          <a:lstStyle/>
          <a:p>
            <a:pPr>
              <a:lnSpc>
                <a:spcPct val="100000"/>
              </a:lnSpc>
              <a:spcBef>
                <a:spcPts val="1200"/>
              </a:spcBef>
              <a:buSzPct val="100000"/>
            </a:pPr>
            <a:r>
              <a:rPr lang="en-US" sz="2400" dirty="0">
                <a:solidFill>
                  <a:schemeClr val="bg1"/>
                </a:solidFill>
                <a:latin typeface="Calibri" panose="020F0502020204030204" pitchFamily="34" charset="0"/>
                <a:cs typeface="Calibri" panose="020F0502020204030204" pitchFamily="34" charset="0"/>
              </a:rPr>
              <a:t>|elvtr|</a:t>
            </a:r>
          </a:p>
        </p:txBody>
      </p:sp>
    </p:spTree>
    <p:extLst>
      <p:ext uri="{BB962C8B-B14F-4D97-AF65-F5344CB8AC3E}">
        <p14:creationId xmlns:p14="http://schemas.microsoft.com/office/powerpoint/2010/main" val="1579687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1+#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B82BC60A-7965-C0FF-99A0-7FB9EE1D3C19}"/>
              </a:ext>
            </a:extLst>
          </p:cNvPr>
          <p:cNvSpPr/>
          <p:nvPr/>
        </p:nvSpPr>
        <p:spPr>
          <a:xfrm>
            <a:off x="0" y="0"/>
            <a:ext cx="12192000" cy="6858000"/>
          </a:xfrm>
          <a:prstGeom prst="rect">
            <a:avLst/>
          </a:prstGeom>
          <a:gradFill flip="none" rotWithShape="1">
            <a:gsLst>
              <a:gs pos="0">
                <a:srgbClr val="344152"/>
              </a:gs>
              <a:gs pos="100000">
                <a:schemeClr val="tx1"/>
              </a:gs>
            </a:gsLst>
            <a:path path="circle">
              <a:fillToRect l="50000" t="50000" r="50000" b="50000"/>
            </a:path>
            <a:tileRect/>
          </a:gradFill>
          <a:ln>
            <a:noFill/>
          </a:ln>
          <a:effectLst>
            <a:outerShdw blurRad="317500" sx="102000" sy="102000" algn="ctr" rotWithShape="0">
              <a:prstClr val="black">
                <a:alpha val="70000"/>
              </a:prstClr>
            </a:outerShdw>
          </a:effectLst>
        </p:spPr>
        <p:style>
          <a:lnRef idx="0">
            <a:srgbClr val="787070"/>
          </a:lnRef>
          <a:fillRef idx="1">
            <a:schemeClr val="accent1"/>
          </a:fillRef>
          <a:effectRef idx="0">
            <a:schemeClr val="dk1"/>
          </a:effectRef>
          <a:fontRef idx="minor">
            <a:schemeClr val="lt1"/>
          </a:fontRef>
        </p:style>
        <p:txBody>
          <a:bodyPr rtlCol="0" anchor="ctr"/>
          <a:lstStyle/>
          <a:p>
            <a:pPr algn="ctr">
              <a:lnSpc>
                <a:spcPct val="100000"/>
              </a:lnSpc>
            </a:pPr>
            <a:endParaRPr lang="en-US" sz="1800" dirty="0"/>
          </a:p>
        </p:txBody>
      </p:sp>
      <p:sp>
        <p:nvSpPr>
          <p:cNvPr id="2" name="Rectangle 1">
            <a:extLst>
              <a:ext uri="{FF2B5EF4-FFF2-40B4-BE49-F238E27FC236}">
                <a16:creationId xmlns:a16="http://schemas.microsoft.com/office/drawing/2014/main" id="{7BB50B24-BBFF-D8BC-B062-63A2B1536858}"/>
              </a:ext>
            </a:extLst>
          </p:cNvPr>
          <p:cNvSpPr/>
          <p:nvPr/>
        </p:nvSpPr>
        <p:spPr>
          <a:xfrm>
            <a:off x="-1" y="0"/>
            <a:ext cx="4560711" cy="6858000"/>
          </a:xfrm>
          <a:prstGeom prst="rect">
            <a:avLst/>
          </a:prstGeom>
          <a:solidFill>
            <a:srgbClr val="0070C0">
              <a:alpha val="80000"/>
            </a:srgbClr>
          </a:solidFill>
          <a:ln>
            <a:noFill/>
          </a:ln>
        </p:spPr>
        <p:style>
          <a:lnRef idx="0">
            <a:srgbClr val="787070"/>
          </a:lnRef>
          <a:fillRef idx="1">
            <a:schemeClr val="accent1"/>
          </a:fillRef>
          <a:effectRef idx="0">
            <a:schemeClr val="dk1"/>
          </a:effectRef>
          <a:fontRef idx="minor">
            <a:schemeClr val="lt1"/>
          </a:fontRef>
        </p:style>
        <p:txBody>
          <a:bodyPr rtlCol="0" anchor="t"/>
          <a:lstStyle/>
          <a:p>
            <a:pPr>
              <a:lnSpc>
                <a:spcPct val="100000"/>
              </a:lnSpc>
            </a:pPr>
            <a:endParaRPr lang="en-US" sz="900" b="1" dirty="0">
              <a:solidFill>
                <a:srgbClr val="33CCFF"/>
              </a:solidFill>
              <a:latin typeface="Calibri" panose="020F0502020204030204" pitchFamily="34" charset="0"/>
              <a:cs typeface="Calibri" panose="020F0502020204030204" pitchFamily="34" charset="0"/>
            </a:endParaRPr>
          </a:p>
          <a:p>
            <a:r>
              <a:rPr lang="en-US" sz="3600" b="1" dirty="0">
                <a:latin typeface="Calibri" panose="020F0502020204030204" pitchFamily="34" charset="0"/>
                <a:cs typeface="Calibri" panose="020F0502020204030204" pitchFamily="34" charset="0"/>
              </a:rPr>
              <a:t>Instructional Tools and Resources</a:t>
            </a:r>
            <a:endParaRPr lang="en-US" sz="3600" dirty="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Purpose</a:t>
            </a:r>
            <a:r>
              <a:rPr lang="en-US" dirty="0">
                <a:latin typeface="Calibri" panose="020F0502020204030204" pitchFamily="34" charset="0"/>
                <a:cs typeface="Calibri" panose="020F0502020204030204" pitchFamily="34" charset="0"/>
              </a:rPr>
              <a:t>: To provide you with the best learning experience, we utilize a variety of tools and resources designed to enhance your understanding and application of AI/ML in financial services.</a:t>
            </a:r>
          </a:p>
          <a:p>
            <a:pPr>
              <a:lnSpc>
                <a:spcPct val="100000"/>
              </a:lnSpc>
            </a:pPr>
            <a:endParaRPr lang="en-US" sz="2000" dirty="0">
              <a:solidFill>
                <a:schemeClr val="bg1"/>
              </a:solidFill>
              <a:latin typeface="Calibri" panose="020F0502020204030204" pitchFamily="34" charset="0"/>
              <a:cs typeface="Calibri" panose="020F0502020204030204" pitchFamily="34" charset="0"/>
            </a:endParaRPr>
          </a:p>
          <a:p>
            <a:pPr>
              <a:lnSpc>
                <a:spcPct val="100000"/>
              </a:lnSpc>
            </a:pPr>
            <a:endParaRPr lang="en-US" sz="2000" b="1" dirty="0">
              <a:solidFill>
                <a:schemeClr val="bg1"/>
              </a:solidFill>
              <a:latin typeface="Calibri" panose="020F0502020204030204" pitchFamily="34" charset="0"/>
              <a:cs typeface="Calibri" panose="020F0502020204030204" pitchFamily="34" charset="0"/>
            </a:endParaRPr>
          </a:p>
          <a:p>
            <a:pPr>
              <a:lnSpc>
                <a:spcPct val="100000"/>
              </a:lnSpc>
            </a:pPr>
            <a:endParaRPr lang="en-US" sz="2000" b="1" dirty="0">
              <a:solidFill>
                <a:schemeClr val="bg1"/>
              </a:solidFill>
              <a:latin typeface="Calibri" panose="020F0502020204030204" pitchFamily="34" charset="0"/>
              <a:cs typeface="Calibri" panose="020F0502020204030204" pitchFamily="34" charset="0"/>
            </a:endParaRPr>
          </a:p>
          <a:p>
            <a:pPr>
              <a:lnSpc>
                <a:spcPct val="100000"/>
              </a:lnSpc>
            </a:pPr>
            <a:endParaRPr lang="en-US" sz="2000" b="1" dirty="0">
              <a:solidFill>
                <a:schemeClr val="bg1"/>
              </a:solidFill>
              <a:latin typeface="Calibri" panose="020F0502020204030204" pitchFamily="34" charset="0"/>
              <a:cs typeface="Calibri" panose="020F0502020204030204" pitchFamily="34" charset="0"/>
            </a:endParaRPr>
          </a:p>
          <a:p>
            <a:pPr>
              <a:lnSpc>
                <a:spcPct val="100000"/>
              </a:lnSpc>
            </a:pPr>
            <a:endParaRPr lang="en-US" sz="2000" b="1" dirty="0">
              <a:solidFill>
                <a:schemeClr val="bg1"/>
              </a:solidFill>
              <a:latin typeface="Calibri" panose="020F0502020204030204" pitchFamily="34" charset="0"/>
              <a:cs typeface="Calibri" panose="020F0502020204030204" pitchFamily="34" charset="0"/>
            </a:endParaRPr>
          </a:p>
          <a:p>
            <a:pPr>
              <a:lnSpc>
                <a:spcPct val="100000"/>
              </a:lnSpc>
            </a:pPr>
            <a:endParaRPr lang="en-US" sz="2000" b="1" dirty="0">
              <a:solidFill>
                <a:schemeClr val="bg1"/>
              </a:solidFill>
              <a:latin typeface="Calibri" panose="020F0502020204030204" pitchFamily="34" charset="0"/>
              <a:cs typeface="Calibri" panose="020F0502020204030204" pitchFamily="34" charset="0"/>
            </a:endParaRPr>
          </a:p>
          <a:p>
            <a:pPr>
              <a:lnSpc>
                <a:spcPct val="100000"/>
              </a:lnSpc>
            </a:pPr>
            <a:endParaRPr lang="en-US" sz="2000" b="1" dirty="0">
              <a:solidFill>
                <a:schemeClr val="bg1"/>
              </a:solidFill>
              <a:latin typeface="Calibri" panose="020F0502020204030204" pitchFamily="34" charset="0"/>
              <a:cs typeface="Calibri" panose="020F0502020204030204" pitchFamily="34" charset="0"/>
            </a:endParaRPr>
          </a:p>
          <a:p>
            <a:pPr>
              <a:lnSpc>
                <a:spcPct val="100000"/>
              </a:lnSpc>
            </a:pPr>
            <a:endParaRPr lang="en-US" sz="2000" b="1" dirty="0">
              <a:solidFill>
                <a:schemeClr val="bg1"/>
              </a:solidFill>
              <a:latin typeface="Calibri" panose="020F0502020204030204" pitchFamily="34" charset="0"/>
              <a:cs typeface="Calibri" panose="020F0502020204030204" pitchFamily="34" charset="0"/>
            </a:endParaRPr>
          </a:p>
          <a:p>
            <a:pPr>
              <a:lnSpc>
                <a:spcPct val="100000"/>
              </a:lnSpc>
            </a:pPr>
            <a:endParaRPr lang="en-US" sz="1600" b="1" dirty="0">
              <a:solidFill>
                <a:schemeClr val="bg1"/>
              </a:solidFill>
              <a:latin typeface="Calibri" panose="020F0502020204030204" pitchFamily="34" charset="0"/>
              <a:cs typeface="Calibri" panose="020F0502020204030204" pitchFamily="34" charset="0"/>
            </a:endParaRPr>
          </a:p>
        </p:txBody>
      </p:sp>
      <p:sp>
        <p:nvSpPr>
          <p:cNvPr id="17" name="TextBox 16">
            <a:extLst>
              <a:ext uri="{FF2B5EF4-FFF2-40B4-BE49-F238E27FC236}">
                <a16:creationId xmlns:a16="http://schemas.microsoft.com/office/drawing/2014/main" id="{3BAAAC63-2522-BF88-A641-22CECEE14732}"/>
              </a:ext>
            </a:extLst>
          </p:cNvPr>
          <p:cNvSpPr txBox="1"/>
          <p:nvPr/>
        </p:nvSpPr>
        <p:spPr>
          <a:xfrm>
            <a:off x="5159021" y="214490"/>
            <a:ext cx="6807201" cy="6457244"/>
          </a:xfrm>
          <a:prstGeom prst="rect">
            <a:avLst/>
          </a:prstGeom>
          <a:noFill/>
        </p:spPr>
        <p:txBody>
          <a:bodyPr wrap="square" lIns="0" tIns="0" rIns="0" bIns="0" rtlCol="0">
            <a:noAutofit/>
          </a:bodyPr>
          <a:lstStyle/>
          <a:p>
            <a:r>
              <a:rPr lang="en-US" sz="2400" b="1" dirty="0">
                <a:solidFill>
                  <a:schemeClr val="bg1"/>
                </a:solidFill>
              </a:rPr>
              <a:t>Supportive Materials</a:t>
            </a:r>
            <a:r>
              <a:rPr lang="en-US" sz="2400" dirty="0">
                <a:solidFill>
                  <a:schemeClr val="bg1"/>
                </a:solidFill>
              </a:rPr>
              <a:t>:</a:t>
            </a:r>
          </a:p>
          <a:p>
            <a:endParaRPr lang="en-US" dirty="0">
              <a:solidFill>
                <a:schemeClr val="bg1"/>
              </a:solidFill>
            </a:endParaRPr>
          </a:p>
          <a:p>
            <a:pPr marL="285750" indent="-285750">
              <a:buFont typeface="Arial" panose="020B0604020202020204" pitchFamily="34" charset="0"/>
              <a:buChar char="•"/>
            </a:pPr>
            <a:r>
              <a:rPr lang="en-US" b="1" dirty="0">
                <a:solidFill>
                  <a:srgbClr val="33CCFF"/>
                </a:solidFill>
              </a:rPr>
              <a:t>Supplementary Readings and Videos</a:t>
            </a:r>
            <a:r>
              <a:rPr lang="en-US" dirty="0">
                <a:solidFill>
                  <a:srgbClr val="33CCFF"/>
                </a:solidFill>
              </a:rPr>
              <a:t>: </a:t>
            </a:r>
            <a:r>
              <a:rPr lang="en-US" dirty="0">
                <a:solidFill>
                  <a:schemeClr val="bg1"/>
                </a:solidFill>
              </a:rPr>
              <a:t>Curated to enhance your understanding of complex topics.</a:t>
            </a:r>
          </a:p>
          <a:p>
            <a:endParaRPr lang="en-US" dirty="0">
              <a:solidFill>
                <a:schemeClr val="bg1"/>
              </a:solidFill>
            </a:endParaRPr>
          </a:p>
          <a:p>
            <a:pPr marL="285750" indent="-285750">
              <a:buFont typeface="Arial" panose="020B0604020202020204" pitchFamily="34" charset="0"/>
              <a:buChar char="•"/>
            </a:pPr>
            <a:r>
              <a:rPr lang="en-US" b="1" dirty="0">
                <a:solidFill>
                  <a:srgbClr val="33CCFF"/>
                </a:solidFill>
              </a:rPr>
              <a:t>Example Code Snippets</a:t>
            </a:r>
            <a:r>
              <a:rPr lang="en-US" dirty="0">
                <a:solidFill>
                  <a:srgbClr val="33CCFF"/>
                </a:solidFill>
              </a:rPr>
              <a:t>: </a:t>
            </a:r>
            <a:r>
              <a:rPr lang="en-US" dirty="0">
                <a:solidFill>
                  <a:schemeClr val="bg1"/>
                </a:solidFill>
              </a:rPr>
              <a:t>To help bridge the gap between theory and practical application.</a:t>
            </a:r>
          </a:p>
          <a:p>
            <a:endParaRPr lang="en-US" dirty="0">
              <a:solidFill>
                <a:schemeClr val="bg1"/>
              </a:solidFill>
            </a:endParaRPr>
          </a:p>
          <a:p>
            <a:pPr marL="285750" indent="-285750">
              <a:buFont typeface="Arial" panose="020B0604020202020204" pitchFamily="34" charset="0"/>
              <a:buChar char="•"/>
            </a:pPr>
            <a:r>
              <a:rPr lang="en-US" b="1" dirty="0">
                <a:solidFill>
                  <a:srgbClr val="33CCFF"/>
                </a:solidFill>
              </a:rPr>
              <a:t>Step-by-Step Guides</a:t>
            </a:r>
            <a:r>
              <a:rPr lang="en-US" dirty="0">
                <a:solidFill>
                  <a:srgbClr val="33CCFF"/>
                </a:solidFill>
              </a:rPr>
              <a:t>: </a:t>
            </a:r>
            <a:r>
              <a:rPr lang="en-US" dirty="0">
                <a:solidFill>
                  <a:schemeClr val="bg1"/>
                </a:solidFill>
              </a:rPr>
              <a:t>For setting up environments and tackling coding challenges.</a:t>
            </a:r>
          </a:p>
          <a:p>
            <a:endParaRPr lang="en-US" dirty="0">
              <a:solidFill>
                <a:schemeClr val="bg1"/>
              </a:solidFill>
            </a:endParaRPr>
          </a:p>
          <a:p>
            <a:r>
              <a:rPr lang="en-US" sz="2400" b="1" dirty="0">
                <a:solidFill>
                  <a:schemeClr val="bg1"/>
                </a:solidFill>
              </a:rPr>
              <a:t>Engagement and Interaction</a:t>
            </a:r>
            <a:r>
              <a:rPr lang="en-US" sz="2400" dirty="0">
                <a:solidFill>
                  <a:schemeClr val="bg1"/>
                </a:solidFill>
              </a:rPr>
              <a:t>:</a:t>
            </a:r>
          </a:p>
          <a:p>
            <a:endParaRPr lang="en-US" dirty="0">
              <a:solidFill>
                <a:schemeClr val="bg1"/>
              </a:solidFill>
            </a:endParaRPr>
          </a:p>
          <a:p>
            <a:pPr marL="285750" indent="-285750">
              <a:buFont typeface="Arial" panose="020B0604020202020204" pitchFamily="34" charset="0"/>
              <a:buChar char="•"/>
            </a:pPr>
            <a:r>
              <a:rPr lang="en-US" b="1" dirty="0">
                <a:solidFill>
                  <a:srgbClr val="33CCFF"/>
                </a:solidFill>
              </a:rPr>
              <a:t>Live Webinars and Guest Lectures</a:t>
            </a:r>
            <a:r>
              <a:rPr lang="en-US" dirty="0">
                <a:solidFill>
                  <a:srgbClr val="33CCFF"/>
                </a:solidFill>
              </a:rPr>
              <a:t>: </a:t>
            </a:r>
            <a:r>
              <a:rPr lang="en-US" dirty="0">
                <a:solidFill>
                  <a:schemeClr val="bg1"/>
                </a:solidFill>
              </a:rPr>
              <a:t>Learn from experts and leaders in the field.</a:t>
            </a:r>
          </a:p>
          <a:p>
            <a:endParaRPr lang="en-US" dirty="0">
              <a:solidFill>
                <a:schemeClr val="bg1"/>
              </a:solidFill>
            </a:endParaRPr>
          </a:p>
          <a:p>
            <a:pPr marL="285750" indent="-285750">
              <a:buFont typeface="Arial" panose="020B0604020202020204" pitchFamily="34" charset="0"/>
              <a:buChar char="•"/>
            </a:pPr>
            <a:r>
              <a:rPr lang="en-US" b="1" dirty="0">
                <a:solidFill>
                  <a:srgbClr val="33CCFF"/>
                </a:solidFill>
              </a:rPr>
              <a:t>Real-Time Quizzes and Interactive Polls</a:t>
            </a:r>
            <a:r>
              <a:rPr lang="en-US" dirty="0">
                <a:solidFill>
                  <a:srgbClr val="33CCFF"/>
                </a:solidFill>
              </a:rPr>
              <a:t>: </a:t>
            </a:r>
            <a:r>
              <a:rPr lang="en-US" dirty="0">
                <a:solidFill>
                  <a:schemeClr val="bg1"/>
                </a:solidFill>
              </a:rPr>
              <a:t>Engage actively during the lectures to reinforce learning.</a:t>
            </a:r>
          </a:p>
          <a:p>
            <a:endParaRPr lang="en-US" dirty="0">
              <a:solidFill>
                <a:schemeClr val="bg1"/>
              </a:solidFill>
            </a:endParaRPr>
          </a:p>
          <a:p>
            <a:pPr marL="285750" indent="-285750">
              <a:buFont typeface="Arial" panose="020B0604020202020204" pitchFamily="34" charset="0"/>
              <a:buChar char="•"/>
            </a:pPr>
            <a:r>
              <a:rPr lang="en-US" b="1" dirty="0">
                <a:solidFill>
                  <a:srgbClr val="33CCFF"/>
                </a:solidFill>
              </a:rPr>
              <a:t>Group Projects and Peer Reviews</a:t>
            </a:r>
            <a:r>
              <a:rPr lang="en-US" dirty="0">
                <a:solidFill>
                  <a:srgbClr val="33CCFF"/>
                </a:solidFill>
              </a:rPr>
              <a:t>: </a:t>
            </a:r>
            <a:r>
              <a:rPr lang="en-US" dirty="0">
                <a:solidFill>
                  <a:schemeClr val="bg1"/>
                </a:solidFill>
              </a:rPr>
              <a:t>Encourage collaboration and provide diverse perspectives on problem-solving.</a:t>
            </a:r>
          </a:p>
          <a:p>
            <a:pPr lvl="1"/>
            <a:endParaRPr lang="en-US" sz="1200" dirty="0">
              <a:solidFill>
                <a:schemeClr val="bg1"/>
              </a:solidFill>
            </a:endParaRPr>
          </a:p>
        </p:txBody>
      </p:sp>
      <p:sp>
        <p:nvSpPr>
          <p:cNvPr id="4" name="TextBox 3">
            <a:extLst>
              <a:ext uri="{FF2B5EF4-FFF2-40B4-BE49-F238E27FC236}">
                <a16:creationId xmlns:a16="http://schemas.microsoft.com/office/drawing/2014/main" id="{BF11FA75-EBC3-87E3-26C9-665AC7A225B3}"/>
              </a:ext>
            </a:extLst>
          </p:cNvPr>
          <p:cNvSpPr txBox="1"/>
          <p:nvPr/>
        </p:nvSpPr>
        <p:spPr>
          <a:xfrm>
            <a:off x="11200718" y="6352675"/>
            <a:ext cx="902746" cy="409072"/>
          </a:xfrm>
          <a:prstGeom prst="rect">
            <a:avLst/>
          </a:prstGeom>
          <a:noFill/>
        </p:spPr>
        <p:txBody>
          <a:bodyPr wrap="none" lIns="0" tIns="0" rIns="0" bIns="0" rtlCol="0">
            <a:noAutofit/>
          </a:bodyPr>
          <a:lstStyle/>
          <a:p>
            <a:pPr>
              <a:lnSpc>
                <a:spcPct val="100000"/>
              </a:lnSpc>
              <a:spcBef>
                <a:spcPts val="1200"/>
              </a:spcBef>
              <a:buSzPct val="100000"/>
            </a:pPr>
            <a:r>
              <a:rPr lang="en-US" sz="2400" dirty="0">
                <a:solidFill>
                  <a:schemeClr val="bg1"/>
                </a:solidFill>
                <a:latin typeface="Calibri" panose="020F0502020204030204" pitchFamily="34" charset="0"/>
                <a:cs typeface="Calibri" panose="020F0502020204030204" pitchFamily="34" charset="0"/>
              </a:rPr>
              <a:t>|elvtr|</a:t>
            </a:r>
          </a:p>
        </p:txBody>
      </p:sp>
    </p:spTree>
    <p:extLst>
      <p:ext uri="{BB962C8B-B14F-4D97-AF65-F5344CB8AC3E}">
        <p14:creationId xmlns:p14="http://schemas.microsoft.com/office/powerpoint/2010/main" val="444246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1+#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B82BC60A-7965-C0FF-99A0-7FB9EE1D3C19}"/>
              </a:ext>
            </a:extLst>
          </p:cNvPr>
          <p:cNvSpPr/>
          <p:nvPr/>
        </p:nvSpPr>
        <p:spPr>
          <a:xfrm>
            <a:off x="0" y="0"/>
            <a:ext cx="12192000" cy="6858000"/>
          </a:xfrm>
          <a:prstGeom prst="rect">
            <a:avLst/>
          </a:prstGeom>
          <a:gradFill flip="none" rotWithShape="1">
            <a:gsLst>
              <a:gs pos="0">
                <a:srgbClr val="344152"/>
              </a:gs>
              <a:gs pos="100000">
                <a:schemeClr val="tx1"/>
              </a:gs>
            </a:gsLst>
            <a:path path="circle">
              <a:fillToRect l="50000" t="50000" r="50000" b="50000"/>
            </a:path>
            <a:tileRect/>
          </a:gradFill>
          <a:ln>
            <a:noFill/>
          </a:ln>
          <a:effectLst>
            <a:outerShdw blurRad="317500" sx="102000" sy="102000" algn="ctr" rotWithShape="0">
              <a:prstClr val="black">
                <a:alpha val="70000"/>
              </a:prstClr>
            </a:outerShdw>
          </a:effectLst>
        </p:spPr>
        <p:style>
          <a:lnRef idx="0">
            <a:srgbClr val="787070"/>
          </a:lnRef>
          <a:fillRef idx="1">
            <a:schemeClr val="accent1"/>
          </a:fillRef>
          <a:effectRef idx="0">
            <a:schemeClr val="dk1"/>
          </a:effectRef>
          <a:fontRef idx="minor">
            <a:schemeClr val="lt1"/>
          </a:fontRef>
        </p:style>
        <p:txBody>
          <a:bodyPr rtlCol="0" anchor="ctr"/>
          <a:lstStyle/>
          <a:p>
            <a:pPr algn="ctr">
              <a:lnSpc>
                <a:spcPct val="100000"/>
              </a:lnSpc>
            </a:pPr>
            <a:endParaRPr lang="en-US" sz="1800" dirty="0"/>
          </a:p>
        </p:txBody>
      </p:sp>
      <p:sp>
        <p:nvSpPr>
          <p:cNvPr id="2" name="Rectangle 1">
            <a:extLst>
              <a:ext uri="{FF2B5EF4-FFF2-40B4-BE49-F238E27FC236}">
                <a16:creationId xmlns:a16="http://schemas.microsoft.com/office/drawing/2014/main" id="{7BB50B24-BBFF-D8BC-B062-63A2B1536858}"/>
              </a:ext>
            </a:extLst>
          </p:cNvPr>
          <p:cNvSpPr/>
          <p:nvPr/>
        </p:nvSpPr>
        <p:spPr>
          <a:xfrm>
            <a:off x="4402666" y="0"/>
            <a:ext cx="7789333" cy="6858000"/>
          </a:xfrm>
          <a:prstGeom prst="rect">
            <a:avLst/>
          </a:prstGeom>
          <a:solidFill>
            <a:srgbClr val="0070C0">
              <a:alpha val="80000"/>
            </a:srgbClr>
          </a:solidFill>
          <a:ln>
            <a:noFill/>
          </a:ln>
        </p:spPr>
        <p:style>
          <a:lnRef idx="0">
            <a:srgbClr val="787070"/>
          </a:lnRef>
          <a:fillRef idx="1">
            <a:schemeClr val="accent1"/>
          </a:fillRef>
          <a:effectRef idx="0">
            <a:schemeClr val="dk1"/>
          </a:effectRef>
          <a:fontRef idx="minor">
            <a:schemeClr val="lt1"/>
          </a:fontRef>
        </p:style>
        <p:txBody>
          <a:bodyPr rtlCol="0" anchor="t"/>
          <a:lstStyle/>
          <a:p>
            <a:pPr>
              <a:lnSpc>
                <a:spcPct val="100000"/>
              </a:lnSpc>
            </a:pPr>
            <a:endParaRPr lang="en-US" sz="900" b="1" dirty="0">
              <a:solidFill>
                <a:srgbClr val="33CCFF"/>
              </a:solidFill>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a:p>
            <a:r>
              <a:rPr lang="en-US" sz="2400" b="1" dirty="0">
                <a:latin typeface="Calibri" panose="020F0502020204030204" pitchFamily="34" charset="0"/>
                <a:cs typeface="Calibri" panose="020F0502020204030204" pitchFamily="34" charset="0"/>
              </a:rPr>
              <a:t>Quizzes</a:t>
            </a:r>
            <a:r>
              <a:rPr lang="en-US" sz="2400" dirty="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US" b="1" dirty="0">
                <a:latin typeface="Calibri" panose="020F0502020204030204" pitchFamily="34" charset="0"/>
                <a:cs typeface="Calibri" panose="020F0502020204030204" pitchFamily="34" charset="0"/>
              </a:rPr>
              <a:t>Frequency</a:t>
            </a:r>
            <a:r>
              <a:rPr lang="en-US" dirty="0">
                <a:latin typeface="Calibri" panose="020F0502020204030204" pitchFamily="34" charset="0"/>
                <a:cs typeface="Calibri" panose="020F0502020204030204" pitchFamily="34" charset="0"/>
              </a:rPr>
              <a:t>: Weekly quizzes to reinforce learning and ensure comprehension.</a:t>
            </a:r>
          </a:p>
          <a:p>
            <a:pPr marL="285750" indent="-285750">
              <a:buFont typeface="Arial" panose="020B0604020202020204" pitchFamily="34" charset="0"/>
              <a:buChar char="•"/>
            </a:pPr>
            <a:r>
              <a:rPr lang="en-US" b="1" dirty="0">
                <a:latin typeface="Calibri" panose="020F0502020204030204" pitchFamily="34" charset="0"/>
                <a:cs typeface="Calibri" panose="020F0502020204030204" pitchFamily="34" charset="0"/>
              </a:rPr>
              <a:t>Format</a:t>
            </a:r>
            <a:r>
              <a:rPr lang="en-US" dirty="0">
                <a:latin typeface="Calibri" panose="020F0502020204030204" pitchFamily="34" charset="0"/>
                <a:cs typeface="Calibri" panose="020F0502020204030204" pitchFamily="34" charset="0"/>
              </a:rPr>
              <a:t>: Multiple choice and true/false questions, focusing on key concepts and practical applications.</a:t>
            </a:r>
          </a:p>
          <a:p>
            <a:pPr marL="285750" indent="-285750">
              <a:buFont typeface="Arial" panose="020B0604020202020204" pitchFamily="34" charset="0"/>
              <a:buChar char="•"/>
            </a:pPr>
            <a:r>
              <a:rPr lang="en-US" b="1" dirty="0">
                <a:latin typeface="Calibri" panose="020F0502020204030204" pitchFamily="34" charset="0"/>
                <a:cs typeface="Calibri" panose="020F0502020204030204" pitchFamily="34" charset="0"/>
              </a:rPr>
              <a:t>Feedback Timing</a:t>
            </a:r>
            <a:r>
              <a:rPr lang="en-US" dirty="0">
                <a:latin typeface="Calibri" panose="020F0502020204030204" pitchFamily="34" charset="0"/>
                <a:cs typeface="Calibri" panose="020F0502020204030204" pitchFamily="34" charset="0"/>
              </a:rPr>
              <a:t>: Immediate feedback post-submission to help identify areas of strength and improvement.</a:t>
            </a:r>
          </a:p>
          <a:p>
            <a:endParaRPr lang="en-US" b="1" dirty="0">
              <a:latin typeface="Calibri" panose="020F0502020204030204" pitchFamily="34" charset="0"/>
              <a:cs typeface="Calibri" panose="020F0502020204030204" pitchFamily="34" charset="0"/>
            </a:endParaRPr>
          </a:p>
          <a:p>
            <a:r>
              <a:rPr lang="en-US" sz="2400" b="1" dirty="0">
                <a:latin typeface="Calibri" panose="020F0502020204030204" pitchFamily="34" charset="0"/>
                <a:cs typeface="Calibri" panose="020F0502020204030204" pitchFamily="34" charset="0"/>
              </a:rPr>
              <a:t>Python Coding Assignments</a:t>
            </a:r>
            <a:r>
              <a:rPr lang="en-US" sz="2400" dirty="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US" b="1" dirty="0">
                <a:latin typeface="Calibri" panose="020F0502020204030204" pitchFamily="34" charset="0"/>
                <a:cs typeface="Calibri" panose="020F0502020204030204" pitchFamily="34" charset="0"/>
              </a:rPr>
              <a:t>Due</a:t>
            </a:r>
            <a:r>
              <a:rPr lang="en-US" dirty="0">
                <a:latin typeface="Calibri" panose="020F0502020204030204" pitchFamily="34" charset="0"/>
                <a:cs typeface="Calibri" panose="020F0502020204030204" pitchFamily="34" charset="0"/>
              </a:rPr>
              <a:t>: Weekly, with assignments due one week after distribution to allow adequate time for completion.</a:t>
            </a:r>
          </a:p>
          <a:p>
            <a:pPr marL="285750" indent="-285750">
              <a:buFont typeface="Arial" panose="020B0604020202020204" pitchFamily="34" charset="0"/>
              <a:buChar char="•"/>
            </a:pPr>
            <a:r>
              <a:rPr lang="en-US" b="1" dirty="0">
                <a:latin typeface="Calibri" panose="020F0502020204030204" pitchFamily="34" charset="0"/>
                <a:cs typeface="Calibri" panose="020F0502020204030204" pitchFamily="34" charset="0"/>
              </a:rPr>
              <a:t>Focus</a:t>
            </a:r>
            <a:r>
              <a:rPr lang="en-US" dirty="0">
                <a:latin typeface="Calibri" panose="020F0502020204030204" pitchFamily="34" charset="0"/>
                <a:cs typeface="Calibri" panose="020F0502020204030204" pitchFamily="34" charset="0"/>
              </a:rPr>
              <a:t>: Application of theoretical concepts in practical scenarios, using Python.</a:t>
            </a:r>
          </a:p>
          <a:p>
            <a:pPr marL="285750" indent="-285750">
              <a:buFont typeface="Arial" panose="020B0604020202020204" pitchFamily="34" charset="0"/>
              <a:buChar char="•"/>
            </a:pPr>
            <a:r>
              <a:rPr lang="en-US" b="1" dirty="0">
                <a:latin typeface="Calibri" panose="020F0502020204030204" pitchFamily="34" charset="0"/>
                <a:cs typeface="Calibri" panose="020F0502020204030204" pitchFamily="34" charset="0"/>
              </a:rPr>
              <a:t>Feedback</a:t>
            </a:r>
            <a:r>
              <a:rPr lang="en-US" dirty="0">
                <a:latin typeface="Calibri" panose="020F0502020204030204" pitchFamily="34" charset="0"/>
                <a:cs typeface="Calibri" panose="020F0502020204030204" pitchFamily="34" charset="0"/>
              </a:rPr>
              <a:t>: Detailed code reviews from the instructor and TA, highlighting both strengths and areas for improvement.</a:t>
            </a:r>
          </a:p>
          <a:p>
            <a:endParaRPr lang="en-US" dirty="0">
              <a:latin typeface="Calibri" panose="020F0502020204030204" pitchFamily="34" charset="0"/>
              <a:cs typeface="Calibri" panose="020F0502020204030204" pitchFamily="34" charset="0"/>
            </a:endParaRPr>
          </a:p>
          <a:p>
            <a:r>
              <a:rPr lang="en-US" sz="2400" b="1" dirty="0">
                <a:latin typeface="Calibri" panose="020F0502020204030204" pitchFamily="34" charset="0"/>
                <a:cs typeface="Calibri" panose="020F0502020204030204" pitchFamily="34" charset="0"/>
              </a:rPr>
              <a:t>Extra Credit Projects</a:t>
            </a:r>
            <a:r>
              <a:rPr lang="en-US" sz="2400" dirty="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US" b="1" dirty="0">
                <a:latin typeface="Calibri" panose="020F0502020204030204" pitchFamily="34" charset="0"/>
                <a:cs typeface="Calibri" panose="020F0502020204030204" pitchFamily="34" charset="0"/>
              </a:rPr>
              <a:t>Purpose</a:t>
            </a:r>
            <a:r>
              <a:rPr lang="en-US" dirty="0">
                <a:latin typeface="Calibri" panose="020F0502020204030204" pitchFamily="34" charset="0"/>
                <a:cs typeface="Calibri" panose="020F0502020204030204" pitchFamily="34" charset="0"/>
              </a:rPr>
              <a:t>: Encourage deeper exploration of topics and reward initiative.</a:t>
            </a:r>
          </a:p>
          <a:p>
            <a:pPr marL="285750" indent="-285750">
              <a:buFont typeface="Arial" panose="020B0604020202020204" pitchFamily="34" charset="0"/>
              <a:buChar char="•"/>
            </a:pPr>
            <a:r>
              <a:rPr lang="en-US" b="1" dirty="0">
                <a:latin typeface="Calibri" panose="020F0502020204030204" pitchFamily="34" charset="0"/>
                <a:cs typeface="Calibri" panose="020F0502020204030204" pitchFamily="34" charset="0"/>
              </a:rPr>
              <a:t>Scope</a:t>
            </a:r>
            <a:r>
              <a:rPr lang="en-US" dirty="0">
                <a:latin typeface="Calibri" panose="020F0502020204030204" pitchFamily="34" charset="0"/>
                <a:cs typeface="Calibri" panose="020F0502020204030204" pitchFamily="34" charset="0"/>
              </a:rPr>
              <a:t>: Optional projects that complement the regular curriculum and can be used to boost the overall grade.</a:t>
            </a:r>
          </a:p>
          <a:p>
            <a:pPr marL="285750" indent="-285750">
              <a:buFont typeface="Arial" panose="020B0604020202020204" pitchFamily="34" charset="0"/>
              <a:buChar char="•"/>
            </a:pPr>
            <a:r>
              <a:rPr lang="en-US" b="1" dirty="0">
                <a:latin typeface="Calibri" panose="020F0502020204030204" pitchFamily="34" charset="0"/>
                <a:cs typeface="Calibri" panose="020F0502020204030204" pitchFamily="34" charset="0"/>
              </a:rPr>
              <a:t>Feedback</a:t>
            </a:r>
            <a:r>
              <a:rPr lang="en-US" dirty="0">
                <a:latin typeface="Calibri" panose="020F0502020204030204" pitchFamily="34" charset="0"/>
                <a:cs typeface="Calibri" panose="020F0502020204030204" pitchFamily="34" charset="0"/>
              </a:rPr>
              <a:t>: Constructive suggestions on how to expand or refine projects for professional or academic use.</a:t>
            </a:r>
          </a:p>
          <a:p>
            <a:pPr>
              <a:lnSpc>
                <a:spcPct val="100000"/>
              </a:lnSpc>
            </a:pPr>
            <a:endParaRPr lang="en-US" sz="1600" b="1" dirty="0">
              <a:solidFill>
                <a:schemeClr val="bg1"/>
              </a:solidFill>
              <a:latin typeface="Calibri" panose="020F0502020204030204" pitchFamily="34" charset="0"/>
              <a:cs typeface="Calibri" panose="020F0502020204030204" pitchFamily="34" charset="0"/>
            </a:endParaRPr>
          </a:p>
        </p:txBody>
      </p:sp>
      <p:sp>
        <p:nvSpPr>
          <p:cNvPr id="17" name="TextBox 16">
            <a:extLst>
              <a:ext uri="{FF2B5EF4-FFF2-40B4-BE49-F238E27FC236}">
                <a16:creationId xmlns:a16="http://schemas.microsoft.com/office/drawing/2014/main" id="{3BAAAC63-2522-BF88-A641-22CECEE14732}"/>
              </a:ext>
            </a:extLst>
          </p:cNvPr>
          <p:cNvSpPr txBox="1"/>
          <p:nvPr/>
        </p:nvSpPr>
        <p:spPr>
          <a:xfrm>
            <a:off x="270934" y="219739"/>
            <a:ext cx="3996266" cy="6132936"/>
          </a:xfrm>
          <a:prstGeom prst="rect">
            <a:avLst/>
          </a:prstGeom>
          <a:noFill/>
        </p:spPr>
        <p:txBody>
          <a:bodyPr wrap="square" lIns="0" tIns="0" rIns="0" bIns="0" rtlCol="0">
            <a:noAutofit/>
          </a:bodyPr>
          <a:lstStyle/>
          <a:p>
            <a:r>
              <a:rPr lang="en-US" sz="4000" b="1" dirty="0">
                <a:solidFill>
                  <a:schemeClr val="bg1"/>
                </a:solidFill>
                <a:latin typeface="Calibri" panose="020F0502020204030204" pitchFamily="34" charset="0"/>
                <a:cs typeface="Calibri" panose="020F0502020204030204" pitchFamily="34" charset="0"/>
              </a:rPr>
              <a:t>Assessment Methods and Feedback</a:t>
            </a:r>
          </a:p>
          <a:p>
            <a:endParaRPr lang="en-US" sz="4000" b="1" dirty="0">
              <a:solidFill>
                <a:schemeClr val="bg1"/>
              </a:solidFill>
              <a:latin typeface="Calibri" panose="020F0502020204030204" pitchFamily="34" charset="0"/>
              <a:cs typeface="Calibri" panose="020F0502020204030204" pitchFamily="34" charset="0"/>
            </a:endParaRPr>
          </a:p>
          <a:p>
            <a:endParaRPr lang="en-US" sz="4000" b="1" dirty="0">
              <a:solidFill>
                <a:schemeClr val="bg1"/>
              </a:solidFill>
              <a:latin typeface="Calibri" panose="020F0502020204030204" pitchFamily="34" charset="0"/>
              <a:cs typeface="Calibri" panose="020F0502020204030204" pitchFamily="34" charset="0"/>
            </a:endParaRPr>
          </a:p>
          <a:p>
            <a:endParaRPr lang="en-US" sz="4000" b="1" dirty="0">
              <a:solidFill>
                <a:schemeClr val="bg1"/>
              </a:solidFill>
              <a:latin typeface="Calibri" panose="020F0502020204030204" pitchFamily="34" charset="0"/>
              <a:cs typeface="Calibri" panose="020F0502020204030204" pitchFamily="34" charset="0"/>
            </a:endParaRPr>
          </a:p>
          <a:p>
            <a:endParaRPr lang="en-US" sz="4000" b="1" dirty="0">
              <a:solidFill>
                <a:schemeClr val="bg1"/>
              </a:solidFill>
              <a:latin typeface="Calibri" panose="020F0502020204030204" pitchFamily="34" charset="0"/>
              <a:cs typeface="Calibri" panose="020F0502020204030204" pitchFamily="34" charset="0"/>
            </a:endParaRPr>
          </a:p>
          <a:p>
            <a:endParaRPr lang="en-US" sz="4000" b="1" dirty="0">
              <a:solidFill>
                <a:schemeClr val="bg1"/>
              </a:solidFill>
              <a:latin typeface="Calibri" panose="020F0502020204030204" pitchFamily="34" charset="0"/>
              <a:cs typeface="Calibri" panose="020F0502020204030204" pitchFamily="34" charset="0"/>
            </a:endParaRPr>
          </a:p>
          <a:p>
            <a:r>
              <a:rPr lang="en-US" b="1" dirty="0">
                <a:solidFill>
                  <a:srgbClr val="33CCFF"/>
                </a:solidFill>
                <a:latin typeface="Calibri" panose="020F0502020204030204" pitchFamily="34" charset="0"/>
                <a:cs typeface="Calibri" panose="020F0502020204030204" pitchFamily="34" charset="0"/>
              </a:rPr>
              <a:t>Objective</a:t>
            </a:r>
            <a:r>
              <a:rPr lang="en-US" dirty="0">
                <a:solidFill>
                  <a:srgbClr val="33CCFF"/>
                </a:solidFill>
                <a:latin typeface="Calibri" panose="020F0502020204030204" pitchFamily="34" charset="0"/>
                <a:cs typeface="Calibri" panose="020F0502020204030204" pitchFamily="34" charset="0"/>
              </a:rPr>
              <a:t>: </a:t>
            </a:r>
            <a:r>
              <a:rPr lang="en-US" dirty="0">
                <a:solidFill>
                  <a:schemeClr val="bg1"/>
                </a:solidFill>
                <a:latin typeface="Calibri" panose="020F0502020204030204" pitchFamily="34" charset="0"/>
                <a:cs typeface="Calibri" panose="020F0502020204030204" pitchFamily="34" charset="0"/>
              </a:rPr>
              <a:t>To clarify how students will be assessed and the types of feedback they can expect, ensuring transparency and encouraging continuous improvement.</a:t>
            </a:r>
            <a:endParaRPr lang="en-US" sz="2000" dirty="0">
              <a:solidFill>
                <a:schemeClr val="bg1"/>
              </a:solidFill>
              <a:latin typeface="Calibri" panose="020F0502020204030204" pitchFamily="34" charset="0"/>
              <a:cs typeface="Calibri" panose="020F0502020204030204" pitchFamily="34" charset="0"/>
            </a:endParaRPr>
          </a:p>
          <a:p>
            <a:pPr lvl="1"/>
            <a:endParaRPr lang="en-US" sz="4000" dirty="0">
              <a:solidFill>
                <a:schemeClr val="bg1"/>
              </a:solidFill>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BF11FA75-EBC3-87E3-26C9-665AC7A225B3}"/>
              </a:ext>
            </a:extLst>
          </p:cNvPr>
          <p:cNvSpPr txBox="1"/>
          <p:nvPr/>
        </p:nvSpPr>
        <p:spPr>
          <a:xfrm>
            <a:off x="11200718" y="6352675"/>
            <a:ext cx="902746" cy="409072"/>
          </a:xfrm>
          <a:prstGeom prst="rect">
            <a:avLst/>
          </a:prstGeom>
          <a:noFill/>
        </p:spPr>
        <p:txBody>
          <a:bodyPr wrap="none" lIns="0" tIns="0" rIns="0" bIns="0" rtlCol="0">
            <a:noAutofit/>
          </a:bodyPr>
          <a:lstStyle/>
          <a:p>
            <a:pPr>
              <a:lnSpc>
                <a:spcPct val="100000"/>
              </a:lnSpc>
              <a:spcBef>
                <a:spcPts val="1200"/>
              </a:spcBef>
              <a:buSzPct val="100000"/>
            </a:pPr>
            <a:r>
              <a:rPr lang="en-US" sz="2400" dirty="0">
                <a:solidFill>
                  <a:schemeClr val="bg1"/>
                </a:solidFill>
                <a:latin typeface="Calibri" panose="020F0502020204030204" pitchFamily="34" charset="0"/>
                <a:cs typeface="Calibri" panose="020F0502020204030204" pitchFamily="34" charset="0"/>
              </a:rPr>
              <a:t>|elvtr|</a:t>
            </a:r>
          </a:p>
        </p:txBody>
      </p:sp>
      <p:sp>
        <p:nvSpPr>
          <p:cNvPr id="3" name="Rectangle 2">
            <a:extLst>
              <a:ext uri="{FF2B5EF4-FFF2-40B4-BE49-F238E27FC236}">
                <a16:creationId xmlns:a16="http://schemas.microsoft.com/office/drawing/2014/main" id="{8C85E192-99A2-25FC-1083-0F4F44D1138B}"/>
              </a:ext>
            </a:extLst>
          </p:cNvPr>
          <p:cNvSpPr/>
          <p:nvPr/>
        </p:nvSpPr>
        <p:spPr>
          <a:xfrm>
            <a:off x="12457298" y="5643"/>
            <a:ext cx="7789333" cy="6858000"/>
          </a:xfrm>
          <a:prstGeom prst="rect">
            <a:avLst/>
          </a:prstGeom>
          <a:solidFill>
            <a:srgbClr val="0070C0">
              <a:alpha val="80000"/>
            </a:srgbClr>
          </a:solidFill>
          <a:ln>
            <a:noFill/>
          </a:ln>
        </p:spPr>
        <p:style>
          <a:lnRef idx="0">
            <a:srgbClr val="787070"/>
          </a:lnRef>
          <a:fillRef idx="1">
            <a:schemeClr val="accent1"/>
          </a:fillRef>
          <a:effectRef idx="0">
            <a:schemeClr val="dk1"/>
          </a:effectRef>
          <a:fontRef idx="minor">
            <a:schemeClr val="lt1"/>
          </a:fontRef>
        </p:style>
        <p:txBody>
          <a:bodyPr rtlCol="0" anchor="t"/>
          <a:lstStyle/>
          <a:p>
            <a:pPr>
              <a:lnSpc>
                <a:spcPct val="100000"/>
              </a:lnSpc>
            </a:pPr>
            <a:endParaRPr lang="en-US" sz="900" b="1" dirty="0">
              <a:solidFill>
                <a:srgbClr val="33CCFF"/>
              </a:solidFill>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a:p>
            <a:r>
              <a:rPr lang="en-US" sz="2400" b="1" dirty="0"/>
              <a:t>Participation and Engagement</a:t>
            </a:r>
            <a:r>
              <a:rPr lang="en-US" sz="2400" dirty="0"/>
              <a:t>:</a:t>
            </a:r>
          </a:p>
          <a:p>
            <a:pPr marL="285750" indent="-285750">
              <a:buFont typeface="Arial" panose="020B0604020202020204" pitchFamily="34" charset="0"/>
              <a:buChar char="•"/>
            </a:pPr>
            <a:r>
              <a:rPr lang="en-US" b="1" dirty="0"/>
              <a:t>In-Class Interaction</a:t>
            </a:r>
            <a:r>
              <a:rPr lang="en-US" dirty="0"/>
              <a:t>: Encouraged and noted, with participation contributing to final grades.</a:t>
            </a:r>
          </a:p>
          <a:p>
            <a:pPr marL="285750" indent="-285750">
              <a:buFont typeface="Arial" panose="020B0604020202020204" pitchFamily="34" charset="0"/>
              <a:buChar char="•"/>
            </a:pPr>
            <a:r>
              <a:rPr lang="en-US" b="1" dirty="0"/>
              <a:t>Office Hours</a:t>
            </a:r>
            <a:r>
              <a:rPr lang="en-US" dirty="0"/>
              <a:t>: Scheduled regularly to provide one-on-one support and address individual concerns or questions.</a:t>
            </a:r>
          </a:p>
          <a:p>
            <a:pPr marL="285750" indent="-285750">
              <a:buFont typeface="Arial" panose="020B0604020202020204" pitchFamily="34" charset="0"/>
              <a:buChar char="•"/>
            </a:pPr>
            <a:r>
              <a:rPr lang="en-US" b="1" dirty="0"/>
              <a:t>Feedback Loop</a:t>
            </a:r>
            <a:r>
              <a:rPr lang="en-US" dirty="0"/>
              <a:t>: Continuous throughout the course via discussion forums, direct emails, and scheduled reviews.</a:t>
            </a:r>
          </a:p>
          <a:p>
            <a:endParaRPr lang="en-US" b="1" dirty="0"/>
          </a:p>
          <a:p>
            <a:endParaRPr lang="en-US" b="1" dirty="0"/>
          </a:p>
          <a:p>
            <a:r>
              <a:rPr lang="en-US" sz="2400" b="1" dirty="0"/>
              <a:t>End-of-Course Evaluation</a:t>
            </a:r>
            <a:r>
              <a:rPr lang="en-US" sz="2400" dirty="0"/>
              <a:t>:</a:t>
            </a:r>
          </a:p>
          <a:p>
            <a:pPr marL="285750" indent="-285750">
              <a:buFont typeface="Arial" panose="020B0604020202020204" pitchFamily="34" charset="0"/>
              <a:buChar char="•"/>
            </a:pPr>
            <a:r>
              <a:rPr lang="en-US" b="1" dirty="0"/>
              <a:t>Objective</a:t>
            </a:r>
            <a:r>
              <a:rPr lang="en-US" dirty="0"/>
              <a:t>: Assess comprehensive understanding through a combination of practical and theoretical questions.</a:t>
            </a:r>
          </a:p>
          <a:p>
            <a:pPr marL="285750" indent="-285750">
              <a:buFont typeface="Arial" panose="020B0604020202020204" pitchFamily="34" charset="0"/>
              <a:buChar char="•"/>
            </a:pPr>
            <a:r>
              <a:rPr lang="en-US" b="1" dirty="0"/>
              <a:t>Feedback</a:t>
            </a:r>
            <a:r>
              <a:rPr lang="en-US" dirty="0"/>
              <a:t>: In-depth review of each student's performance with actionable advice for continued learning.</a:t>
            </a:r>
          </a:p>
          <a:p>
            <a:pPr>
              <a:lnSpc>
                <a:spcPct val="100000"/>
              </a:lnSpc>
            </a:pPr>
            <a:endParaRPr lang="en-US" sz="1600"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098746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B82BC60A-7965-C0FF-99A0-7FB9EE1D3C19}"/>
              </a:ext>
            </a:extLst>
          </p:cNvPr>
          <p:cNvSpPr/>
          <p:nvPr/>
        </p:nvSpPr>
        <p:spPr>
          <a:xfrm>
            <a:off x="0" y="0"/>
            <a:ext cx="12192000" cy="6858000"/>
          </a:xfrm>
          <a:prstGeom prst="rect">
            <a:avLst/>
          </a:prstGeom>
          <a:gradFill flip="none" rotWithShape="1">
            <a:gsLst>
              <a:gs pos="0">
                <a:srgbClr val="344152"/>
              </a:gs>
              <a:gs pos="100000">
                <a:schemeClr val="tx1"/>
              </a:gs>
            </a:gsLst>
            <a:path path="circle">
              <a:fillToRect l="50000" t="50000" r="50000" b="50000"/>
            </a:path>
            <a:tileRect/>
          </a:gradFill>
          <a:ln>
            <a:noFill/>
          </a:ln>
          <a:effectLst>
            <a:outerShdw blurRad="317500" sx="102000" sy="102000" algn="ctr" rotWithShape="0">
              <a:prstClr val="black">
                <a:alpha val="70000"/>
              </a:prstClr>
            </a:outerShdw>
          </a:effectLst>
        </p:spPr>
        <p:style>
          <a:lnRef idx="0">
            <a:srgbClr val="787070"/>
          </a:lnRef>
          <a:fillRef idx="1">
            <a:schemeClr val="accent1"/>
          </a:fillRef>
          <a:effectRef idx="0">
            <a:schemeClr val="dk1"/>
          </a:effectRef>
          <a:fontRef idx="minor">
            <a:schemeClr val="lt1"/>
          </a:fontRef>
        </p:style>
        <p:txBody>
          <a:bodyPr rtlCol="0" anchor="ctr"/>
          <a:lstStyle/>
          <a:p>
            <a:pPr algn="ctr">
              <a:lnSpc>
                <a:spcPct val="100000"/>
              </a:lnSpc>
            </a:pPr>
            <a:endParaRPr lang="en-US" sz="1800" dirty="0"/>
          </a:p>
        </p:txBody>
      </p:sp>
      <p:sp>
        <p:nvSpPr>
          <p:cNvPr id="2" name="Rectangle 1">
            <a:extLst>
              <a:ext uri="{FF2B5EF4-FFF2-40B4-BE49-F238E27FC236}">
                <a16:creationId xmlns:a16="http://schemas.microsoft.com/office/drawing/2014/main" id="{7BB50B24-BBFF-D8BC-B062-63A2B1536858}"/>
              </a:ext>
            </a:extLst>
          </p:cNvPr>
          <p:cNvSpPr/>
          <p:nvPr/>
        </p:nvSpPr>
        <p:spPr>
          <a:xfrm>
            <a:off x="4402666" y="0"/>
            <a:ext cx="7789333" cy="6858000"/>
          </a:xfrm>
          <a:prstGeom prst="rect">
            <a:avLst/>
          </a:prstGeom>
          <a:solidFill>
            <a:srgbClr val="0070C0">
              <a:alpha val="80000"/>
            </a:srgbClr>
          </a:solidFill>
          <a:ln>
            <a:noFill/>
          </a:ln>
        </p:spPr>
        <p:style>
          <a:lnRef idx="0">
            <a:srgbClr val="787070"/>
          </a:lnRef>
          <a:fillRef idx="1">
            <a:schemeClr val="accent1"/>
          </a:fillRef>
          <a:effectRef idx="0">
            <a:schemeClr val="dk1"/>
          </a:effectRef>
          <a:fontRef idx="minor">
            <a:schemeClr val="lt1"/>
          </a:fontRef>
        </p:style>
        <p:txBody>
          <a:bodyPr rtlCol="0" anchor="t"/>
          <a:lstStyle/>
          <a:p>
            <a:pPr>
              <a:lnSpc>
                <a:spcPct val="100000"/>
              </a:lnSpc>
            </a:pPr>
            <a:endParaRPr lang="en-US" sz="900" b="1" dirty="0">
              <a:solidFill>
                <a:srgbClr val="33CCFF"/>
              </a:solidFill>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a:p>
            <a:r>
              <a:rPr lang="en-US" sz="2400" b="1" dirty="0"/>
              <a:t>Participation and Engagement</a:t>
            </a:r>
            <a:r>
              <a:rPr lang="en-US" sz="2400" dirty="0"/>
              <a:t>:</a:t>
            </a:r>
          </a:p>
          <a:p>
            <a:pPr marL="285750" indent="-285750">
              <a:buFont typeface="Arial" panose="020B0604020202020204" pitchFamily="34" charset="0"/>
              <a:buChar char="•"/>
            </a:pPr>
            <a:r>
              <a:rPr lang="en-US" b="1" dirty="0"/>
              <a:t>In-Class Interaction</a:t>
            </a:r>
            <a:r>
              <a:rPr lang="en-US" dirty="0"/>
              <a:t>: Encouraged and noted, with participation contributing to final grades.</a:t>
            </a:r>
          </a:p>
          <a:p>
            <a:pPr marL="285750" indent="-285750">
              <a:buFont typeface="Arial" panose="020B0604020202020204" pitchFamily="34" charset="0"/>
              <a:buChar char="•"/>
            </a:pPr>
            <a:r>
              <a:rPr lang="en-US" b="1" dirty="0"/>
              <a:t>Office Hours</a:t>
            </a:r>
            <a:r>
              <a:rPr lang="en-US" dirty="0"/>
              <a:t>: Scheduled regularly to provide one-on-one support and address individual concerns or questions.</a:t>
            </a:r>
          </a:p>
          <a:p>
            <a:pPr marL="285750" indent="-285750">
              <a:buFont typeface="Arial" panose="020B0604020202020204" pitchFamily="34" charset="0"/>
              <a:buChar char="•"/>
            </a:pPr>
            <a:r>
              <a:rPr lang="en-US" b="1" dirty="0"/>
              <a:t>Feedback Loop</a:t>
            </a:r>
            <a:r>
              <a:rPr lang="en-US" dirty="0"/>
              <a:t>: Continuous throughout the course via discussion forums, direct emails, and scheduled reviews.</a:t>
            </a:r>
          </a:p>
          <a:p>
            <a:endParaRPr lang="en-US" b="1" dirty="0"/>
          </a:p>
          <a:p>
            <a:endParaRPr lang="en-US" b="1" dirty="0"/>
          </a:p>
          <a:p>
            <a:r>
              <a:rPr lang="en-US" sz="2400" b="1" dirty="0"/>
              <a:t>End-of-Course Evaluation</a:t>
            </a:r>
            <a:r>
              <a:rPr lang="en-US" sz="2400" dirty="0"/>
              <a:t>:</a:t>
            </a:r>
          </a:p>
          <a:p>
            <a:pPr marL="285750" indent="-285750">
              <a:buFont typeface="Arial" panose="020B0604020202020204" pitchFamily="34" charset="0"/>
              <a:buChar char="•"/>
            </a:pPr>
            <a:r>
              <a:rPr lang="en-US" b="1" dirty="0"/>
              <a:t>Objective</a:t>
            </a:r>
            <a:r>
              <a:rPr lang="en-US" dirty="0"/>
              <a:t>: Assess comprehensive understanding through a combination of practical and theoretical questions.</a:t>
            </a:r>
          </a:p>
          <a:p>
            <a:pPr marL="285750" indent="-285750">
              <a:buFont typeface="Arial" panose="020B0604020202020204" pitchFamily="34" charset="0"/>
              <a:buChar char="•"/>
            </a:pPr>
            <a:r>
              <a:rPr lang="en-US" b="1" dirty="0"/>
              <a:t>Feedback</a:t>
            </a:r>
            <a:r>
              <a:rPr lang="en-US" dirty="0"/>
              <a:t>: In-depth review of each student's performance with actionable advice for continued learning.</a:t>
            </a:r>
          </a:p>
          <a:p>
            <a:pPr>
              <a:lnSpc>
                <a:spcPct val="100000"/>
              </a:lnSpc>
            </a:pPr>
            <a:endParaRPr lang="en-US" sz="1600" b="1" dirty="0">
              <a:solidFill>
                <a:schemeClr val="bg1"/>
              </a:solidFill>
              <a:latin typeface="Calibri" panose="020F0502020204030204" pitchFamily="34" charset="0"/>
              <a:cs typeface="Calibri" panose="020F0502020204030204" pitchFamily="34" charset="0"/>
            </a:endParaRPr>
          </a:p>
        </p:txBody>
      </p:sp>
      <p:sp>
        <p:nvSpPr>
          <p:cNvPr id="17" name="TextBox 16">
            <a:extLst>
              <a:ext uri="{FF2B5EF4-FFF2-40B4-BE49-F238E27FC236}">
                <a16:creationId xmlns:a16="http://schemas.microsoft.com/office/drawing/2014/main" id="{3BAAAC63-2522-BF88-A641-22CECEE14732}"/>
              </a:ext>
            </a:extLst>
          </p:cNvPr>
          <p:cNvSpPr txBox="1"/>
          <p:nvPr/>
        </p:nvSpPr>
        <p:spPr>
          <a:xfrm>
            <a:off x="270934" y="219739"/>
            <a:ext cx="3996266" cy="6132936"/>
          </a:xfrm>
          <a:prstGeom prst="rect">
            <a:avLst/>
          </a:prstGeom>
          <a:noFill/>
        </p:spPr>
        <p:txBody>
          <a:bodyPr wrap="square" lIns="0" tIns="0" rIns="0" bIns="0" rtlCol="0">
            <a:noAutofit/>
          </a:bodyPr>
          <a:lstStyle/>
          <a:p>
            <a:r>
              <a:rPr lang="en-US" sz="4000" b="1" dirty="0">
                <a:solidFill>
                  <a:schemeClr val="bg1"/>
                </a:solidFill>
                <a:latin typeface="Calibri" panose="020F0502020204030204" pitchFamily="34" charset="0"/>
                <a:cs typeface="Calibri" panose="020F0502020204030204" pitchFamily="34" charset="0"/>
              </a:rPr>
              <a:t>Assessment Methods and Feedback</a:t>
            </a:r>
          </a:p>
          <a:p>
            <a:endParaRPr lang="en-US" sz="4000" b="1" dirty="0">
              <a:solidFill>
                <a:schemeClr val="bg1"/>
              </a:solidFill>
              <a:latin typeface="Calibri" panose="020F0502020204030204" pitchFamily="34" charset="0"/>
              <a:cs typeface="Calibri" panose="020F0502020204030204" pitchFamily="34" charset="0"/>
            </a:endParaRPr>
          </a:p>
          <a:p>
            <a:endParaRPr lang="en-US" sz="4000" b="1" dirty="0">
              <a:solidFill>
                <a:schemeClr val="bg1"/>
              </a:solidFill>
              <a:latin typeface="Calibri" panose="020F0502020204030204" pitchFamily="34" charset="0"/>
              <a:cs typeface="Calibri" panose="020F0502020204030204" pitchFamily="34" charset="0"/>
            </a:endParaRPr>
          </a:p>
          <a:p>
            <a:endParaRPr lang="en-US" sz="4000" b="1" dirty="0">
              <a:solidFill>
                <a:schemeClr val="bg1"/>
              </a:solidFill>
              <a:latin typeface="Calibri" panose="020F0502020204030204" pitchFamily="34" charset="0"/>
              <a:cs typeface="Calibri" panose="020F0502020204030204" pitchFamily="34" charset="0"/>
            </a:endParaRPr>
          </a:p>
          <a:p>
            <a:endParaRPr lang="en-US" sz="4000" b="1" dirty="0">
              <a:solidFill>
                <a:schemeClr val="bg1"/>
              </a:solidFill>
              <a:latin typeface="Calibri" panose="020F0502020204030204" pitchFamily="34" charset="0"/>
              <a:cs typeface="Calibri" panose="020F0502020204030204" pitchFamily="34" charset="0"/>
            </a:endParaRPr>
          </a:p>
          <a:p>
            <a:endParaRPr lang="en-US" sz="4000" b="1" dirty="0">
              <a:solidFill>
                <a:schemeClr val="bg1"/>
              </a:solidFill>
              <a:latin typeface="Calibri" panose="020F0502020204030204" pitchFamily="34" charset="0"/>
              <a:cs typeface="Calibri" panose="020F0502020204030204" pitchFamily="34" charset="0"/>
            </a:endParaRPr>
          </a:p>
          <a:p>
            <a:r>
              <a:rPr lang="en-US" b="1" dirty="0">
                <a:solidFill>
                  <a:srgbClr val="33CCFF"/>
                </a:solidFill>
                <a:latin typeface="Calibri" panose="020F0502020204030204" pitchFamily="34" charset="0"/>
                <a:cs typeface="Calibri" panose="020F0502020204030204" pitchFamily="34" charset="0"/>
              </a:rPr>
              <a:t>Objective</a:t>
            </a:r>
            <a:r>
              <a:rPr lang="en-US" dirty="0">
                <a:solidFill>
                  <a:srgbClr val="33CCFF"/>
                </a:solidFill>
                <a:latin typeface="Calibri" panose="020F0502020204030204" pitchFamily="34" charset="0"/>
                <a:cs typeface="Calibri" panose="020F0502020204030204" pitchFamily="34" charset="0"/>
              </a:rPr>
              <a:t>: </a:t>
            </a:r>
            <a:r>
              <a:rPr lang="en-US" dirty="0">
                <a:solidFill>
                  <a:schemeClr val="bg1"/>
                </a:solidFill>
                <a:latin typeface="Calibri" panose="020F0502020204030204" pitchFamily="34" charset="0"/>
                <a:cs typeface="Calibri" panose="020F0502020204030204" pitchFamily="34" charset="0"/>
              </a:rPr>
              <a:t>To clarify how students will be assessed and the types of feedback they can expect, ensuring transparency and encouraging continuous improvement.</a:t>
            </a:r>
            <a:endParaRPr lang="en-US" sz="2000" dirty="0">
              <a:solidFill>
                <a:schemeClr val="bg1"/>
              </a:solidFill>
              <a:latin typeface="Calibri" panose="020F0502020204030204" pitchFamily="34" charset="0"/>
              <a:cs typeface="Calibri" panose="020F0502020204030204" pitchFamily="34" charset="0"/>
            </a:endParaRPr>
          </a:p>
          <a:p>
            <a:pPr lvl="1"/>
            <a:endParaRPr lang="en-US" sz="4000" dirty="0">
              <a:solidFill>
                <a:schemeClr val="bg1"/>
              </a:solidFill>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BF11FA75-EBC3-87E3-26C9-665AC7A225B3}"/>
              </a:ext>
            </a:extLst>
          </p:cNvPr>
          <p:cNvSpPr txBox="1"/>
          <p:nvPr/>
        </p:nvSpPr>
        <p:spPr>
          <a:xfrm>
            <a:off x="11200718" y="6352675"/>
            <a:ext cx="902746" cy="409072"/>
          </a:xfrm>
          <a:prstGeom prst="rect">
            <a:avLst/>
          </a:prstGeom>
          <a:noFill/>
        </p:spPr>
        <p:txBody>
          <a:bodyPr wrap="none" lIns="0" tIns="0" rIns="0" bIns="0" rtlCol="0">
            <a:noAutofit/>
          </a:bodyPr>
          <a:lstStyle/>
          <a:p>
            <a:pPr>
              <a:lnSpc>
                <a:spcPct val="100000"/>
              </a:lnSpc>
              <a:spcBef>
                <a:spcPts val="1200"/>
              </a:spcBef>
              <a:buSzPct val="100000"/>
            </a:pPr>
            <a:r>
              <a:rPr lang="en-US" sz="2400" dirty="0">
                <a:solidFill>
                  <a:schemeClr val="bg1"/>
                </a:solidFill>
                <a:latin typeface="Calibri" panose="020F0502020204030204" pitchFamily="34" charset="0"/>
                <a:cs typeface="Calibri" panose="020F0502020204030204" pitchFamily="34" charset="0"/>
              </a:rPr>
              <a:t>|elvtr|</a:t>
            </a:r>
          </a:p>
        </p:txBody>
      </p:sp>
    </p:spTree>
    <p:extLst>
      <p:ext uri="{BB962C8B-B14F-4D97-AF65-F5344CB8AC3E}">
        <p14:creationId xmlns:p14="http://schemas.microsoft.com/office/powerpoint/2010/main" val="34421982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B82BC60A-7965-C0FF-99A0-7FB9EE1D3C19}"/>
              </a:ext>
            </a:extLst>
          </p:cNvPr>
          <p:cNvSpPr/>
          <p:nvPr/>
        </p:nvSpPr>
        <p:spPr>
          <a:xfrm>
            <a:off x="0" y="0"/>
            <a:ext cx="12192000" cy="6858000"/>
          </a:xfrm>
          <a:prstGeom prst="rect">
            <a:avLst/>
          </a:prstGeom>
          <a:gradFill flip="none" rotWithShape="1">
            <a:gsLst>
              <a:gs pos="0">
                <a:srgbClr val="344152"/>
              </a:gs>
              <a:gs pos="100000">
                <a:schemeClr val="tx1"/>
              </a:gs>
            </a:gsLst>
            <a:path path="circle">
              <a:fillToRect l="50000" t="50000" r="50000" b="50000"/>
            </a:path>
            <a:tileRect/>
          </a:gradFill>
          <a:ln>
            <a:noFill/>
          </a:ln>
          <a:effectLst>
            <a:outerShdw blurRad="317500" sx="102000" sy="102000" algn="ctr" rotWithShape="0">
              <a:prstClr val="black">
                <a:alpha val="70000"/>
              </a:prstClr>
            </a:outerShdw>
          </a:effectLst>
        </p:spPr>
        <p:style>
          <a:lnRef idx="0">
            <a:srgbClr val="787070"/>
          </a:lnRef>
          <a:fillRef idx="1">
            <a:schemeClr val="accent1"/>
          </a:fillRef>
          <a:effectRef idx="0">
            <a:schemeClr val="dk1"/>
          </a:effectRef>
          <a:fontRef idx="minor">
            <a:schemeClr val="lt1"/>
          </a:fontRef>
        </p:style>
        <p:txBody>
          <a:bodyPr rtlCol="0" anchor="ctr"/>
          <a:lstStyle/>
          <a:p>
            <a:pPr algn="ctr">
              <a:lnSpc>
                <a:spcPct val="100000"/>
              </a:lnSpc>
            </a:pPr>
            <a:endParaRPr lang="en-US" sz="1800" dirty="0"/>
          </a:p>
        </p:txBody>
      </p:sp>
      <p:sp>
        <p:nvSpPr>
          <p:cNvPr id="17" name="TextBox 16">
            <a:extLst>
              <a:ext uri="{FF2B5EF4-FFF2-40B4-BE49-F238E27FC236}">
                <a16:creationId xmlns:a16="http://schemas.microsoft.com/office/drawing/2014/main" id="{3BAAAC63-2522-BF88-A641-22CECEE14732}"/>
              </a:ext>
            </a:extLst>
          </p:cNvPr>
          <p:cNvSpPr txBox="1"/>
          <p:nvPr/>
        </p:nvSpPr>
        <p:spPr>
          <a:xfrm>
            <a:off x="270934" y="219739"/>
            <a:ext cx="3996266" cy="6132936"/>
          </a:xfrm>
          <a:prstGeom prst="rect">
            <a:avLst/>
          </a:prstGeom>
          <a:noFill/>
        </p:spPr>
        <p:txBody>
          <a:bodyPr wrap="square" lIns="0" tIns="0" rIns="0" bIns="0" rtlCol="0">
            <a:noAutofit/>
          </a:bodyPr>
          <a:lstStyle/>
          <a:p>
            <a:r>
              <a:rPr lang="en-US" sz="9600" b="1" dirty="0">
                <a:solidFill>
                  <a:schemeClr val="bg1"/>
                </a:solidFill>
                <a:latin typeface="Calibri" panose="020F0502020204030204" pitchFamily="34" charset="0"/>
                <a:cs typeface="Calibri" panose="020F0502020204030204" pitchFamily="34" charset="0"/>
              </a:rPr>
              <a:t>Q&amp;A</a:t>
            </a:r>
          </a:p>
          <a:p>
            <a:endParaRPr lang="en-US" sz="4000" b="1" dirty="0">
              <a:solidFill>
                <a:schemeClr val="bg1"/>
              </a:solidFill>
              <a:latin typeface="Calibri" panose="020F0502020204030204" pitchFamily="34" charset="0"/>
              <a:cs typeface="Calibri" panose="020F0502020204030204" pitchFamily="34" charset="0"/>
            </a:endParaRPr>
          </a:p>
          <a:p>
            <a:endParaRPr lang="en-US" sz="4000" b="1" dirty="0">
              <a:solidFill>
                <a:schemeClr val="bg1"/>
              </a:solidFill>
              <a:latin typeface="Calibri" panose="020F0502020204030204" pitchFamily="34" charset="0"/>
              <a:cs typeface="Calibri" panose="020F0502020204030204" pitchFamily="34" charset="0"/>
            </a:endParaRPr>
          </a:p>
          <a:p>
            <a:endParaRPr lang="en-US" sz="4000" b="1" dirty="0">
              <a:solidFill>
                <a:schemeClr val="bg1"/>
              </a:solidFill>
              <a:latin typeface="Calibri" panose="020F0502020204030204" pitchFamily="34" charset="0"/>
              <a:cs typeface="Calibri" panose="020F0502020204030204" pitchFamily="34" charset="0"/>
            </a:endParaRPr>
          </a:p>
          <a:p>
            <a:endParaRPr lang="en-US" sz="4000" b="1" dirty="0">
              <a:solidFill>
                <a:schemeClr val="bg1"/>
              </a:solidFill>
              <a:latin typeface="Calibri" panose="020F0502020204030204" pitchFamily="34" charset="0"/>
              <a:cs typeface="Calibri" panose="020F0502020204030204" pitchFamily="34" charset="0"/>
            </a:endParaRPr>
          </a:p>
          <a:p>
            <a:pPr lvl="1"/>
            <a:endParaRPr lang="en-US" sz="4000" dirty="0">
              <a:solidFill>
                <a:schemeClr val="bg1"/>
              </a:solidFill>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BF11FA75-EBC3-87E3-26C9-665AC7A225B3}"/>
              </a:ext>
            </a:extLst>
          </p:cNvPr>
          <p:cNvSpPr txBox="1"/>
          <p:nvPr/>
        </p:nvSpPr>
        <p:spPr>
          <a:xfrm>
            <a:off x="11200718" y="6352675"/>
            <a:ext cx="902746" cy="409072"/>
          </a:xfrm>
          <a:prstGeom prst="rect">
            <a:avLst/>
          </a:prstGeom>
          <a:noFill/>
        </p:spPr>
        <p:txBody>
          <a:bodyPr wrap="none" lIns="0" tIns="0" rIns="0" bIns="0" rtlCol="0">
            <a:noAutofit/>
          </a:bodyPr>
          <a:lstStyle/>
          <a:p>
            <a:pPr>
              <a:lnSpc>
                <a:spcPct val="100000"/>
              </a:lnSpc>
              <a:spcBef>
                <a:spcPts val="1200"/>
              </a:spcBef>
              <a:buSzPct val="100000"/>
            </a:pPr>
            <a:r>
              <a:rPr lang="en-US" sz="2400" dirty="0">
                <a:solidFill>
                  <a:schemeClr val="bg1"/>
                </a:solidFill>
                <a:latin typeface="Calibri" panose="020F0502020204030204" pitchFamily="34" charset="0"/>
                <a:cs typeface="Calibri" panose="020F0502020204030204" pitchFamily="34" charset="0"/>
              </a:rPr>
              <a:t>|elvtr|</a:t>
            </a:r>
          </a:p>
        </p:txBody>
      </p:sp>
    </p:spTree>
    <p:extLst>
      <p:ext uri="{BB962C8B-B14F-4D97-AF65-F5344CB8AC3E}">
        <p14:creationId xmlns:p14="http://schemas.microsoft.com/office/powerpoint/2010/main" val="21221073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B82BC60A-7965-C0FF-99A0-7FB9EE1D3C19}"/>
              </a:ext>
            </a:extLst>
          </p:cNvPr>
          <p:cNvSpPr/>
          <p:nvPr/>
        </p:nvSpPr>
        <p:spPr>
          <a:xfrm>
            <a:off x="0" y="0"/>
            <a:ext cx="12192000" cy="6858000"/>
          </a:xfrm>
          <a:prstGeom prst="rect">
            <a:avLst/>
          </a:prstGeom>
          <a:gradFill flip="none" rotWithShape="1">
            <a:gsLst>
              <a:gs pos="0">
                <a:srgbClr val="344152"/>
              </a:gs>
              <a:gs pos="100000">
                <a:schemeClr val="tx1"/>
              </a:gs>
            </a:gsLst>
            <a:path path="circle">
              <a:fillToRect l="50000" t="50000" r="50000" b="50000"/>
            </a:path>
            <a:tileRect/>
          </a:gradFill>
          <a:ln>
            <a:noFill/>
          </a:ln>
          <a:effectLst>
            <a:outerShdw blurRad="317500" sx="102000" sy="102000" algn="ctr" rotWithShape="0">
              <a:prstClr val="black">
                <a:alpha val="70000"/>
              </a:prstClr>
            </a:outerShdw>
          </a:effectLst>
        </p:spPr>
        <p:style>
          <a:lnRef idx="0">
            <a:srgbClr val="787070"/>
          </a:lnRef>
          <a:fillRef idx="1">
            <a:schemeClr val="accent1"/>
          </a:fillRef>
          <a:effectRef idx="0">
            <a:schemeClr val="dk1"/>
          </a:effectRef>
          <a:fontRef idx="minor">
            <a:schemeClr val="lt1"/>
          </a:fontRef>
        </p:style>
        <p:txBody>
          <a:bodyPr rtlCol="0" anchor="ctr"/>
          <a:lstStyle/>
          <a:p>
            <a:pPr algn="ctr">
              <a:lnSpc>
                <a:spcPct val="100000"/>
              </a:lnSpc>
            </a:pPr>
            <a:endParaRPr lang="en-US" sz="1800" dirty="0"/>
          </a:p>
        </p:txBody>
      </p:sp>
      <p:sp>
        <p:nvSpPr>
          <p:cNvPr id="17" name="TextBox 16">
            <a:extLst>
              <a:ext uri="{FF2B5EF4-FFF2-40B4-BE49-F238E27FC236}">
                <a16:creationId xmlns:a16="http://schemas.microsoft.com/office/drawing/2014/main" id="{3BAAAC63-2522-BF88-A641-22CECEE14732}"/>
              </a:ext>
            </a:extLst>
          </p:cNvPr>
          <p:cNvSpPr txBox="1"/>
          <p:nvPr/>
        </p:nvSpPr>
        <p:spPr>
          <a:xfrm>
            <a:off x="4527660" y="867953"/>
            <a:ext cx="7121655" cy="5782904"/>
          </a:xfrm>
          <a:prstGeom prst="rect">
            <a:avLst/>
          </a:prstGeom>
          <a:noFill/>
        </p:spPr>
        <p:txBody>
          <a:bodyPr wrap="square" lIns="0" tIns="0" rIns="0" bIns="0" rtlCol="0">
            <a:noAutofit/>
          </a:bodyPr>
          <a:lstStyle/>
          <a:p>
            <a:pPr>
              <a:lnSpc>
                <a:spcPct val="100000"/>
              </a:lnSpc>
              <a:buSzPct val="100000"/>
            </a:pPr>
            <a:r>
              <a:rPr lang="en-US" sz="3200" b="1" dirty="0">
                <a:solidFill>
                  <a:srgbClr val="33CCFF"/>
                </a:solidFill>
                <a:latin typeface="Calibri" panose="020F0502020204030204" pitchFamily="34" charset="0"/>
                <a:cs typeface="Calibri" panose="020F0502020204030204" pitchFamily="34" charset="0"/>
              </a:rPr>
              <a:t>Instructor Introduction</a:t>
            </a:r>
          </a:p>
          <a:p>
            <a:pPr>
              <a:lnSpc>
                <a:spcPct val="100000"/>
              </a:lnSpc>
              <a:buSzPct val="100000"/>
            </a:pPr>
            <a:endParaRPr lang="en-US" sz="3200" b="1" dirty="0">
              <a:solidFill>
                <a:srgbClr val="33CCFF"/>
              </a:solidFill>
              <a:latin typeface="Calibri" panose="020F0502020204030204" pitchFamily="34" charset="0"/>
              <a:cs typeface="Calibri" panose="020F0502020204030204" pitchFamily="34" charset="0"/>
            </a:endParaRPr>
          </a:p>
          <a:p>
            <a:pPr>
              <a:lnSpc>
                <a:spcPct val="100000"/>
              </a:lnSpc>
              <a:buSzPct val="100000"/>
            </a:pPr>
            <a:endParaRPr lang="en-US" sz="800" b="1" dirty="0">
              <a:solidFill>
                <a:srgbClr val="33CCFF"/>
              </a:solidFill>
              <a:latin typeface="Calibri" panose="020F0502020204030204" pitchFamily="34" charset="0"/>
              <a:cs typeface="Calibri" panose="020F0502020204030204" pitchFamily="34" charset="0"/>
            </a:endParaRPr>
          </a:p>
          <a:p>
            <a:pPr>
              <a:lnSpc>
                <a:spcPct val="100000"/>
              </a:lnSpc>
              <a:buSzPct val="100000"/>
            </a:pPr>
            <a:r>
              <a:rPr lang="en-US" sz="3200" b="1" dirty="0">
                <a:solidFill>
                  <a:srgbClr val="00B0F0"/>
                </a:solidFill>
                <a:latin typeface="Calibri" panose="020F0502020204030204" pitchFamily="34" charset="0"/>
                <a:cs typeface="Calibri" panose="020F0502020204030204" pitchFamily="34" charset="0"/>
              </a:rPr>
              <a:t>Course Structure</a:t>
            </a:r>
          </a:p>
          <a:p>
            <a:pPr>
              <a:lnSpc>
                <a:spcPct val="100000"/>
              </a:lnSpc>
              <a:buSzPct val="100000"/>
            </a:pPr>
            <a:endParaRPr lang="en-US" sz="3200" b="1" dirty="0">
              <a:solidFill>
                <a:srgbClr val="00B0F0"/>
              </a:solidFill>
              <a:latin typeface="Calibri" panose="020F0502020204030204" pitchFamily="34" charset="0"/>
              <a:cs typeface="Calibri" panose="020F0502020204030204" pitchFamily="34" charset="0"/>
            </a:endParaRPr>
          </a:p>
          <a:p>
            <a:pPr>
              <a:lnSpc>
                <a:spcPct val="100000"/>
              </a:lnSpc>
              <a:buSzPct val="100000"/>
            </a:pPr>
            <a:endParaRPr lang="en-US" sz="800" b="1" dirty="0">
              <a:solidFill>
                <a:srgbClr val="00B0F0"/>
              </a:solidFill>
              <a:latin typeface="Calibri" panose="020F0502020204030204" pitchFamily="34" charset="0"/>
              <a:cs typeface="Calibri" panose="020F0502020204030204" pitchFamily="34" charset="0"/>
            </a:endParaRPr>
          </a:p>
          <a:p>
            <a:pPr>
              <a:lnSpc>
                <a:spcPct val="100000"/>
              </a:lnSpc>
              <a:buSzPct val="100000"/>
            </a:pPr>
            <a:r>
              <a:rPr lang="en-US" sz="3200" b="1" dirty="0">
                <a:solidFill>
                  <a:srgbClr val="00B0F0"/>
                </a:solidFill>
                <a:latin typeface="Calibri" panose="020F0502020204030204" pitchFamily="34" charset="0"/>
                <a:cs typeface="Calibri" panose="020F0502020204030204" pitchFamily="34" charset="0"/>
              </a:rPr>
              <a:t>Course Goals</a:t>
            </a:r>
          </a:p>
          <a:p>
            <a:pPr>
              <a:lnSpc>
                <a:spcPct val="100000"/>
              </a:lnSpc>
              <a:buSzPct val="100000"/>
            </a:pPr>
            <a:endParaRPr lang="en-US" sz="3200" b="1" dirty="0">
              <a:solidFill>
                <a:srgbClr val="00B0F0"/>
              </a:solidFill>
              <a:latin typeface="Calibri" panose="020F0502020204030204" pitchFamily="34" charset="0"/>
              <a:cs typeface="Calibri" panose="020F0502020204030204" pitchFamily="34" charset="0"/>
            </a:endParaRPr>
          </a:p>
          <a:p>
            <a:pPr>
              <a:lnSpc>
                <a:spcPct val="100000"/>
              </a:lnSpc>
              <a:buSzPct val="100000"/>
            </a:pPr>
            <a:endParaRPr lang="en-US" sz="800" b="1" dirty="0">
              <a:solidFill>
                <a:srgbClr val="00B0F0"/>
              </a:solidFill>
              <a:latin typeface="Calibri" panose="020F0502020204030204" pitchFamily="34" charset="0"/>
              <a:cs typeface="Calibri" panose="020F0502020204030204" pitchFamily="34" charset="0"/>
            </a:endParaRPr>
          </a:p>
          <a:p>
            <a:pPr>
              <a:lnSpc>
                <a:spcPct val="100000"/>
              </a:lnSpc>
              <a:buSzPct val="100000"/>
            </a:pPr>
            <a:r>
              <a:rPr lang="en-US" sz="3200" b="1" dirty="0">
                <a:solidFill>
                  <a:srgbClr val="00B0F0"/>
                </a:solidFill>
                <a:latin typeface="Calibri" panose="020F0502020204030204" pitchFamily="34" charset="0"/>
                <a:cs typeface="Calibri" panose="020F0502020204030204" pitchFamily="34" charset="0"/>
              </a:rPr>
              <a:t>Tools and Resources</a:t>
            </a:r>
          </a:p>
          <a:p>
            <a:pPr>
              <a:lnSpc>
                <a:spcPct val="100000"/>
              </a:lnSpc>
              <a:buSzPct val="100000"/>
            </a:pPr>
            <a:endParaRPr lang="en-US" sz="3200" b="1" dirty="0">
              <a:solidFill>
                <a:srgbClr val="00B0F0"/>
              </a:solidFill>
              <a:latin typeface="Calibri" panose="020F0502020204030204" pitchFamily="34" charset="0"/>
              <a:cs typeface="Calibri" panose="020F0502020204030204" pitchFamily="34" charset="0"/>
            </a:endParaRPr>
          </a:p>
          <a:p>
            <a:pPr>
              <a:lnSpc>
                <a:spcPct val="100000"/>
              </a:lnSpc>
              <a:buSzPct val="100000"/>
            </a:pPr>
            <a:endParaRPr lang="en-US" sz="800" b="1" dirty="0">
              <a:solidFill>
                <a:srgbClr val="00B0F0"/>
              </a:solidFill>
              <a:latin typeface="Calibri" panose="020F0502020204030204" pitchFamily="34" charset="0"/>
              <a:cs typeface="Calibri" panose="020F0502020204030204" pitchFamily="34" charset="0"/>
            </a:endParaRPr>
          </a:p>
          <a:p>
            <a:pPr>
              <a:lnSpc>
                <a:spcPct val="100000"/>
              </a:lnSpc>
              <a:buSzPct val="100000"/>
            </a:pPr>
            <a:r>
              <a:rPr lang="en-US" sz="3200" b="1" dirty="0">
                <a:solidFill>
                  <a:srgbClr val="00B0F0"/>
                </a:solidFill>
                <a:latin typeface="Calibri" panose="020F0502020204030204" pitchFamily="34" charset="0"/>
                <a:cs typeface="Calibri" panose="020F0502020204030204" pitchFamily="34" charset="0"/>
              </a:rPr>
              <a:t>Course Assessment Methods </a:t>
            </a:r>
          </a:p>
        </p:txBody>
      </p:sp>
      <p:sp>
        <p:nvSpPr>
          <p:cNvPr id="2" name="Rectangle 1">
            <a:extLst>
              <a:ext uri="{FF2B5EF4-FFF2-40B4-BE49-F238E27FC236}">
                <a16:creationId xmlns:a16="http://schemas.microsoft.com/office/drawing/2014/main" id="{7BB50B24-BBFF-D8BC-B062-63A2B1536858}"/>
              </a:ext>
            </a:extLst>
          </p:cNvPr>
          <p:cNvSpPr/>
          <p:nvPr/>
        </p:nvSpPr>
        <p:spPr>
          <a:xfrm>
            <a:off x="0" y="0"/>
            <a:ext cx="3104444" cy="6858000"/>
          </a:xfrm>
          <a:prstGeom prst="rect">
            <a:avLst/>
          </a:prstGeom>
          <a:solidFill>
            <a:srgbClr val="0070C0">
              <a:alpha val="80000"/>
            </a:srgbClr>
          </a:solidFill>
          <a:ln>
            <a:noFill/>
          </a:ln>
        </p:spPr>
        <p:style>
          <a:lnRef idx="0">
            <a:srgbClr val="787070"/>
          </a:lnRef>
          <a:fillRef idx="1">
            <a:schemeClr val="accent1"/>
          </a:fillRef>
          <a:effectRef idx="0">
            <a:schemeClr val="dk1"/>
          </a:effectRef>
          <a:fontRef idx="minor">
            <a:schemeClr val="lt1"/>
          </a:fontRef>
        </p:style>
        <p:txBody>
          <a:bodyPr rtlCol="0" anchor="t"/>
          <a:lstStyle/>
          <a:p>
            <a:pPr>
              <a:lnSpc>
                <a:spcPct val="100000"/>
              </a:lnSpc>
            </a:pPr>
            <a:r>
              <a:rPr lang="en-US" sz="6000" b="1" dirty="0">
                <a:solidFill>
                  <a:srgbClr val="33CCFF"/>
                </a:solidFill>
                <a:latin typeface="Calibri" panose="020F0502020204030204" pitchFamily="34" charset="0"/>
                <a:cs typeface="Calibri" panose="020F0502020204030204" pitchFamily="34" charset="0"/>
              </a:rPr>
              <a:t>CLASS AGENDA</a:t>
            </a:r>
          </a:p>
        </p:txBody>
      </p:sp>
      <p:sp>
        <p:nvSpPr>
          <p:cNvPr id="3" name="TextBox 2">
            <a:extLst>
              <a:ext uri="{FF2B5EF4-FFF2-40B4-BE49-F238E27FC236}">
                <a16:creationId xmlns:a16="http://schemas.microsoft.com/office/drawing/2014/main" id="{24D109CF-542C-300D-0F67-1466415DABCE}"/>
              </a:ext>
            </a:extLst>
          </p:cNvPr>
          <p:cNvSpPr txBox="1"/>
          <p:nvPr/>
        </p:nvSpPr>
        <p:spPr>
          <a:xfrm>
            <a:off x="3472150" y="600505"/>
            <a:ext cx="893458" cy="885309"/>
          </a:xfrm>
          <a:prstGeom prst="rect">
            <a:avLst/>
          </a:prstGeom>
          <a:noFill/>
        </p:spPr>
        <p:txBody>
          <a:bodyPr wrap="square" lIns="0" tIns="0" rIns="0" bIns="0" rtlCol="0">
            <a:noAutofit/>
          </a:bodyPr>
          <a:lstStyle/>
          <a:p>
            <a:pPr>
              <a:lnSpc>
                <a:spcPct val="100000"/>
              </a:lnSpc>
              <a:buSzPct val="100000"/>
            </a:pPr>
            <a:r>
              <a:rPr lang="en-US" sz="6000" b="1" dirty="0">
                <a:solidFill>
                  <a:schemeClr val="bg1"/>
                </a:solidFill>
                <a:latin typeface="Arial" panose="020B0604020202020204" pitchFamily="34" charset="0"/>
                <a:cs typeface="Arial" panose="020B0604020202020204" pitchFamily="34" charset="0"/>
              </a:rPr>
              <a:t>01</a:t>
            </a:r>
          </a:p>
          <a:p>
            <a:pPr>
              <a:lnSpc>
                <a:spcPct val="100000"/>
              </a:lnSpc>
              <a:buSzPct val="100000"/>
            </a:pPr>
            <a:endParaRPr lang="en-US" sz="6000" b="1" dirty="0">
              <a:solidFill>
                <a:srgbClr val="00B0F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2CB907A7-05A8-3600-A719-DA6C82639E4D}"/>
              </a:ext>
            </a:extLst>
          </p:cNvPr>
          <p:cNvSpPr txBox="1"/>
          <p:nvPr/>
        </p:nvSpPr>
        <p:spPr>
          <a:xfrm>
            <a:off x="3448077" y="1801729"/>
            <a:ext cx="893458" cy="885309"/>
          </a:xfrm>
          <a:prstGeom prst="rect">
            <a:avLst/>
          </a:prstGeom>
          <a:noFill/>
        </p:spPr>
        <p:txBody>
          <a:bodyPr wrap="square" lIns="0" tIns="0" rIns="0" bIns="0" rtlCol="0">
            <a:noAutofit/>
          </a:bodyPr>
          <a:lstStyle/>
          <a:p>
            <a:pPr>
              <a:lnSpc>
                <a:spcPct val="100000"/>
              </a:lnSpc>
              <a:buSzPct val="100000"/>
            </a:pPr>
            <a:r>
              <a:rPr lang="en-US" sz="6000" b="1" dirty="0">
                <a:solidFill>
                  <a:schemeClr val="bg1"/>
                </a:solidFill>
                <a:latin typeface="Arial" panose="020B0604020202020204" pitchFamily="34" charset="0"/>
                <a:cs typeface="Arial" panose="020B0604020202020204" pitchFamily="34" charset="0"/>
              </a:rPr>
              <a:t>02</a:t>
            </a:r>
          </a:p>
          <a:p>
            <a:pPr>
              <a:lnSpc>
                <a:spcPct val="100000"/>
              </a:lnSpc>
              <a:buSzPct val="100000"/>
            </a:pPr>
            <a:endParaRPr lang="en-US" sz="6000" b="1" dirty="0">
              <a:solidFill>
                <a:schemeClr val="bg1"/>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013A566C-A7DC-544F-B2B7-67555FEA033E}"/>
              </a:ext>
            </a:extLst>
          </p:cNvPr>
          <p:cNvSpPr txBox="1"/>
          <p:nvPr/>
        </p:nvSpPr>
        <p:spPr>
          <a:xfrm>
            <a:off x="3462533" y="2858351"/>
            <a:ext cx="893458" cy="885309"/>
          </a:xfrm>
          <a:prstGeom prst="rect">
            <a:avLst/>
          </a:prstGeom>
          <a:noFill/>
        </p:spPr>
        <p:txBody>
          <a:bodyPr wrap="square" lIns="0" tIns="0" rIns="0" bIns="0" rtlCol="0">
            <a:noAutofit/>
          </a:bodyPr>
          <a:lstStyle/>
          <a:p>
            <a:pPr>
              <a:lnSpc>
                <a:spcPct val="100000"/>
              </a:lnSpc>
              <a:buSzPct val="100000"/>
            </a:pPr>
            <a:r>
              <a:rPr lang="en-US" sz="6000" b="1" dirty="0">
                <a:solidFill>
                  <a:schemeClr val="bg1"/>
                </a:solidFill>
                <a:latin typeface="Arial" panose="020B0604020202020204" pitchFamily="34" charset="0"/>
                <a:cs typeface="Arial" panose="020B0604020202020204" pitchFamily="34" charset="0"/>
              </a:rPr>
              <a:t>03</a:t>
            </a:r>
          </a:p>
          <a:p>
            <a:pPr>
              <a:lnSpc>
                <a:spcPct val="100000"/>
              </a:lnSpc>
              <a:buSzPct val="100000"/>
            </a:pPr>
            <a:endParaRPr lang="en-US" sz="6000" b="1" dirty="0">
              <a:solidFill>
                <a:schemeClr val="bg1"/>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33EC403C-3904-1710-928C-C911226FF437}"/>
              </a:ext>
            </a:extLst>
          </p:cNvPr>
          <p:cNvSpPr txBox="1"/>
          <p:nvPr/>
        </p:nvSpPr>
        <p:spPr>
          <a:xfrm>
            <a:off x="11200718" y="6352675"/>
            <a:ext cx="902746" cy="409072"/>
          </a:xfrm>
          <a:prstGeom prst="rect">
            <a:avLst/>
          </a:prstGeom>
          <a:noFill/>
        </p:spPr>
        <p:txBody>
          <a:bodyPr wrap="none" lIns="0" tIns="0" rIns="0" bIns="0" rtlCol="0">
            <a:noAutofit/>
          </a:bodyPr>
          <a:lstStyle/>
          <a:p>
            <a:pPr>
              <a:lnSpc>
                <a:spcPct val="100000"/>
              </a:lnSpc>
              <a:spcBef>
                <a:spcPts val="1200"/>
              </a:spcBef>
              <a:buSzPct val="100000"/>
            </a:pPr>
            <a:r>
              <a:rPr lang="en-US" sz="2400" dirty="0">
                <a:solidFill>
                  <a:schemeClr val="bg1"/>
                </a:solidFill>
                <a:latin typeface="Calibri" panose="020F0502020204030204" pitchFamily="34" charset="0"/>
                <a:cs typeface="Calibri" panose="020F0502020204030204" pitchFamily="34" charset="0"/>
              </a:rPr>
              <a:t>|elvtr|</a:t>
            </a:r>
          </a:p>
        </p:txBody>
      </p:sp>
      <p:sp>
        <p:nvSpPr>
          <p:cNvPr id="6" name="TextBox 5">
            <a:extLst>
              <a:ext uri="{FF2B5EF4-FFF2-40B4-BE49-F238E27FC236}">
                <a16:creationId xmlns:a16="http://schemas.microsoft.com/office/drawing/2014/main" id="{13CE71AB-2D8A-F4EA-1F0D-69D0D7962DFC}"/>
              </a:ext>
            </a:extLst>
          </p:cNvPr>
          <p:cNvSpPr txBox="1"/>
          <p:nvPr/>
        </p:nvSpPr>
        <p:spPr>
          <a:xfrm>
            <a:off x="3428666" y="3986537"/>
            <a:ext cx="893458" cy="885309"/>
          </a:xfrm>
          <a:prstGeom prst="rect">
            <a:avLst/>
          </a:prstGeom>
          <a:noFill/>
        </p:spPr>
        <p:txBody>
          <a:bodyPr wrap="square" lIns="0" tIns="0" rIns="0" bIns="0" rtlCol="0">
            <a:noAutofit/>
          </a:bodyPr>
          <a:lstStyle/>
          <a:p>
            <a:pPr>
              <a:lnSpc>
                <a:spcPct val="100000"/>
              </a:lnSpc>
              <a:buSzPct val="100000"/>
            </a:pPr>
            <a:r>
              <a:rPr lang="en-US" sz="6000" b="1" dirty="0">
                <a:solidFill>
                  <a:schemeClr val="bg1"/>
                </a:solidFill>
                <a:latin typeface="Arial" panose="020B0604020202020204" pitchFamily="34" charset="0"/>
                <a:cs typeface="Arial" panose="020B0604020202020204" pitchFamily="34" charset="0"/>
              </a:rPr>
              <a:t>04</a:t>
            </a:r>
          </a:p>
          <a:p>
            <a:pPr>
              <a:lnSpc>
                <a:spcPct val="100000"/>
              </a:lnSpc>
              <a:buSzPct val="100000"/>
            </a:pPr>
            <a:endParaRPr lang="en-US" sz="6000" b="1" dirty="0">
              <a:solidFill>
                <a:schemeClr val="bg1"/>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0B53231A-01FE-45FC-FE92-9CBE6BE2D4F9}"/>
              </a:ext>
            </a:extLst>
          </p:cNvPr>
          <p:cNvSpPr txBox="1"/>
          <p:nvPr/>
        </p:nvSpPr>
        <p:spPr>
          <a:xfrm>
            <a:off x="3450356" y="5043058"/>
            <a:ext cx="893458" cy="885309"/>
          </a:xfrm>
          <a:prstGeom prst="rect">
            <a:avLst/>
          </a:prstGeom>
          <a:noFill/>
        </p:spPr>
        <p:txBody>
          <a:bodyPr wrap="square" lIns="0" tIns="0" rIns="0" bIns="0" rtlCol="0">
            <a:noAutofit/>
          </a:bodyPr>
          <a:lstStyle/>
          <a:p>
            <a:pPr>
              <a:lnSpc>
                <a:spcPct val="100000"/>
              </a:lnSpc>
              <a:buSzPct val="100000"/>
            </a:pPr>
            <a:r>
              <a:rPr lang="en-US" sz="6000" b="1" dirty="0">
                <a:solidFill>
                  <a:schemeClr val="bg1"/>
                </a:solidFill>
                <a:latin typeface="Arial" panose="020B0604020202020204" pitchFamily="34" charset="0"/>
                <a:cs typeface="Arial" panose="020B0604020202020204" pitchFamily="34" charset="0"/>
              </a:rPr>
              <a:t>05</a:t>
            </a:r>
          </a:p>
          <a:p>
            <a:pPr>
              <a:lnSpc>
                <a:spcPct val="100000"/>
              </a:lnSpc>
              <a:buSzPct val="100000"/>
            </a:pPr>
            <a:endParaRPr lang="en-US" sz="60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32385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B82BC60A-7965-C0FF-99A0-7FB9EE1D3C19}"/>
              </a:ext>
            </a:extLst>
          </p:cNvPr>
          <p:cNvSpPr/>
          <p:nvPr/>
        </p:nvSpPr>
        <p:spPr>
          <a:xfrm>
            <a:off x="0" y="0"/>
            <a:ext cx="12192000" cy="6858000"/>
          </a:xfrm>
          <a:prstGeom prst="rect">
            <a:avLst/>
          </a:prstGeom>
          <a:gradFill flip="none" rotWithShape="1">
            <a:gsLst>
              <a:gs pos="0">
                <a:srgbClr val="344152"/>
              </a:gs>
              <a:gs pos="100000">
                <a:schemeClr val="tx1"/>
              </a:gs>
            </a:gsLst>
            <a:path path="circle">
              <a:fillToRect l="50000" t="50000" r="50000" b="50000"/>
            </a:path>
            <a:tileRect/>
          </a:gradFill>
          <a:ln>
            <a:noFill/>
          </a:ln>
          <a:effectLst>
            <a:outerShdw blurRad="317500" sx="102000" sy="102000" algn="ctr" rotWithShape="0">
              <a:prstClr val="black">
                <a:alpha val="70000"/>
              </a:prstClr>
            </a:outerShdw>
          </a:effectLst>
        </p:spPr>
        <p:style>
          <a:lnRef idx="0">
            <a:srgbClr val="787070"/>
          </a:lnRef>
          <a:fillRef idx="1">
            <a:schemeClr val="accent1"/>
          </a:fillRef>
          <a:effectRef idx="0">
            <a:schemeClr val="dk1"/>
          </a:effectRef>
          <a:fontRef idx="minor">
            <a:schemeClr val="lt1"/>
          </a:fontRef>
        </p:style>
        <p:txBody>
          <a:bodyPr rtlCol="0" anchor="ctr"/>
          <a:lstStyle/>
          <a:p>
            <a:pPr algn="ctr">
              <a:lnSpc>
                <a:spcPct val="100000"/>
              </a:lnSpc>
            </a:pPr>
            <a:endParaRPr lang="en-US" sz="1800" dirty="0"/>
          </a:p>
        </p:txBody>
      </p:sp>
      <p:sp>
        <p:nvSpPr>
          <p:cNvPr id="17" name="TextBox 16">
            <a:extLst>
              <a:ext uri="{FF2B5EF4-FFF2-40B4-BE49-F238E27FC236}">
                <a16:creationId xmlns:a16="http://schemas.microsoft.com/office/drawing/2014/main" id="{3BAAAC63-2522-BF88-A641-22CECEE14732}"/>
              </a:ext>
            </a:extLst>
          </p:cNvPr>
          <p:cNvSpPr txBox="1"/>
          <p:nvPr/>
        </p:nvSpPr>
        <p:spPr>
          <a:xfrm>
            <a:off x="4665740" y="936635"/>
            <a:ext cx="7121655" cy="2798012"/>
          </a:xfrm>
          <a:prstGeom prst="rect">
            <a:avLst/>
          </a:prstGeom>
          <a:noFill/>
        </p:spPr>
        <p:txBody>
          <a:bodyPr wrap="square" lIns="0" tIns="0" rIns="0" bIns="0" rtlCol="0">
            <a:noAutofit/>
          </a:bodyPr>
          <a:lstStyle/>
          <a:p>
            <a:pPr>
              <a:lnSpc>
                <a:spcPct val="100000"/>
              </a:lnSpc>
              <a:buSzPct val="100000"/>
            </a:pPr>
            <a:r>
              <a:rPr lang="en-US" sz="3200" b="1" dirty="0">
                <a:solidFill>
                  <a:schemeClr val="bg1"/>
                </a:solidFill>
                <a:latin typeface="Calibri" panose="020F0502020204030204" pitchFamily="34" charset="0"/>
                <a:cs typeface="Calibri" panose="020F0502020204030204" pitchFamily="34" charset="0"/>
              </a:rPr>
              <a:t>Camera on </a:t>
            </a:r>
            <a:r>
              <a:rPr lang="en-US" sz="3200" b="1" dirty="0">
                <a:solidFill>
                  <a:srgbClr val="33CCFF"/>
                </a:solidFill>
                <a:latin typeface="Calibri" panose="020F0502020204030204" pitchFamily="34" charset="0"/>
                <a:cs typeface="Calibri" panose="020F0502020204030204" pitchFamily="34" charset="0"/>
              </a:rPr>
              <a:t>during class</a:t>
            </a:r>
          </a:p>
          <a:p>
            <a:pPr>
              <a:lnSpc>
                <a:spcPct val="100000"/>
              </a:lnSpc>
              <a:buSzPct val="100000"/>
            </a:pPr>
            <a:endParaRPr lang="en-US" sz="800" b="1" dirty="0">
              <a:solidFill>
                <a:srgbClr val="00B0F0"/>
              </a:solidFill>
              <a:latin typeface="Calibri" panose="020F0502020204030204" pitchFamily="34" charset="0"/>
              <a:cs typeface="Calibri" panose="020F0502020204030204" pitchFamily="34" charset="0"/>
            </a:endParaRPr>
          </a:p>
          <a:p>
            <a:pPr>
              <a:lnSpc>
                <a:spcPct val="100000"/>
              </a:lnSpc>
              <a:buSzPct val="100000"/>
            </a:pPr>
            <a:endParaRPr lang="en-US" sz="3200" b="1" dirty="0">
              <a:solidFill>
                <a:srgbClr val="00B0F0"/>
              </a:solidFill>
              <a:latin typeface="Calibri" panose="020F0502020204030204" pitchFamily="34" charset="0"/>
              <a:cs typeface="Calibri" panose="020F0502020204030204" pitchFamily="34" charset="0"/>
            </a:endParaRPr>
          </a:p>
          <a:p>
            <a:pPr>
              <a:lnSpc>
                <a:spcPct val="100000"/>
              </a:lnSpc>
              <a:buSzPct val="100000"/>
            </a:pPr>
            <a:r>
              <a:rPr lang="en-US" sz="3200" b="1" dirty="0">
                <a:solidFill>
                  <a:srgbClr val="00B0F0"/>
                </a:solidFill>
                <a:latin typeface="Calibri" panose="020F0502020204030204" pitchFamily="34" charset="0"/>
                <a:cs typeface="Calibri" panose="020F0502020204030204" pitchFamily="34" charset="0"/>
              </a:rPr>
              <a:t>Please </a:t>
            </a:r>
            <a:r>
              <a:rPr lang="en-US" sz="3200" b="1" dirty="0">
                <a:solidFill>
                  <a:schemeClr val="bg1"/>
                </a:solidFill>
                <a:latin typeface="Calibri" panose="020F0502020204030204" pitchFamily="34" charset="0"/>
                <a:cs typeface="Calibri" panose="020F0502020204030204" pitchFamily="34" charset="0"/>
              </a:rPr>
              <a:t>mute yourself </a:t>
            </a:r>
            <a:r>
              <a:rPr lang="en-US" sz="3200" b="1" dirty="0">
                <a:solidFill>
                  <a:srgbClr val="00B0F0"/>
                </a:solidFill>
                <a:latin typeface="Calibri" panose="020F0502020204030204" pitchFamily="34" charset="0"/>
                <a:cs typeface="Calibri" panose="020F0502020204030204" pitchFamily="34" charset="0"/>
              </a:rPr>
              <a:t>so that you don’t accidentally interrupt the instructor</a:t>
            </a:r>
          </a:p>
          <a:p>
            <a:pPr>
              <a:lnSpc>
                <a:spcPct val="100000"/>
              </a:lnSpc>
              <a:buSzPct val="100000"/>
            </a:pPr>
            <a:endParaRPr lang="en-US" sz="800" b="1" dirty="0">
              <a:solidFill>
                <a:srgbClr val="00B0F0"/>
              </a:solidFill>
              <a:latin typeface="Calibri" panose="020F0502020204030204" pitchFamily="34" charset="0"/>
              <a:cs typeface="Calibri" panose="020F0502020204030204" pitchFamily="34" charset="0"/>
            </a:endParaRPr>
          </a:p>
          <a:p>
            <a:pPr>
              <a:lnSpc>
                <a:spcPct val="100000"/>
              </a:lnSpc>
              <a:buSzPct val="100000"/>
            </a:pPr>
            <a:endParaRPr lang="en-US" sz="3200" b="1" dirty="0">
              <a:solidFill>
                <a:srgbClr val="00B0F0"/>
              </a:solidFill>
              <a:latin typeface="Calibri" panose="020F0502020204030204" pitchFamily="34" charset="0"/>
              <a:cs typeface="Calibri" panose="020F0502020204030204" pitchFamily="34" charset="0"/>
            </a:endParaRPr>
          </a:p>
          <a:p>
            <a:pPr>
              <a:lnSpc>
                <a:spcPct val="100000"/>
              </a:lnSpc>
              <a:buSzPct val="100000"/>
            </a:pPr>
            <a:r>
              <a:rPr lang="en-US" sz="3200" b="1" dirty="0">
                <a:solidFill>
                  <a:srgbClr val="00B0F0"/>
                </a:solidFill>
                <a:latin typeface="Calibri" panose="020F0502020204030204" pitchFamily="34" charset="0"/>
                <a:cs typeface="Calibri" panose="020F0502020204030204" pitchFamily="34" charset="0"/>
              </a:rPr>
              <a:t>Use the </a:t>
            </a:r>
            <a:r>
              <a:rPr lang="en-US" sz="3200" b="1" dirty="0">
                <a:solidFill>
                  <a:schemeClr val="bg1"/>
                </a:solidFill>
                <a:latin typeface="Calibri" panose="020F0502020204030204" pitchFamily="34" charset="0"/>
                <a:cs typeface="Calibri" panose="020F0502020204030204" pitchFamily="34" charset="0"/>
              </a:rPr>
              <a:t>“raise hand” </a:t>
            </a:r>
            <a:r>
              <a:rPr lang="en-US" sz="3200" b="1" dirty="0">
                <a:solidFill>
                  <a:srgbClr val="00B0F0"/>
                </a:solidFill>
                <a:latin typeface="Calibri" panose="020F0502020204030204" pitchFamily="34" charset="0"/>
                <a:cs typeface="Calibri" panose="020F0502020204030204" pitchFamily="34" charset="0"/>
              </a:rPr>
              <a:t>feature in Zoom if you want to ask a question</a:t>
            </a:r>
          </a:p>
          <a:p>
            <a:pPr>
              <a:lnSpc>
                <a:spcPct val="100000"/>
              </a:lnSpc>
              <a:buSzPct val="100000"/>
            </a:pPr>
            <a:endParaRPr lang="en-US" sz="3200" b="1" dirty="0">
              <a:solidFill>
                <a:srgbClr val="00B0F0"/>
              </a:solidFill>
              <a:latin typeface="Calibri" panose="020F0502020204030204" pitchFamily="34" charset="0"/>
              <a:cs typeface="Calibri" panose="020F0502020204030204" pitchFamily="34" charset="0"/>
            </a:endParaRPr>
          </a:p>
          <a:p>
            <a:pPr>
              <a:lnSpc>
                <a:spcPct val="100000"/>
              </a:lnSpc>
              <a:buSzPct val="100000"/>
            </a:pPr>
            <a:endParaRPr lang="en-US" sz="800" b="1" dirty="0">
              <a:solidFill>
                <a:srgbClr val="00B0F0"/>
              </a:solidFill>
              <a:latin typeface="Calibri" panose="020F0502020204030204" pitchFamily="34" charset="0"/>
              <a:cs typeface="Calibri" panose="020F0502020204030204" pitchFamily="34" charset="0"/>
            </a:endParaRPr>
          </a:p>
          <a:p>
            <a:pPr>
              <a:lnSpc>
                <a:spcPct val="100000"/>
              </a:lnSpc>
              <a:buSzPct val="100000"/>
            </a:pPr>
            <a:r>
              <a:rPr lang="en-US" sz="3200" b="1" dirty="0">
                <a:solidFill>
                  <a:srgbClr val="00B0F0"/>
                </a:solidFill>
                <a:latin typeface="Calibri" panose="020F0502020204030204" pitchFamily="34" charset="0"/>
                <a:cs typeface="Calibri" panose="020F0502020204030204" pitchFamily="34" charset="0"/>
              </a:rPr>
              <a:t>Don’t forget to </a:t>
            </a:r>
            <a:r>
              <a:rPr lang="en-US" sz="3200" b="1" dirty="0">
                <a:solidFill>
                  <a:schemeClr val="bg1"/>
                </a:solidFill>
                <a:latin typeface="Calibri" panose="020F0502020204030204" pitchFamily="34" charset="0"/>
                <a:cs typeface="Calibri" panose="020F0502020204030204" pitchFamily="34" charset="0"/>
              </a:rPr>
              <a:t>lower your hand</a:t>
            </a:r>
            <a:r>
              <a:rPr lang="en-US" sz="3200" b="1" dirty="0">
                <a:solidFill>
                  <a:srgbClr val="00B0F0"/>
                </a:solidFill>
                <a:latin typeface="Calibri" panose="020F0502020204030204" pitchFamily="34" charset="0"/>
                <a:cs typeface="Calibri" panose="020F0502020204030204" pitchFamily="34" charset="0"/>
              </a:rPr>
              <a:t>, once finished</a:t>
            </a:r>
          </a:p>
        </p:txBody>
      </p:sp>
      <p:sp>
        <p:nvSpPr>
          <p:cNvPr id="2" name="Rectangle 1">
            <a:extLst>
              <a:ext uri="{FF2B5EF4-FFF2-40B4-BE49-F238E27FC236}">
                <a16:creationId xmlns:a16="http://schemas.microsoft.com/office/drawing/2014/main" id="{7BB50B24-BBFF-D8BC-B062-63A2B1536858}"/>
              </a:ext>
            </a:extLst>
          </p:cNvPr>
          <p:cNvSpPr/>
          <p:nvPr/>
        </p:nvSpPr>
        <p:spPr>
          <a:xfrm>
            <a:off x="0" y="0"/>
            <a:ext cx="3104444" cy="6858000"/>
          </a:xfrm>
          <a:prstGeom prst="rect">
            <a:avLst/>
          </a:prstGeom>
          <a:solidFill>
            <a:srgbClr val="0070C0">
              <a:alpha val="80000"/>
            </a:srgbClr>
          </a:solidFill>
          <a:ln>
            <a:noFill/>
          </a:ln>
        </p:spPr>
        <p:style>
          <a:lnRef idx="0">
            <a:srgbClr val="787070"/>
          </a:lnRef>
          <a:fillRef idx="1">
            <a:schemeClr val="accent1"/>
          </a:fillRef>
          <a:effectRef idx="0">
            <a:schemeClr val="dk1"/>
          </a:effectRef>
          <a:fontRef idx="minor">
            <a:schemeClr val="lt1"/>
          </a:fontRef>
        </p:style>
        <p:txBody>
          <a:bodyPr rtlCol="0" anchor="t"/>
          <a:lstStyle/>
          <a:p>
            <a:pPr>
              <a:lnSpc>
                <a:spcPct val="100000"/>
              </a:lnSpc>
            </a:pPr>
            <a:endParaRPr lang="en-US" sz="2800" b="1" dirty="0">
              <a:solidFill>
                <a:srgbClr val="33CCFF"/>
              </a:solidFill>
              <a:latin typeface="Calibri" panose="020F0502020204030204" pitchFamily="34" charset="0"/>
              <a:cs typeface="Calibri" panose="020F0502020204030204" pitchFamily="34" charset="0"/>
            </a:endParaRPr>
          </a:p>
          <a:p>
            <a:pPr>
              <a:lnSpc>
                <a:spcPct val="100000"/>
              </a:lnSpc>
            </a:pPr>
            <a:endParaRPr lang="en-US" sz="2800" b="1" dirty="0">
              <a:solidFill>
                <a:srgbClr val="33CCFF"/>
              </a:solidFill>
              <a:latin typeface="Calibri" panose="020F0502020204030204" pitchFamily="34" charset="0"/>
              <a:cs typeface="Calibri" panose="020F0502020204030204" pitchFamily="34" charset="0"/>
            </a:endParaRPr>
          </a:p>
          <a:p>
            <a:pPr>
              <a:lnSpc>
                <a:spcPct val="100000"/>
              </a:lnSpc>
            </a:pPr>
            <a:endParaRPr lang="en-US" sz="2800" b="1" dirty="0">
              <a:solidFill>
                <a:srgbClr val="33CCFF"/>
              </a:solidFill>
              <a:latin typeface="Calibri" panose="020F0502020204030204" pitchFamily="34" charset="0"/>
              <a:cs typeface="Calibri" panose="020F0502020204030204" pitchFamily="34" charset="0"/>
            </a:endParaRPr>
          </a:p>
          <a:p>
            <a:pPr>
              <a:lnSpc>
                <a:spcPct val="100000"/>
              </a:lnSpc>
            </a:pPr>
            <a:r>
              <a:rPr lang="en-US" sz="2800" b="1" dirty="0">
                <a:solidFill>
                  <a:srgbClr val="33CCFF"/>
                </a:solidFill>
                <a:latin typeface="Calibri" panose="020F0502020204030204" pitchFamily="34" charset="0"/>
                <a:cs typeface="Calibri" panose="020F0502020204030204" pitchFamily="34" charset="0"/>
              </a:rPr>
              <a:t>Use the “Q&amp;A” feature in Zoom if you want to </a:t>
            </a:r>
            <a:r>
              <a:rPr lang="en-US" sz="2800" b="1" dirty="0">
                <a:solidFill>
                  <a:schemeClr val="bg1"/>
                </a:solidFill>
                <a:latin typeface="Calibri" panose="020F0502020204030204" pitchFamily="34" charset="0"/>
                <a:cs typeface="Calibri" panose="020F0502020204030204" pitchFamily="34" charset="0"/>
              </a:rPr>
              <a:t>ask a question</a:t>
            </a:r>
          </a:p>
        </p:txBody>
      </p:sp>
      <p:sp>
        <p:nvSpPr>
          <p:cNvPr id="15" name="Rectangle 14">
            <a:extLst>
              <a:ext uri="{FF2B5EF4-FFF2-40B4-BE49-F238E27FC236}">
                <a16:creationId xmlns:a16="http://schemas.microsoft.com/office/drawing/2014/main" id="{9A4B5620-83A8-15B2-926E-4C2806AC2FAC}"/>
              </a:ext>
            </a:extLst>
          </p:cNvPr>
          <p:cNvSpPr/>
          <p:nvPr/>
        </p:nvSpPr>
        <p:spPr>
          <a:xfrm>
            <a:off x="3303955" y="752823"/>
            <a:ext cx="1027289" cy="970845"/>
          </a:xfrm>
          <a:prstGeom prst="rect">
            <a:avLst/>
          </a:prstGeom>
          <a:solidFill>
            <a:schemeClr val="tx1"/>
          </a:solidFill>
          <a:ln>
            <a:noFill/>
          </a:ln>
        </p:spPr>
        <p:style>
          <a:lnRef idx="0">
            <a:srgbClr val="787070"/>
          </a:lnRef>
          <a:fillRef idx="1">
            <a:schemeClr val="accent1"/>
          </a:fillRef>
          <a:effectRef idx="0">
            <a:schemeClr val="dk1"/>
          </a:effectRef>
          <a:fontRef idx="minor">
            <a:schemeClr val="lt1"/>
          </a:fontRef>
        </p:style>
        <p:txBody>
          <a:bodyPr rtlCol="0" anchor="ctr"/>
          <a:lstStyle/>
          <a:p>
            <a:pPr algn="ctr">
              <a:lnSpc>
                <a:spcPct val="100000"/>
              </a:lnSpc>
            </a:pPr>
            <a:endParaRPr lang="en-US" sz="1800"/>
          </a:p>
        </p:txBody>
      </p:sp>
      <p:pic>
        <p:nvPicPr>
          <p:cNvPr id="11" name="Graphic 10" descr="Web cam with solid fill">
            <a:extLst>
              <a:ext uri="{FF2B5EF4-FFF2-40B4-BE49-F238E27FC236}">
                <a16:creationId xmlns:a16="http://schemas.microsoft.com/office/drawing/2014/main" id="{EBED3A5A-5EC0-A0F9-6A33-3ACD413804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44518" y="752823"/>
            <a:ext cx="946161" cy="946161"/>
          </a:xfrm>
          <a:prstGeom prst="rect">
            <a:avLst/>
          </a:prstGeom>
        </p:spPr>
      </p:pic>
      <p:sp>
        <p:nvSpPr>
          <p:cNvPr id="16" name="Rectangle 15">
            <a:extLst>
              <a:ext uri="{FF2B5EF4-FFF2-40B4-BE49-F238E27FC236}">
                <a16:creationId xmlns:a16="http://schemas.microsoft.com/office/drawing/2014/main" id="{7D41F7AF-BD30-4493-C3C7-C48B1B232335}"/>
              </a:ext>
            </a:extLst>
          </p:cNvPr>
          <p:cNvSpPr/>
          <p:nvPr/>
        </p:nvSpPr>
        <p:spPr>
          <a:xfrm>
            <a:off x="3325823" y="2182981"/>
            <a:ext cx="1027289" cy="970845"/>
          </a:xfrm>
          <a:prstGeom prst="rect">
            <a:avLst/>
          </a:prstGeom>
          <a:solidFill>
            <a:schemeClr val="tx1"/>
          </a:solidFill>
          <a:ln>
            <a:noFill/>
          </a:ln>
        </p:spPr>
        <p:style>
          <a:lnRef idx="0">
            <a:srgbClr val="787070"/>
          </a:lnRef>
          <a:fillRef idx="1">
            <a:schemeClr val="accent1"/>
          </a:fillRef>
          <a:effectRef idx="0">
            <a:schemeClr val="dk1"/>
          </a:effectRef>
          <a:fontRef idx="minor">
            <a:schemeClr val="lt1"/>
          </a:fontRef>
        </p:style>
        <p:txBody>
          <a:bodyPr rtlCol="0" anchor="ctr"/>
          <a:lstStyle/>
          <a:p>
            <a:pPr algn="ctr">
              <a:lnSpc>
                <a:spcPct val="100000"/>
              </a:lnSpc>
            </a:pPr>
            <a:endParaRPr lang="en-US" sz="1800"/>
          </a:p>
        </p:txBody>
      </p:sp>
      <p:sp>
        <p:nvSpPr>
          <p:cNvPr id="18" name="Rectangle 17">
            <a:extLst>
              <a:ext uri="{FF2B5EF4-FFF2-40B4-BE49-F238E27FC236}">
                <a16:creationId xmlns:a16="http://schemas.microsoft.com/office/drawing/2014/main" id="{A62559FB-740C-BEBF-40C3-1CBAA5AFA931}"/>
              </a:ext>
            </a:extLst>
          </p:cNvPr>
          <p:cNvSpPr/>
          <p:nvPr/>
        </p:nvSpPr>
        <p:spPr>
          <a:xfrm>
            <a:off x="3352826" y="3672468"/>
            <a:ext cx="1027289" cy="970845"/>
          </a:xfrm>
          <a:prstGeom prst="rect">
            <a:avLst/>
          </a:prstGeom>
          <a:solidFill>
            <a:schemeClr val="tx1"/>
          </a:solidFill>
          <a:ln>
            <a:noFill/>
          </a:ln>
        </p:spPr>
        <p:style>
          <a:lnRef idx="0">
            <a:srgbClr val="787070"/>
          </a:lnRef>
          <a:fillRef idx="1">
            <a:schemeClr val="accent1"/>
          </a:fillRef>
          <a:effectRef idx="0">
            <a:schemeClr val="dk1"/>
          </a:effectRef>
          <a:fontRef idx="minor">
            <a:schemeClr val="lt1"/>
          </a:fontRef>
        </p:style>
        <p:txBody>
          <a:bodyPr rtlCol="0" anchor="ctr"/>
          <a:lstStyle/>
          <a:p>
            <a:pPr algn="ctr">
              <a:lnSpc>
                <a:spcPct val="100000"/>
              </a:lnSpc>
            </a:pPr>
            <a:endParaRPr lang="en-US" sz="1800"/>
          </a:p>
        </p:txBody>
      </p:sp>
      <p:sp>
        <p:nvSpPr>
          <p:cNvPr id="19" name="Rectangle 18">
            <a:extLst>
              <a:ext uri="{FF2B5EF4-FFF2-40B4-BE49-F238E27FC236}">
                <a16:creationId xmlns:a16="http://schemas.microsoft.com/office/drawing/2014/main" id="{4668FE88-A4B6-5764-5548-31D27C9B8DAD}"/>
              </a:ext>
            </a:extLst>
          </p:cNvPr>
          <p:cNvSpPr/>
          <p:nvPr/>
        </p:nvSpPr>
        <p:spPr>
          <a:xfrm>
            <a:off x="3365746" y="5331097"/>
            <a:ext cx="1027289" cy="970845"/>
          </a:xfrm>
          <a:prstGeom prst="rect">
            <a:avLst/>
          </a:prstGeom>
          <a:solidFill>
            <a:schemeClr val="tx1"/>
          </a:solidFill>
          <a:ln>
            <a:noFill/>
          </a:ln>
        </p:spPr>
        <p:style>
          <a:lnRef idx="0">
            <a:srgbClr val="787070"/>
          </a:lnRef>
          <a:fillRef idx="1">
            <a:schemeClr val="accent1"/>
          </a:fillRef>
          <a:effectRef idx="0">
            <a:schemeClr val="dk1"/>
          </a:effectRef>
          <a:fontRef idx="minor">
            <a:schemeClr val="lt1"/>
          </a:fontRef>
        </p:style>
        <p:txBody>
          <a:bodyPr rtlCol="0" anchor="ctr"/>
          <a:lstStyle/>
          <a:p>
            <a:pPr algn="ctr">
              <a:lnSpc>
                <a:spcPct val="100000"/>
              </a:lnSpc>
            </a:pPr>
            <a:endParaRPr lang="en-US" sz="1800"/>
          </a:p>
        </p:txBody>
      </p:sp>
      <p:sp>
        <p:nvSpPr>
          <p:cNvPr id="20" name="Rectangle 19">
            <a:extLst>
              <a:ext uri="{FF2B5EF4-FFF2-40B4-BE49-F238E27FC236}">
                <a16:creationId xmlns:a16="http://schemas.microsoft.com/office/drawing/2014/main" id="{C96C2DF1-E051-5B3E-42A2-59A10CBDEF64}"/>
              </a:ext>
            </a:extLst>
          </p:cNvPr>
          <p:cNvSpPr/>
          <p:nvPr/>
        </p:nvSpPr>
        <p:spPr>
          <a:xfrm>
            <a:off x="162906" y="190964"/>
            <a:ext cx="1027289" cy="970845"/>
          </a:xfrm>
          <a:prstGeom prst="rect">
            <a:avLst/>
          </a:prstGeom>
          <a:solidFill>
            <a:schemeClr val="tx1"/>
          </a:solidFill>
          <a:ln>
            <a:noFill/>
          </a:ln>
        </p:spPr>
        <p:style>
          <a:lnRef idx="0">
            <a:srgbClr val="787070"/>
          </a:lnRef>
          <a:fillRef idx="1">
            <a:schemeClr val="accent1"/>
          </a:fillRef>
          <a:effectRef idx="0">
            <a:schemeClr val="dk1"/>
          </a:effectRef>
          <a:fontRef idx="minor">
            <a:schemeClr val="lt1"/>
          </a:fontRef>
        </p:style>
        <p:txBody>
          <a:bodyPr rtlCol="0" anchor="ctr"/>
          <a:lstStyle/>
          <a:p>
            <a:pPr algn="ctr">
              <a:lnSpc>
                <a:spcPct val="100000"/>
              </a:lnSpc>
            </a:pPr>
            <a:endParaRPr lang="en-US" sz="1800"/>
          </a:p>
        </p:txBody>
      </p:sp>
      <p:pic>
        <p:nvPicPr>
          <p:cNvPr id="9" name="Graphic 8" descr="Mute speaker with solid fill">
            <a:extLst>
              <a:ext uri="{FF2B5EF4-FFF2-40B4-BE49-F238E27FC236}">
                <a16:creationId xmlns:a16="http://schemas.microsoft.com/office/drawing/2014/main" id="{7D78F767-DF49-E00A-614D-D225E99E546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78144" y="2217795"/>
            <a:ext cx="946161" cy="946161"/>
          </a:xfrm>
          <a:prstGeom prst="rect">
            <a:avLst/>
          </a:prstGeom>
        </p:spPr>
      </p:pic>
      <p:pic>
        <p:nvPicPr>
          <p:cNvPr id="7" name="Graphic 6" descr="Raised hand with solid fill">
            <a:extLst>
              <a:ext uri="{FF2B5EF4-FFF2-40B4-BE49-F238E27FC236}">
                <a16:creationId xmlns:a16="http://schemas.microsoft.com/office/drawing/2014/main" id="{F061E757-F687-6917-D266-5CD059E4987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389433" y="3670045"/>
            <a:ext cx="946161" cy="946161"/>
          </a:xfrm>
          <a:prstGeom prst="rect">
            <a:avLst/>
          </a:prstGeom>
        </p:spPr>
      </p:pic>
      <p:pic>
        <p:nvPicPr>
          <p:cNvPr id="14" name="Graphic 13" descr="Raised hand with solid fill">
            <a:extLst>
              <a:ext uri="{FF2B5EF4-FFF2-40B4-BE49-F238E27FC236}">
                <a16:creationId xmlns:a16="http://schemas.microsoft.com/office/drawing/2014/main" id="{E5868F4D-7E1D-6166-6DA7-795A49CE68D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0800000">
            <a:off x="3410515" y="5354224"/>
            <a:ext cx="946161" cy="946161"/>
          </a:xfrm>
          <a:prstGeom prst="rect">
            <a:avLst/>
          </a:prstGeom>
        </p:spPr>
      </p:pic>
      <p:pic>
        <p:nvPicPr>
          <p:cNvPr id="13" name="Graphic 12" descr="Question Mark with solid fill">
            <a:extLst>
              <a:ext uri="{FF2B5EF4-FFF2-40B4-BE49-F238E27FC236}">
                <a16:creationId xmlns:a16="http://schemas.microsoft.com/office/drawing/2014/main" id="{22B99905-EEAB-0020-B7E8-DB85CA3D5A4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92180" y="207904"/>
            <a:ext cx="946161" cy="946161"/>
          </a:xfrm>
          <a:prstGeom prst="rect">
            <a:avLst/>
          </a:prstGeom>
        </p:spPr>
      </p:pic>
      <p:sp>
        <p:nvSpPr>
          <p:cNvPr id="21" name="TextBox 20">
            <a:extLst>
              <a:ext uri="{FF2B5EF4-FFF2-40B4-BE49-F238E27FC236}">
                <a16:creationId xmlns:a16="http://schemas.microsoft.com/office/drawing/2014/main" id="{B37655A8-D76C-0316-EAC9-8A0EEC847697}"/>
              </a:ext>
            </a:extLst>
          </p:cNvPr>
          <p:cNvSpPr txBox="1"/>
          <p:nvPr/>
        </p:nvSpPr>
        <p:spPr>
          <a:xfrm>
            <a:off x="11200718" y="6352675"/>
            <a:ext cx="902746" cy="409072"/>
          </a:xfrm>
          <a:prstGeom prst="rect">
            <a:avLst/>
          </a:prstGeom>
          <a:noFill/>
        </p:spPr>
        <p:txBody>
          <a:bodyPr wrap="none" lIns="0" tIns="0" rIns="0" bIns="0" rtlCol="0">
            <a:noAutofit/>
          </a:bodyPr>
          <a:lstStyle/>
          <a:p>
            <a:pPr>
              <a:lnSpc>
                <a:spcPct val="100000"/>
              </a:lnSpc>
              <a:spcBef>
                <a:spcPts val="1200"/>
              </a:spcBef>
              <a:buSzPct val="100000"/>
            </a:pPr>
            <a:r>
              <a:rPr lang="en-US" sz="2400" dirty="0">
                <a:solidFill>
                  <a:schemeClr val="bg1"/>
                </a:solidFill>
                <a:latin typeface="Calibri" panose="020F0502020204030204" pitchFamily="34" charset="0"/>
                <a:cs typeface="Calibri" panose="020F0502020204030204" pitchFamily="34" charset="0"/>
              </a:rPr>
              <a:t>|elvtr|</a:t>
            </a:r>
          </a:p>
        </p:txBody>
      </p:sp>
    </p:spTree>
    <p:extLst>
      <p:ext uri="{BB962C8B-B14F-4D97-AF65-F5344CB8AC3E}">
        <p14:creationId xmlns:p14="http://schemas.microsoft.com/office/powerpoint/2010/main" val="3379588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B82BC60A-7965-C0FF-99A0-7FB9EE1D3C19}"/>
              </a:ext>
            </a:extLst>
          </p:cNvPr>
          <p:cNvSpPr/>
          <p:nvPr/>
        </p:nvSpPr>
        <p:spPr>
          <a:xfrm>
            <a:off x="0" y="0"/>
            <a:ext cx="12192000" cy="6858000"/>
          </a:xfrm>
          <a:prstGeom prst="rect">
            <a:avLst/>
          </a:prstGeom>
          <a:gradFill flip="none" rotWithShape="1">
            <a:gsLst>
              <a:gs pos="0">
                <a:srgbClr val="344152"/>
              </a:gs>
              <a:gs pos="100000">
                <a:schemeClr val="tx1"/>
              </a:gs>
            </a:gsLst>
            <a:path path="circle">
              <a:fillToRect l="50000" t="50000" r="50000" b="50000"/>
            </a:path>
            <a:tileRect/>
          </a:gradFill>
          <a:ln>
            <a:noFill/>
          </a:ln>
          <a:effectLst>
            <a:outerShdw blurRad="317500" sx="102000" sy="102000" algn="ctr" rotWithShape="0">
              <a:prstClr val="black">
                <a:alpha val="70000"/>
              </a:prstClr>
            </a:outerShdw>
          </a:effectLst>
        </p:spPr>
        <p:style>
          <a:lnRef idx="0">
            <a:srgbClr val="787070"/>
          </a:lnRef>
          <a:fillRef idx="1">
            <a:schemeClr val="accent1"/>
          </a:fillRef>
          <a:effectRef idx="0">
            <a:schemeClr val="dk1"/>
          </a:effectRef>
          <a:fontRef idx="minor">
            <a:schemeClr val="lt1"/>
          </a:fontRef>
        </p:style>
        <p:txBody>
          <a:bodyPr rtlCol="0" anchor="ctr"/>
          <a:lstStyle/>
          <a:p>
            <a:pPr algn="ctr">
              <a:lnSpc>
                <a:spcPct val="100000"/>
              </a:lnSpc>
            </a:pPr>
            <a:endParaRPr lang="en-US" sz="1800" dirty="0"/>
          </a:p>
        </p:txBody>
      </p:sp>
      <p:sp>
        <p:nvSpPr>
          <p:cNvPr id="2" name="Rectangle 1">
            <a:extLst>
              <a:ext uri="{FF2B5EF4-FFF2-40B4-BE49-F238E27FC236}">
                <a16:creationId xmlns:a16="http://schemas.microsoft.com/office/drawing/2014/main" id="{7BB50B24-BBFF-D8BC-B062-63A2B1536858}"/>
              </a:ext>
            </a:extLst>
          </p:cNvPr>
          <p:cNvSpPr/>
          <p:nvPr/>
        </p:nvSpPr>
        <p:spPr>
          <a:xfrm>
            <a:off x="-1" y="0"/>
            <a:ext cx="4560711" cy="6858000"/>
          </a:xfrm>
          <a:prstGeom prst="rect">
            <a:avLst/>
          </a:prstGeom>
          <a:solidFill>
            <a:srgbClr val="0070C0">
              <a:alpha val="80000"/>
            </a:srgbClr>
          </a:solidFill>
          <a:ln>
            <a:noFill/>
          </a:ln>
        </p:spPr>
        <p:style>
          <a:lnRef idx="0">
            <a:srgbClr val="787070"/>
          </a:lnRef>
          <a:fillRef idx="1">
            <a:schemeClr val="accent1"/>
          </a:fillRef>
          <a:effectRef idx="0">
            <a:schemeClr val="dk1"/>
          </a:effectRef>
          <a:fontRef idx="minor">
            <a:schemeClr val="lt1"/>
          </a:fontRef>
        </p:style>
        <p:txBody>
          <a:bodyPr rtlCol="0" anchor="t"/>
          <a:lstStyle/>
          <a:p>
            <a:pPr>
              <a:lnSpc>
                <a:spcPct val="100000"/>
              </a:lnSpc>
            </a:pPr>
            <a:endParaRPr lang="en-US" sz="2800" b="1" dirty="0">
              <a:solidFill>
                <a:srgbClr val="33CCFF"/>
              </a:solidFill>
              <a:latin typeface="Calibri" panose="020F0502020204030204" pitchFamily="34" charset="0"/>
              <a:cs typeface="Calibri" panose="020F0502020204030204" pitchFamily="34" charset="0"/>
            </a:endParaRPr>
          </a:p>
          <a:p>
            <a:pPr>
              <a:lnSpc>
                <a:spcPct val="100000"/>
              </a:lnSpc>
            </a:pPr>
            <a:endParaRPr lang="en-US" sz="2800" b="1" dirty="0">
              <a:solidFill>
                <a:srgbClr val="33CCFF"/>
              </a:solidFill>
              <a:latin typeface="Calibri" panose="020F0502020204030204" pitchFamily="34" charset="0"/>
              <a:cs typeface="Calibri" panose="020F0502020204030204" pitchFamily="34" charset="0"/>
            </a:endParaRPr>
          </a:p>
          <a:p>
            <a:pPr>
              <a:lnSpc>
                <a:spcPct val="100000"/>
              </a:lnSpc>
            </a:pPr>
            <a:endParaRPr lang="en-US" sz="2800" b="1" dirty="0">
              <a:solidFill>
                <a:srgbClr val="33CCFF"/>
              </a:solidFill>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D7F5900D-7381-D590-0581-9430825592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0090" y="-940872"/>
            <a:ext cx="9146473" cy="13724473"/>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3BAAAC63-2522-BF88-A641-22CECEE14732}"/>
              </a:ext>
            </a:extLst>
          </p:cNvPr>
          <p:cNvSpPr txBox="1"/>
          <p:nvPr/>
        </p:nvSpPr>
        <p:spPr>
          <a:xfrm>
            <a:off x="5153382" y="1190586"/>
            <a:ext cx="6745108" cy="4617498"/>
          </a:xfrm>
          <a:prstGeom prst="rect">
            <a:avLst/>
          </a:prstGeom>
          <a:noFill/>
        </p:spPr>
        <p:txBody>
          <a:bodyPr wrap="square" lIns="0" tIns="0" rIns="0" bIns="0" rtlCol="0">
            <a:noAutofit/>
          </a:bodyPr>
          <a:lstStyle/>
          <a:p>
            <a:pPr rtl="0">
              <a:spcBef>
                <a:spcPts val="700"/>
              </a:spcBef>
              <a:spcAft>
                <a:spcPts val="0"/>
              </a:spcAft>
            </a:pPr>
            <a:r>
              <a:rPr lang="en-US" sz="1800" b="0" i="0" u="none" strike="noStrike" dirty="0">
                <a:solidFill>
                  <a:schemeClr val="bg1"/>
                </a:solidFill>
                <a:effectLst/>
                <a:latin typeface="Calibri" panose="020F0502020204030204" pitchFamily="34" charset="0"/>
                <a:cs typeface="Calibri" panose="020F0502020204030204" pitchFamily="34" charset="0"/>
              </a:rPr>
              <a:t>For the past 30 years, Paul has been leading high-impact global data science teams, developing AI/ML tools </a:t>
            </a:r>
            <a:br>
              <a:rPr lang="en-US" sz="1800" b="0" i="0" u="none" strike="noStrike" dirty="0">
                <a:solidFill>
                  <a:schemeClr val="bg1"/>
                </a:solidFill>
                <a:effectLst/>
                <a:latin typeface="Calibri" panose="020F0502020204030204" pitchFamily="34" charset="0"/>
                <a:cs typeface="Calibri" panose="020F0502020204030204" pitchFamily="34" charset="0"/>
              </a:rPr>
            </a:br>
            <a:r>
              <a:rPr lang="en-US" sz="1800" b="0" i="0" u="none" strike="noStrike" dirty="0">
                <a:solidFill>
                  <a:schemeClr val="bg1"/>
                </a:solidFill>
                <a:effectLst/>
                <a:latin typeface="Calibri" panose="020F0502020204030204" pitchFamily="34" charset="0"/>
                <a:cs typeface="Calibri" panose="020F0502020204030204" pitchFamily="34" charset="0"/>
              </a:rPr>
              <a:t>to support Fortune 500 companies across a variety </a:t>
            </a:r>
            <a:br>
              <a:rPr lang="en-US" sz="1800" b="0" i="0" u="none" strike="noStrike" dirty="0">
                <a:solidFill>
                  <a:schemeClr val="bg1"/>
                </a:solidFill>
                <a:effectLst/>
                <a:latin typeface="Calibri" panose="020F0502020204030204" pitchFamily="34" charset="0"/>
                <a:cs typeface="Calibri" panose="020F0502020204030204" pitchFamily="34" charset="0"/>
              </a:rPr>
            </a:br>
            <a:r>
              <a:rPr lang="en-US" sz="1800" b="0" i="0" u="none" strike="noStrike" dirty="0">
                <a:solidFill>
                  <a:schemeClr val="bg1"/>
                </a:solidFill>
                <a:effectLst/>
                <a:latin typeface="Calibri" panose="020F0502020204030204" pitchFamily="34" charset="0"/>
                <a:cs typeface="Calibri" panose="020F0502020204030204" pitchFamily="34" charset="0"/>
              </a:rPr>
              <a:t>of industries.</a:t>
            </a:r>
            <a:endParaRPr lang="en-US" sz="3200" b="0" dirty="0">
              <a:solidFill>
                <a:schemeClr val="bg1"/>
              </a:solidFill>
              <a:effectLst/>
              <a:latin typeface="Calibri" panose="020F0502020204030204" pitchFamily="34" charset="0"/>
              <a:cs typeface="Calibri" panose="020F0502020204030204" pitchFamily="34" charset="0"/>
            </a:endParaRPr>
          </a:p>
          <a:p>
            <a:pPr rtl="0">
              <a:spcBef>
                <a:spcPts val="700"/>
              </a:spcBef>
              <a:spcAft>
                <a:spcPts val="0"/>
              </a:spcAft>
            </a:pPr>
            <a:r>
              <a:rPr lang="en-US" sz="1800" b="0" i="0" u="none" strike="noStrike" dirty="0">
                <a:solidFill>
                  <a:schemeClr val="bg1"/>
                </a:solidFill>
                <a:effectLst/>
                <a:latin typeface="Calibri" panose="020F0502020204030204" pitchFamily="34" charset="0"/>
                <a:cs typeface="Calibri" panose="020F0502020204030204" pitchFamily="34" charset="0"/>
              </a:rPr>
              <a:t>At Wells Fargo, for the past three years, Paul has been leading AI/ML model development for Consumer Lending, which includes consumer cards, home loans, personal loans, and small business cards and loans.</a:t>
            </a:r>
            <a:endParaRPr lang="en-US" sz="3200" b="0" dirty="0">
              <a:solidFill>
                <a:schemeClr val="bg1"/>
              </a:solidFill>
              <a:effectLst/>
              <a:latin typeface="Calibri" panose="020F0502020204030204" pitchFamily="34" charset="0"/>
              <a:cs typeface="Calibri" panose="020F0502020204030204" pitchFamily="34" charset="0"/>
            </a:endParaRPr>
          </a:p>
          <a:p>
            <a:pPr rtl="0">
              <a:spcBef>
                <a:spcPts val="700"/>
              </a:spcBef>
              <a:spcAft>
                <a:spcPts val="0"/>
              </a:spcAft>
            </a:pPr>
            <a:r>
              <a:rPr lang="en-US" sz="1800" b="0" i="0" u="none" strike="noStrike" dirty="0">
                <a:solidFill>
                  <a:schemeClr val="bg1"/>
                </a:solidFill>
                <a:effectLst/>
                <a:latin typeface="Calibri" panose="020F0502020204030204" pitchFamily="34" charset="0"/>
                <a:cs typeface="Calibri" panose="020F0502020204030204" pitchFamily="34" charset="0"/>
              </a:rPr>
              <a:t>His first patent was awarded in 2010, to optimize real-time bidding in the Display Advertising marketplace. And at Wells Fargo, Paul has submitted over 20 patent applications and was named Inventor of the Year for 2022.</a:t>
            </a:r>
            <a:endParaRPr lang="en-US" sz="3200" b="0" dirty="0">
              <a:solidFill>
                <a:schemeClr val="bg1"/>
              </a:solidFill>
              <a:effectLst/>
              <a:latin typeface="Calibri" panose="020F0502020204030204" pitchFamily="34" charset="0"/>
              <a:cs typeface="Calibri" panose="020F0502020204030204" pitchFamily="34" charset="0"/>
            </a:endParaRPr>
          </a:p>
          <a:p>
            <a:pPr rtl="0">
              <a:spcBef>
                <a:spcPts val="700"/>
              </a:spcBef>
              <a:spcAft>
                <a:spcPts val="0"/>
              </a:spcAft>
            </a:pPr>
            <a:r>
              <a:rPr lang="en-US" sz="1800" b="0" i="0" u="none" strike="noStrike" dirty="0">
                <a:solidFill>
                  <a:schemeClr val="bg1"/>
                </a:solidFill>
                <a:effectLst/>
                <a:latin typeface="Calibri" panose="020F0502020204030204" pitchFamily="34" charset="0"/>
                <a:cs typeface="Calibri" panose="020F0502020204030204" pitchFamily="34" charset="0"/>
              </a:rPr>
              <a:t>Previously, Paul led Analytics for Experian North America. Prior to Experian, as a consultant, he developed the personalization engines for the websites of Chase, Capital One, American Express, Discover, Verizon, and Delta Airlines.</a:t>
            </a:r>
            <a:endParaRPr lang="en-US" sz="3200" b="0" dirty="0">
              <a:solidFill>
                <a:schemeClr val="bg1"/>
              </a:solidFill>
              <a:effectLst/>
              <a:latin typeface="Calibri" panose="020F0502020204030204" pitchFamily="34" charset="0"/>
              <a:cs typeface="Calibri" panose="020F0502020204030204" pitchFamily="34" charset="0"/>
            </a:endParaRPr>
          </a:p>
          <a:p>
            <a:br>
              <a:rPr lang="en-US" sz="3200" dirty="0">
                <a:solidFill>
                  <a:schemeClr val="bg1"/>
                </a:solidFill>
                <a:latin typeface="Calibri" panose="020F0502020204030204" pitchFamily="34" charset="0"/>
                <a:cs typeface="Calibri" panose="020F0502020204030204" pitchFamily="34" charset="0"/>
              </a:rPr>
            </a:br>
            <a:endParaRPr lang="en-US" sz="3200" b="1" dirty="0">
              <a:solidFill>
                <a:schemeClr val="bg1"/>
              </a:solidFill>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BF11FA75-EBC3-87E3-26C9-665AC7A225B3}"/>
              </a:ext>
            </a:extLst>
          </p:cNvPr>
          <p:cNvSpPr txBox="1"/>
          <p:nvPr/>
        </p:nvSpPr>
        <p:spPr>
          <a:xfrm>
            <a:off x="11200718" y="6352675"/>
            <a:ext cx="902746" cy="409072"/>
          </a:xfrm>
          <a:prstGeom prst="rect">
            <a:avLst/>
          </a:prstGeom>
          <a:noFill/>
        </p:spPr>
        <p:txBody>
          <a:bodyPr wrap="none" lIns="0" tIns="0" rIns="0" bIns="0" rtlCol="0">
            <a:noAutofit/>
          </a:bodyPr>
          <a:lstStyle/>
          <a:p>
            <a:pPr>
              <a:lnSpc>
                <a:spcPct val="100000"/>
              </a:lnSpc>
              <a:spcBef>
                <a:spcPts val="1200"/>
              </a:spcBef>
              <a:buSzPct val="100000"/>
            </a:pPr>
            <a:r>
              <a:rPr lang="en-US" sz="2400" dirty="0">
                <a:solidFill>
                  <a:schemeClr val="bg1"/>
                </a:solidFill>
                <a:latin typeface="Calibri" panose="020F0502020204030204" pitchFamily="34" charset="0"/>
                <a:cs typeface="Calibri" panose="020F0502020204030204" pitchFamily="34" charset="0"/>
              </a:rPr>
              <a:t>|elvtr|</a:t>
            </a:r>
          </a:p>
        </p:txBody>
      </p:sp>
      <p:sp>
        <p:nvSpPr>
          <p:cNvPr id="5" name="TextBox 4">
            <a:extLst>
              <a:ext uri="{FF2B5EF4-FFF2-40B4-BE49-F238E27FC236}">
                <a16:creationId xmlns:a16="http://schemas.microsoft.com/office/drawing/2014/main" id="{94AA24FF-97E1-B125-5EB6-5F55FC1F7727}"/>
              </a:ext>
            </a:extLst>
          </p:cNvPr>
          <p:cNvSpPr txBox="1"/>
          <p:nvPr/>
        </p:nvSpPr>
        <p:spPr>
          <a:xfrm>
            <a:off x="5153381" y="138093"/>
            <a:ext cx="4955822" cy="914400"/>
          </a:xfrm>
          <a:prstGeom prst="rect">
            <a:avLst/>
          </a:prstGeom>
          <a:noFill/>
        </p:spPr>
        <p:txBody>
          <a:bodyPr wrap="none" lIns="0" tIns="0" rIns="0" bIns="0" rtlCol="0">
            <a:noAutofit/>
          </a:bodyPr>
          <a:lstStyle/>
          <a:p>
            <a:pPr>
              <a:lnSpc>
                <a:spcPct val="100000"/>
              </a:lnSpc>
              <a:spcBef>
                <a:spcPts val="1200"/>
              </a:spcBef>
              <a:buSzPct val="100000"/>
            </a:pPr>
            <a:r>
              <a:rPr lang="en-US" sz="6000" dirty="0">
                <a:solidFill>
                  <a:schemeClr val="bg1"/>
                </a:solidFill>
                <a:latin typeface="Calibri" panose="020F0502020204030204" pitchFamily="34" charset="0"/>
                <a:cs typeface="Calibri" panose="020F0502020204030204" pitchFamily="34" charset="0"/>
              </a:rPr>
              <a:t>Paul Davis</a:t>
            </a:r>
          </a:p>
        </p:txBody>
      </p:sp>
    </p:spTree>
    <p:extLst>
      <p:ext uri="{BB962C8B-B14F-4D97-AF65-F5344CB8AC3E}">
        <p14:creationId xmlns:p14="http://schemas.microsoft.com/office/powerpoint/2010/main" val="2811219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1+#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B82BC60A-7965-C0FF-99A0-7FB9EE1D3C19}"/>
              </a:ext>
            </a:extLst>
          </p:cNvPr>
          <p:cNvSpPr/>
          <p:nvPr/>
        </p:nvSpPr>
        <p:spPr>
          <a:xfrm>
            <a:off x="0" y="0"/>
            <a:ext cx="12192000" cy="6858000"/>
          </a:xfrm>
          <a:prstGeom prst="rect">
            <a:avLst/>
          </a:prstGeom>
          <a:gradFill flip="none" rotWithShape="1">
            <a:gsLst>
              <a:gs pos="0">
                <a:srgbClr val="344152"/>
              </a:gs>
              <a:gs pos="100000">
                <a:schemeClr val="tx1"/>
              </a:gs>
            </a:gsLst>
            <a:path path="circle">
              <a:fillToRect l="50000" t="50000" r="50000" b="50000"/>
            </a:path>
            <a:tileRect/>
          </a:gradFill>
          <a:ln>
            <a:noFill/>
          </a:ln>
          <a:effectLst>
            <a:outerShdw blurRad="317500" sx="102000" sy="102000" algn="ctr" rotWithShape="0">
              <a:prstClr val="black">
                <a:alpha val="70000"/>
              </a:prstClr>
            </a:outerShdw>
          </a:effectLst>
        </p:spPr>
        <p:style>
          <a:lnRef idx="0">
            <a:srgbClr val="787070"/>
          </a:lnRef>
          <a:fillRef idx="1">
            <a:schemeClr val="accent1"/>
          </a:fillRef>
          <a:effectRef idx="0">
            <a:schemeClr val="dk1"/>
          </a:effectRef>
          <a:fontRef idx="minor">
            <a:schemeClr val="lt1"/>
          </a:fontRef>
        </p:style>
        <p:txBody>
          <a:bodyPr rtlCol="0" anchor="ctr"/>
          <a:lstStyle/>
          <a:p>
            <a:pPr algn="ctr">
              <a:lnSpc>
                <a:spcPct val="100000"/>
              </a:lnSpc>
            </a:pPr>
            <a:endParaRPr lang="en-US" sz="1800" dirty="0"/>
          </a:p>
        </p:txBody>
      </p:sp>
      <p:sp>
        <p:nvSpPr>
          <p:cNvPr id="17" name="TextBox 16">
            <a:extLst>
              <a:ext uri="{FF2B5EF4-FFF2-40B4-BE49-F238E27FC236}">
                <a16:creationId xmlns:a16="http://schemas.microsoft.com/office/drawing/2014/main" id="{3BAAAC63-2522-BF88-A641-22CECEE14732}"/>
              </a:ext>
            </a:extLst>
          </p:cNvPr>
          <p:cNvSpPr txBox="1"/>
          <p:nvPr/>
        </p:nvSpPr>
        <p:spPr>
          <a:xfrm>
            <a:off x="454986" y="1580101"/>
            <a:ext cx="6363504" cy="4617498"/>
          </a:xfrm>
          <a:prstGeom prst="rect">
            <a:avLst/>
          </a:prstGeom>
          <a:noFill/>
        </p:spPr>
        <p:txBody>
          <a:bodyPr wrap="square" lIns="0" tIns="0" rIns="0" bIns="0" rtlCol="0">
            <a:noAutofit/>
          </a:bodyPr>
          <a:lstStyle/>
          <a:p>
            <a:pPr rtl="0">
              <a:spcBef>
                <a:spcPts val="700"/>
              </a:spcBef>
              <a:spcAft>
                <a:spcPts val="0"/>
              </a:spcAft>
            </a:pPr>
            <a:r>
              <a:rPr lang="en-US" sz="1800" b="0" i="0" u="none" strike="noStrike" dirty="0">
                <a:solidFill>
                  <a:schemeClr val="bg1"/>
                </a:solidFill>
                <a:effectLst/>
                <a:latin typeface="Calibri" panose="020F0502020204030204" pitchFamily="34" charset="0"/>
                <a:cs typeface="Calibri" panose="020F0502020204030204" pitchFamily="34" charset="0"/>
              </a:rPr>
              <a:t>James Gearheart brings over 20 years of expertise in data science and machine learning, with an illustrious career that spans both academic and professional realms. He holds master's degrees in Economics and Philosophy, complemented by post-graduate studies at OSU and Harvard, underscoring a deep commitment to academic excellence. As an author, James has contributed significantly to the field with publications such as </a:t>
            </a:r>
            <a:r>
              <a:rPr lang="en-US" sz="1800" b="0" i="0" u="none" strike="noStrike" dirty="0">
                <a:solidFill>
                  <a:srgbClr val="33CCFF"/>
                </a:solidFill>
                <a:effectLst/>
                <a:latin typeface="Calibri" panose="020F0502020204030204" pitchFamily="34" charset="0"/>
                <a:cs typeface="Calibri" panose="020F0502020204030204" pitchFamily="34" charset="0"/>
              </a:rPr>
              <a:t>"End-to-End Data Science with SAS: A Hands-On Programming Guide" </a:t>
            </a:r>
            <a:r>
              <a:rPr lang="en-US" sz="1800" b="0" i="0" u="none" strike="noStrike" dirty="0">
                <a:solidFill>
                  <a:schemeClr val="bg1"/>
                </a:solidFill>
                <a:effectLst/>
                <a:latin typeface="Calibri" panose="020F0502020204030204" pitchFamily="34" charset="0"/>
                <a:cs typeface="Calibri" panose="020F0502020204030204" pitchFamily="34" charset="0"/>
              </a:rPr>
              <a:t>and the upcoming </a:t>
            </a:r>
            <a:r>
              <a:rPr lang="en-US" sz="1800" b="0" i="0" u="none" strike="noStrike" dirty="0">
                <a:solidFill>
                  <a:srgbClr val="33CCFF"/>
                </a:solidFill>
                <a:effectLst/>
                <a:latin typeface="Calibri" panose="020F0502020204030204" pitchFamily="34" charset="0"/>
                <a:cs typeface="Calibri" panose="020F0502020204030204" pitchFamily="34" charset="0"/>
              </a:rPr>
              <a:t>"SAS, Python, and R: A Cross-Reference Guide for Data Science.“</a:t>
            </a:r>
          </a:p>
          <a:p>
            <a:pPr rtl="0">
              <a:spcBef>
                <a:spcPts val="700"/>
              </a:spcBef>
              <a:spcAft>
                <a:spcPts val="0"/>
              </a:spcAft>
            </a:pPr>
            <a:endParaRPr lang="en-US" b="0" dirty="0">
              <a:solidFill>
                <a:schemeClr val="bg1"/>
              </a:solidFill>
              <a:effectLst/>
              <a:latin typeface="Calibri" panose="020F0502020204030204" pitchFamily="34" charset="0"/>
              <a:cs typeface="Calibri" panose="020F0502020204030204" pitchFamily="34" charset="0"/>
            </a:endParaRPr>
          </a:p>
          <a:p>
            <a:pPr rtl="0">
              <a:spcBef>
                <a:spcPts val="700"/>
              </a:spcBef>
              <a:spcAft>
                <a:spcPts val="0"/>
              </a:spcAft>
            </a:pPr>
            <a:r>
              <a:rPr lang="en-US" sz="1800" b="0" i="0" u="none" strike="noStrike" dirty="0">
                <a:solidFill>
                  <a:schemeClr val="bg1"/>
                </a:solidFill>
                <a:effectLst/>
                <a:latin typeface="Calibri" panose="020F0502020204030204" pitchFamily="34" charset="0"/>
                <a:cs typeface="Calibri" panose="020F0502020204030204" pitchFamily="34" charset="0"/>
              </a:rPr>
              <a:t>In his professional journey, James has made substantial impacts at leading financial institutions, including J.P. Morgan Chase and Wells Fargo. At Wells Fargo's Artificial Intelligence Center of Excellence for Consumer Lending, he has played a pivotal role in advancing AI/ML model development. James is also known for sharing his insights as a guest lecturer at various AI/ML conferences, including the SAS Global Forum, further establishing his reputation as a thought leader in the data science community.</a:t>
            </a:r>
            <a:endParaRPr lang="en-US" b="0" dirty="0">
              <a:solidFill>
                <a:schemeClr val="bg1"/>
              </a:solidFill>
              <a:effectLst/>
              <a:latin typeface="Calibri" panose="020F0502020204030204" pitchFamily="34" charset="0"/>
              <a:cs typeface="Calibri" panose="020F0502020204030204" pitchFamily="34" charset="0"/>
            </a:endParaRPr>
          </a:p>
          <a:p>
            <a:br>
              <a:rPr lang="en-US" dirty="0">
                <a:solidFill>
                  <a:schemeClr val="bg1"/>
                </a:solidFill>
                <a:latin typeface="Calibri" panose="020F0502020204030204" pitchFamily="34" charset="0"/>
                <a:cs typeface="Calibri" panose="020F0502020204030204" pitchFamily="34" charset="0"/>
              </a:rPr>
            </a:br>
            <a:br>
              <a:rPr lang="en-US" sz="3200" dirty="0">
                <a:solidFill>
                  <a:schemeClr val="bg1"/>
                </a:solidFill>
                <a:latin typeface="Calibri" panose="020F0502020204030204" pitchFamily="34" charset="0"/>
                <a:cs typeface="Calibri" panose="020F0502020204030204" pitchFamily="34" charset="0"/>
              </a:rPr>
            </a:br>
            <a:endParaRPr lang="en-US" sz="3200" b="1" dirty="0">
              <a:solidFill>
                <a:schemeClr val="bg1"/>
              </a:solidFill>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BF11FA75-EBC3-87E3-26C9-665AC7A225B3}"/>
              </a:ext>
            </a:extLst>
          </p:cNvPr>
          <p:cNvSpPr txBox="1"/>
          <p:nvPr/>
        </p:nvSpPr>
        <p:spPr>
          <a:xfrm>
            <a:off x="11200718" y="6352675"/>
            <a:ext cx="902746" cy="409072"/>
          </a:xfrm>
          <a:prstGeom prst="rect">
            <a:avLst/>
          </a:prstGeom>
          <a:noFill/>
        </p:spPr>
        <p:txBody>
          <a:bodyPr wrap="none" lIns="0" tIns="0" rIns="0" bIns="0" rtlCol="0">
            <a:noAutofit/>
          </a:bodyPr>
          <a:lstStyle/>
          <a:p>
            <a:pPr>
              <a:lnSpc>
                <a:spcPct val="100000"/>
              </a:lnSpc>
              <a:spcBef>
                <a:spcPts val="1200"/>
              </a:spcBef>
              <a:buSzPct val="100000"/>
            </a:pPr>
            <a:r>
              <a:rPr lang="en-US" sz="2400" dirty="0">
                <a:solidFill>
                  <a:schemeClr val="bg1"/>
                </a:solidFill>
                <a:latin typeface="Calibri" panose="020F0502020204030204" pitchFamily="34" charset="0"/>
                <a:cs typeface="Calibri" panose="020F0502020204030204" pitchFamily="34" charset="0"/>
              </a:rPr>
              <a:t>|elvtr|</a:t>
            </a:r>
          </a:p>
        </p:txBody>
      </p:sp>
      <p:pic>
        <p:nvPicPr>
          <p:cNvPr id="2050" name="Picture 2">
            <a:extLst>
              <a:ext uri="{FF2B5EF4-FFF2-40B4-BE49-F238E27FC236}">
                <a16:creationId xmlns:a16="http://schemas.microsoft.com/office/drawing/2014/main" id="{57DA559E-E9A2-CADE-0D66-2B2A5FCA0D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6978" y="1"/>
            <a:ext cx="4975022" cy="685799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BFEB02C-A38E-DC83-DCC3-BE1A9752C4A9}"/>
              </a:ext>
            </a:extLst>
          </p:cNvPr>
          <p:cNvSpPr txBox="1"/>
          <p:nvPr/>
        </p:nvSpPr>
        <p:spPr>
          <a:xfrm>
            <a:off x="454985" y="203201"/>
            <a:ext cx="5403947" cy="914400"/>
          </a:xfrm>
          <a:prstGeom prst="rect">
            <a:avLst/>
          </a:prstGeom>
          <a:noFill/>
        </p:spPr>
        <p:txBody>
          <a:bodyPr wrap="none" lIns="0" tIns="0" rIns="0" bIns="0" rtlCol="0">
            <a:noAutofit/>
          </a:bodyPr>
          <a:lstStyle/>
          <a:p>
            <a:pPr>
              <a:lnSpc>
                <a:spcPct val="100000"/>
              </a:lnSpc>
              <a:spcBef>
                <a:spcPts val="1200"/>
              </a:spcBef>
              <a:buSzPct val="100000"/>
            </a:pPr>
            <a:r>
              <a:rPr lang="en-US" sz="6000" dirty="0">
                <a:solidFill>
                  <a:schemeClr val="bg1"/>
                </a:solidFill>
                <a:latin typeface="Calibri" panose="020F0502020204030204" pitchFamily="34" charset="0"/>
                <a:cs typeface="Calibri" panose="020F0502020204030204" pitchFamily="34" charset="0"/>
              </a:rPr>
              <a:t>James Gearheart</a:t>
            </a:r>
          </a:p>
        </p:txBody>
      </p:sp>
    </p:spTree>
    <p:extLst>
      <p:ext uri="{BB962C8B-B14F-4D97-AF65-F5344CB8AC3E}">
        <p14:creationId xmlns:p14="http://schemas.microsoft.com/office/powerpoint/2010/main" val="29060754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2050"/>
                                        </p:tgtEl>
                                        <p:attrNameLst>
                                          <p:attrName>style.visibility</p:attrName>
                                        </p:attrNameLst>
                                      </p:cBhvr>
                                      <p:to>
                                        <p:strVal val="visible"/>
                                      </p:to>
                                    </p:set>
                                    <p:anim calcmode="lin" valueType="num">
                                      <p:cBhvr additive="base">
                                        <p:cTn id="15" dur="500" fill="hold"/>
                                        <p:tgtEl>
                                          <p:spTgt spid="2050"/>
                                        </p:tgtEl>
                                        <p:attrNameLst>
                                          <p:attrName>ppt_x</p:attrName>
                                        </p:attrNameLst>
                                      </p:cBhvr>
                                      <p:tavLst>
                                        <p:tav tm="0">
                                          <p:val>
                                            <p:strVal val="1+#ppt_w/2"/>
                                          </p:val>
                                        </p:tav>
                                        <p:tav tm="100000">
                                          <p:val>
                                            <p:strVal val="#ppt_x"/>
                                          </p:val>
                                        </p:tav>
                                      </p:tavLst>
                                    </p:anim>
                                    <p:anim calcmode="lin" valueType="num">
                                      <p:cBhvr additive="base">
                                        <p:cTn id="16" dur="500" fill="hold"/>
                                        <p:tgtEl>
                                          <p:spTgt spid="20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B82BC60A-7965-C0FF-99A0-7FB9EE1D3C19}"/>
              </a:ext>
            </a:extLst>
          </p:cNvPr>
          <p:cNvSpPr/>
          <p:nvPr/>
        </p:nvSpPr>
        <p:spPr>
          <a:xfrm>
            <a:off x="0" y="0"/>
            <a:ext cx="12192000" cy="6858000"/>
          </a:xfrm>
          <a:prstGeom prst="rect">
            <a:avLst/>
          </a:prstGeom>
          <a:gradFill flip="none" rotWithShape="1">
            <a:gsLst>
              <a:gs pos="0">
                <a:srgbClr val="344152"/>
              </a:gs>
              <a:gs pos="100000">
                <a:schemeClr val="tx1"/>
              </a:gs>
            </a:gsLst>
            <a:path path="circle">
              <a:fillToRect l="50000" t="50000" r="50000" b="50000"/>
            </a:path>
            <a:tileRect/>
          </a:gradFill>
          <a:ln>
            <a:noFill/>
          </a:ln>
          <a:effectLst>
            <a:outerShdw blurRad="317500" sx="102000" sy="102000" algn="ctr" rotWithShape="0">
              <a:prstClr val="black">
                <a:alpha val="70000"/>
              </a:prstClr>
            </a:outerShdw>
          </a:effectLst>
        </p:spPr>
        <p:style>
          <a:lnRef idx="0">
            <a:srgbClr val="787070"/>
          </a:lnRef>
          <a:fillRef idx="1">
            <a:schemeClr val="accent1"/>
          </a:fillRef>
          <a:effectRef idx="0">
            <a:schemeClr val="dk1"/>
          </a:effectRef>
          <a:fontRef idx="minor">
            <a:schemeClr val="lt1"/>
          </a:fontRef>
        </p:style>
        <p:txBody>
          <a:bodyPr rtlCol="0" anchor="ctr"/>
          <a:lstStyle/>
          <a:p>
            <a:pPr algn="ctr">
              <a:lnSpc>
                <a:spcPct val="100000"/>
              </a:lnSpc>
            </a:pPr>
            <a:endParaRPr lang="en-US" sz="1800" dirty="0"/>
          </a:p>
        </p:txBody>
      </p:sp>
      <p:sp>
        <p:nvSpPr>
          <p:cNvPr id="17" name="TextBox 16">
            <a:extLst>
              <a:ext uri="{FF2B5EF4-FFF2-40B4-BE49-F238E27FC236}">
                <a16:creationId xmlns:a16="http://schemas.microsoft.com/office/drawing/2014/main" id="{3BAAAC63-2522-BF88-A641-22CECEE14732}"/>
              </a:ext>
            </a:extLst>
          </p:cNvPr>
          <p:cNvSpPr txBox="1"/>
          <p:nvPr/>
        </p:nvSpPr>
        <p:spPr>
          <a:xfrm>
            <a:off x="3847894" y="216198"/>
            <a:ext cx="7121655" cy="4062290"/>
          </a:xfrm>
          <a:prstGeom prst="rect">
            <a:avLst/>
          </a:prstGeom>
          <a:noFill/>
        </p:spPr>
        <p:txBody>
          <a:bodyPr wrap="square" lIns="0" tIns="0" rIns="0" bIns="0" rtlCol="0">
            <a:noAutofit/>
          </a:bodyPr>
          <a:lstStyle/>
          <a:p>
            <a:pPr>
              <a:lnSpc>
                <a:spcPct val="100000"/>
              </a:lnSpc>
              <a:buSzPct val="100000"/>
            </a:pPr>
            <a:r>
              <a:rPr lang="en-US" sz="3200" b="1" dirty="0">
                <a:solidFill>
                  <a:schemeClr val="bg1"/>
                </a:solidFill>
                <a:latin typeface="Calibri" panose="020F0502020204030204" pitchFamily="34" charset="0"/>
                <a:cs typeface="Calibri" panose="020F0502020204030204" pitchFamily="34" charset="0"/>
              </a:rPr>
              <a:t>Tues &amp; Thurs</a:t>
            </a:r>
            <a:r>
              <a:rPr lang="en-US" sz="3200" b="1" dirty="0">
                <a:solidFill>
                  <a:srgbClr val="33CCFF"/>
                </a:solidFill>
                <a:latin typeface="Calibri" panose="020F0502020204030204" pitchFamily="34" charset="0"/>
                <a:cs typeface="Calibri" panose="020F0502020204030204" pitchFamily="34" charset="0"/>
              </a:rPr>
              <a:t>, 5PM PT / 8PM ET</a:t>
            </a:r>
          </a:p>
          <a:p>
            <a:pPr marL="457200" indent="-457200">
              <a:lnSpc>
                <a:spcPct val="100000"/>
              </a:lnSpc>
              <a:buSzPct val="100000"/>
              <a:buFont typeface="Arial" panose="020B0604020202020204" pitchFamily="34" charset="0"/>
              <a:buChar char="•"/>
            </a:pPr>
            <a:r>
              <a:rPr lang="en-US" sz="2400" b="1" dirty="0">
                <a:solidFill>
                  <a:srgbClr val="33CCFF"/>
                </a:solidFill>
                <a:latin typeface="Calibri" panose="020F0502020204030204" pitchFamily="34" charset="0"/>
                <a:cs typeface="Calibri" panose="020F0502020204030204" pitchFamily="34" charset="0"/>
              </a:rPr>
              <a:t>75 minutes of instruction</a:t>
            </a:r>
          </a:p>
          <a:p>
            <a:pPr marL="457200" indent="-457200">
              <a:lnSpc>
                <a:spcPct val="100000"/>
              </a:lnSpc>
              <a:buSzPct val="100000"/>
              <a:buFont typeface="Arial" panose="020B0604020202020204" pitchFamily="34" charset="0"/>
              <a:buChar char="•"/>
            </a:pPr>
            <a:r>
              <a:rPr lang="en-US" sz="2400" b="1" dirty="0">
                <a:solidFill>
                  <a:srgbClr val="33CCFF"/>
                </a:solidFill>
                <a:latin typeface="Calibri" panose="020F0502020204030204" pitchFamily="34" charset="0"/>
                <a:cs typeface="Calibri" panose="020F0502020204030204" pitchFamily="34" charset="0"/>
              </a:rPr>
              <a:t>15 minutes for Q&amp;A</a:t>
            </a:r>
          </a:p>
          <a:p>
            <a:pPr>
              <a:lnSpc>
                <a:spcPct val="100000"/>
              </a:lnSpc>
              <a:buSzPct val="100000"/>
            </a:pPr>
            <a:endParaRPr lang="en-US" sz="3200" b="1" dirty="0">
              <a:solidFill>
                <a:srgbClr val="33CCFF"/>
              </a:solidFill>
              <a:latin typeface="Calibri" panose="020F0502020204030204" pitchFamily="34" charset="0"/>
              <a:cs typeface="Calibri" panose="020F0502020204030204" pitchFamily="34" charset="0"/>
            </a:endParaRPr>
          </a:p>
          <a:p>
            <a:pPr>
              <a:lnSpc>
                <a:spcPct val="100000"/>
              </a:lnSpc>
              <a:buSzPct val="100000"/>
            </a:pPr>
            <a:r>
              <a:rPr lang="en-US" sz="3200" b="1" dirty="0">
                <a:solidFill>
                  <a:srgbClr val="33CCFF"/>
                </a:solidFill>
                <a:latin typeface="Calibri" panose="020F0502020204030204" pitchFamily="34" charset="0"/>
                <a:cs typeface="Calibri" panose="020F0502020204030204" pitchFamily="34" charset="0"/>
              </a:rPr>
              <a:t>Class Assignments:</a:t>
            </a:r>
          </a:p>
          <a:p>
            <a:pPr>
              <a:lnSpc>
                <a:spcPct val="100000"/>
              </a:lnSpc>
              <a:buSzPct val="100000"/>
            </a:pPr>
            <a:endParaRPr lang="en-US" sz="500" b="1" dirty="0">
              <a:solidFill>
                <a:srgbClr val="33CCFF"/>
              </a:solidFill>
              <a:latin typeface="Calibri" panose="020F0502020204030204" pitchFamily="34" charset="0"/>
              <a:cs typeface="Calibri" panose="020F0502020204030204" pitchFamily="34" charset="0"/>
            </a:endParaRPr>
          </a:p>
          <a:p>
            <a:pPr marL="342900" indent="-342900">
              <a:lnSpc>
                <a:spcPct val="100000"/>
              </a:lnSpc>
              <a:buSzPct val="100000"/>
              <a:buFont typeface="Arial" panose="020B0604020202020204" pitchFamily="34" charset="0"/>
              <a:buChar char="•"/>
            </a:pPr>
            <a:r>
              <a:rPr lang="en-US" sz="2400" b="1" dirty="0">
                <a:solidFill>
                  <a:schemeClr val="bg1"/>
                </a:solidFill>
                <a:latin typeface="Calibri" panose="020F0502020204030204" pitchFamily="34" charset="0"/>
                <a:cs typeface="Calibri" panose="020F0502020204030204" pitchFamily="34" charset="0"/>
              </a:rPr>
              <a:t>Tues – </a:t>
            </a:r>
            <a:r>
              <a:rPr lang="en-US" sz="2400" b="1" dirty="0">
                <a:solidFill>
                  <a:srgbClr val="33CCFF"/>
                </a:solidFill>
                <a:latin typeface="Calibri" panose="020F0502020204030204" pitchFamily="34" charset="0"/>
                <a:cs typeface="Calibri" panose="020F0502020204030204" pitchFamily="34" charset="0"/>
              </a:rPr>
              <a:t>multiple choice quiz (5 points)</a:t>
            </a:r>
          </a:p>
          <a:p>
            <a:pPr marL="342900" indent="-342900">
              <a:lnSpc>
                <a:spcPct val="100000"/>
              </a:lnSpc>
              <a:buSzPct val="100000"/>
              <a:buFont typeface="Arial" panose="020B0604020202020204" pitchFamily="34" charset="0"/>
              <a:buChar char="•"/>
            </a:pPr>
            <a:r>
              <a:rPr lang="en-US" sz="2400" b="1" dirty="0">
                <a:solidFill>
                  <a:schemeClr val="bg1"/>
                </a:solidFill>
                <a:latin typeface="Calibri" panose="020F0502020204030204" pitchFamily="34" charset="0"/>
                <a:cs typeface="Calibri" panose="020F0502020204030204" pitchFamily="34" charset="0"/>
              </a:rPr>
              <a:t>Thurs – </a:t>
            </a:r>
            <a:r>
              <a:rPr lang="en-US" sz="2400" b="1" dirty="0">
                <a:solidFill>
                  <a:srgbClr val="33CCFF"/>
                </a:solidFill>
                <a:latin typeface="Calibri" panose="020F0502020204030204" pitchFamily="34" charset="0"/>
                <a:cs typeface="Calibri" panose="020F0502020204030204" pitchFamily="34" charset="0"/>
              </a:rPr>
              <a:t>coding assignment </a:t>
            </a:r>
          </a:p>
          <a:p>
            <a:pPr marL="742950" lvl="1" indent="-285750">
              <a:buSzPct val="100000"/>
              <a:buFont typeface="Arial" panose="020B0604020202020204" pitchFamily="34" charset="0"/>
              <a:buChar char="•"/>
            </a:pPr>
            <a:r>
              <a:rPr lang="en-US" b="1" dirty="0">
                <a:solidFill>
                  <a:schemeClr val="bg1"/>
                </a:solidFill>
                <a:latin typeface="Calibri" panose="020F0502020204030204" pitchFamily="34" charset="0"/>
                <a:cs typeface="Calibri" panose="020F0502020204030204" pitchFamily="34" charset="0"/>
              </a:rPr>
              <a:t>Main assignment: 10 points</a:t>
            </a:r>
          </a:p>
          <a:p>
            <a:pPr marL="742950" lvl="1" indent="-285750">
              <a:buSzPct val="100000"/>
              <a:buFont typeface="Arial" panose="020B0604020202020204" pitchFamily="34" charset="0"/>
              <a:buChar char="•"/>
            </a:pPr>
            <a:r>
              <a:rPr lang="en-US" b="1" dirty="0">
                <a:solidFill>
                  <a:schemeClr val="bg1"/>
                </a:solidFill>
                <a:latin typeface="Calibri" panose="020F0502020204030204" pitchFamily="34" charset="0"/>
                <a:cs typeface="Calibri" panose="020F0502020204030204" pitchFamily="34" charset="0"/>
              </a:rPr>
              <a:t>Extra Credit assignment: 5 points</a:t>
            </a:r>
          </a:p>
          <a:p>
            <a:pPr marL="742950" lvl="1" indent="-285750">
              <a:buSzPct val="100000"/>
              <a:buFont typeface="Arial" panose="020B0604020202020204" pitchFamily="34" charset="0"/>
              <a:buChar char="•"/>
            </a:pPr>
            <a:r>
              <a:rPr lang="en-US" b="1" dirty="0">
                <a:solidFill>
                  <a:schemeClr val="bg1"/>
                </a:solidFill>
                <a:latin typeface="Calibri" panose="020F0502020204030204" pitchFamily="34" charset="0"/>
                <a:cs typeface="Calibri" panose="020F0502020204030204" pitchFamily="34" charset="0"/>
              </a:rPr>
              <a:t>Due 1 week after assigned</a:t>
            </a:r>
          </a:p>
        </p:txBody>
      </p:sp>
      <p:sp>
        <p:nvSpPr>
          <p:cNvPr id="2" name="Rectangle 1">
            <a:extLst>
              <a:ext uri="{FF2B5EF4-FFF2-40B4-BE49-F238E27FC236}">
                <a16:creationId xmlns:a16="http://schemas.microsoft.com/office/drawing/2014/main" id="{7BB50B24-BBFF-D8BC-B062-63A2B1536858}"/>
              </a:ext>
            </a:extLst>
          </p:cNvPr>
          <p:cNvSpPr/>
          <p:nvPr/>
        </p:nvSpPr>
        <p:spPr>
          <a:xfrm>
            <a:off x="0" y="0"/>
            <a:ext cx="3104444" cy="6858000"/>
          </a:xfrm>
          <a:prstGeom prst="rect">
            <a:avLst/>
          </a:prstGeom>
          <a:solidFill>
            <a:srgbClr val="0070C0">
              <a:alpha val="80000"/>
            </a:srgbClr>
          </a:solidFill>
          <a:ln>
            <a:noFill/>
          </a:ln>
        </p:spPr>
        <p:style>
          <a:lnRef idx="0">
            <a:srgbClr val="787070"/>
          </a:lnRef>
          <a:fillRef idx="1">
            <a:schemeClr val="accent1"/>
          </a:fillRef>
          <a:effectRef idx="0">
            <a:schemeClr val="dk1"/>
          </a:effectRef>
          <a:fontRef idx="minor">
            <a:schemeClr val="lt1"/>
          </a:fontRef>
        </p:style>
        <p:txBody>
          <a:bodyPr rtlCol="0" anchor="t"/>
          <a:lstStyle/>
          <a:p>
            <a:pPr>
              <a:lnSpc>
                <a:spcPct val="100000"/>
              </a:lnSpc>
            </a:pPr>
            <a:r>
              <a:rPr lang="en-US" sz="5800" b="1" dirty="0">
                <a:solidFill>
                  <a:schemeClr val="bg1"/>
                </a:solidFill>
                <a:latin typeface="Calibri" panose="020F0502020204030204" pitchFamily="34" charset="0"/>
                <a:cs typeface="Calibri" panose="020F0502020204030204" pitchFamily="34" charset="0"/>
              </a:rPr>
              <a:t>Course Structure</a:t>
            </a:r>
          </a:p>
        </p:txBody>
      </p:sp>
      <p:sp>
        <p:nvSpPr>
          <p:cNvPr id="7" name="TextBox 6">
            <a:extLst>
              <a:ext uri="{FF2B5EF4-FFF2-40B4-BE49-F238E27FC236}">
                <a16:creationId xmlns:a16="http://schemas.microsoft.com/office/drawing/2014/main" id="{33EC403C-3904-1710-928C-C911226FF437}"/>
              </a:ext>
            </a:extLst>
          </p:cNvPr>
          <p:cNvSpPr txBox="1"/>
          <p:nvPr/>
        </p:nvSpPr>
        <p:spPr>
          <a:xfrm>
            <a:off x="11200718" y="6352675"/>
            <a:ext cx="902746" cy="409072"/>
          </a:xfrm>
          <a:prstGeom prst="rect">
            <a:avLst/>
          </a:prstGeom>
          <a:noFill/>
        </p:spPr>
        <p:txBody>
          <a:bodyPr wrap="none" lIns="0" tIns="0" rIns="0" bIns="0" rtlCol="0">
            <a:noAutofit/>
          </a:bodyPr>
          <a:lstStyle/>
          <a:p>
            <a:pPr>
              <a:lnSpc>
                <a:spcPct val="100000"/>
              </a:lnSpc>
              <a:spcBef>
                <a:spcPts val="1200"/>
              </a:spcBef>
              <a:buSzPct val="100000"/>
            </a:pPr>
            <a:r>
              <a:rPr lang="en-US" sz="2400" dirty="0">
                <a:solidFill>
                  <a:schemeClr val="bg1"/>
                </a:solidFill>
                <a:latin typeface="Calibri" panose="020F0502020204030204" pitchFamily="34" charset="0"/>
                <a:cs typeface="Calibri" panose="020F0502020204030204" pitchFamily="34" charset="0"/>
              </a:rPr>
              <a:t>|elvtr|</a:t>
            </a:r>
          </a:p>
        </p:txBody>
      </p:sp>
      <p:sp>
        <p:nvSpPr>
          <p:cNvPr id="6" name="TextBox 5">
            <a:extLst>
              <a:ext uri="{FF2B5EF4-FFF2-40B4-BE49-F238E27FC236}">
                <a16:creationId xmlns:a16="http://schemas.microsoft.com/office/drawing/2014/main" id="{91B477D1-2015-F968-91A1-FC37D543752F}"/>
              </a:ext>
            </a:extLst>
          </p:cNvPr>
          <p:cNvSpPr txBox="1"/>
          <p:nvPr/>
        </p:nvSpPr>
        <p:spPr>
          <a:xfrm>
            <a:off x="3385146" y="4321722"/>
            <a:ext cx="7121655" cy="5094955"/>
          </a:xfrm>
          <a:prstGeom prst="rect">
            <a:avLst/>
          </a:prstGeom>
          <a:noFill/>
        </p:spPr>
        <p:txBody>
          <a:bodyPr wrap="square" lIns="0" tIns="0" rIns="0" bIns="0" rtlCol="0">
            <a:noAutofit/>
          </a:bodyPr>
          <a:lstStyle/>
          <a:p>
            <a:pPr lvl="1">
              <a:buSzPct val="100000"/>
            </a:pPr>
            <a:r>
              <a:rPr lang="en-US" sz="3200" b="1" dirty="0">
                <a:solidFill>
                  <a:srgbClr val="33CCFF"/>
                </a:solidFill>
                <a:latin typeface="Calibri" panose="020F0502020204030204" pitchFamily="34" charset="0"/>
                <a:cs typeface="Calibri" panose="020F0502020204030204" pitchFamily="34" charset="0"/>
              </a:rPr>
              <a:t>100 total points</a:t>
            </a:r>
          </a:p>
          <a:p>
            <a:pPr lvl="1">
              <a:buSzPct val="100000"/>
            </a:pPr>
            <a:endParaRPr lang="en-US" sz="500" b="1" dirty="0">
              <a:solidFill>
                <a:srgbClr val="33CCFF"/>
              </a:solidFill>
              <a:latin typeface="Calibri" panose="020F0502020204030204" pitchFamily="34" charset="0"/>
              <a:cs typeface="Calibri" panose="020F0502020204030204" pitchFamily="34" charset="0"/>
            </a:endParaRPr>
          </a:p>
          <a:p>
            <a:pPr marL="742950" lvl="1" indent="-285750">
              <a:buSzPct val="100000"/>
              <a:buFont typeface="Arial" panose="020B0604020202020204" pitchFamily="34" charset="0"/>
              <a:buChar char="•"/>
            </a:pPr>
            <a:r>
              <a:rPr lang="en-US" b="1" dirty="0">
                <a:solidFill>
                  <a:schemeClr val="bg1"/>
                </a:solidFill>
                <a:latin typeface="Calibri" panose="020F0502020204030204" pitchFamily="34" charset="0"/>
                <a:cs typeface="Calibri" panose="020F0502020204030204" pitchFamily="34" charset="0"/>
              </a:rPr>
              <a:t>40+ points </a:t>
            </a:r>
            <a:r>
              <a:rPr lang="en-US" b="1" dirty="0">
                <a:solidFill>
                  <a:srgbClr val="33CCFF"/>
                </a:solidFill>
                <a:latin typeface="Calibri" panose="020F0502020204030204" pitchFamily="34" charset="0"/>
                <a:cs typeface="Calibri" panose="020F0502020204030204" pitchFamily="34" charset="0"/>
              </a:rPr>
              <a:t>needed to receive a </a:t>
            </a:r>
            <a:r>
              <a:rPr lang="en-US" b="1" dirty="0">
                <a:solidFill>
                  <a:schemeClr val="bg1"/>
                </a:solidFill>
                <a:latin typeface="Calibri" panose="020F0502020204030204" pitchFamily="34" charset="0"/>
                <a:cs typeface="Calibri" panose="020F0502020204030204" pitchFamily="34" charset="0"/>
              </a:rPr>
              <a:t>Certificate of Participation </a:t>
            </a:r>
          </a:p>
          <a:p>
            <a:pPr marL="742950" lvl="1" indent="-285750">
              <a:buSzPct val="100000"/>
              <a:buFont typeface="Arial" panose="020B0604020202020204" pitchFamily="34" charset="0"/>
              <a:buChar char="•"/>
            </a:pPr>
            <a:r>
              <a:rPr lang="en-US" b="1" dirty="0">
                <a:solidFill>
                  <a:schemeClr val="bg1"/>
                </a:solidFill>
                <a:latin typeface="Calibri" panose="020F0502020204030204" pitchFamily="34" charset="0"/>
                <a:cs typeface="Calibri" panose="020F0502020204030204" pitchFamily="34" charset="0"/>
              </a:rPr>
              <a:t>80+ points </a:t>
            </a:r>
            <a:r>
              <a:rPr lang="en-US" b="1" dirty="0">
                <a:solidFill>
                  <a:srgbClr val="33CCFF"/>
                </a:solidFill>
                <a:latin typeface="Calibri" panose="020F0502020204030204" pitchFamily="34" charset="0"/>
                <a:cs typeface="Calibri" panose="020F0502020204030204" pitchFamily="34" charset="0"/>
              </a:rPr>
              <a:t>needed to receive a </a:t>
            </a:r>
            <a:r>
              <a:rPr lang="en-US" b="1" dirty="0">
                <a:solidFill>
                  <a:schemeClr val="bg1"/>
                </a:solidFill>
                <a:latin typeface="Calibri" panose="020F0502020204030204" pitchFamily="34" charset="0"/>
                <a:cs typeface="Calibri" panose="020F0502020204030204" pitchFamily="34" charset="0"/>
              </a:rPr>
              <a:t>Certificate of Completion</a:t>
            </a:r>
          </a:p>
          <a:p>
            <a:pPr marL="742950" lvl="1" indent="-285750">
              <a:buSzPct val="100000"/>
              <a:buFont typeface="Arial" panose="020B0604020202020204" pitchFamily="34" charset="0"/>
              <a:buChar char="•"/>
            </a:pPr>
            <a:endParaRPr lang="en-US" b="1" dirty="0">
              <a:solidFill>
                <a:srgbClr val="33CCFF"/>
              </a:solidFill>
              <a:latin typeface="Calibri" panose="020F0502020204030204" pitchFamily="34" charset="0"/>
              <a:cs typeface="Calibri" panose="020F0502020204030204" pitchFamily="34" charset="0"/>
            </a:endParaRPr>
          </a:p>
          <a:p>
            <a:pPr lvl="1">
              <a:buSzPct val="100000"/>
            </a:pPr>
            <a:r>
              <a:rPr lang="en-US" sz="3200" b="1" dirty="0">
                <a:solidFill>
                  <a:srgbClr val="33CCFF"/>
                </a:solidFill>
                <a:latin typeface="Calibri" panose="020F0502020204030204" pitchFamily="34" charset="0"/>
                <a:cs typeface="Calibri" panose="020F0502020204030204" pitchFamily="34" charset="0"/>
              </a:rPr>
              <a:t>Weekly Office Hours:</a:t>
            </a:r>
          </a:p>
          <a:p>
            <a:pPr marL="742950" lvl="1" indent="-285750">
              <a:buSzPct val="100000"/>
              <a:buFont typeface="Arial" panose="020B0604020202020204" pitchFamily="34" charset="0"/>
              <a:buChar char="•"/>
            </a:pPr>
            <a:r>
              <a:rPr lang="en-US" b="1" dirty="0">
                <a:solidFill>
                  <a:schemeClr val="bg1"/>
                </a:solidFill>
                <a:latin typeface="Calibri" panose="020F0502020204030204" pitchFamily="34" charset="0"/>
                <a:cs typeface="Calibri" panose="020F0502020204030204" pitchFamily="34" charset="0"/>
              </a:rPr>
              <a:t>30 min before class</a:t>
            </a:r>
          </a:p>
          <a:p>
            <a:pPr lvl="1">
              <a:buSzPct val="100000"/>
            </a:pPr>
            <a:endParaRPr lang="en-US" b="1" dirty="0">
              <a:solidFill>
                <a:srgbClr val="00B0F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86925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B82BC60A-7965-C0FF-99A0-7FB9EE1D3C19}"/>
              </a:ext>
            </a:extLst>
          </p:cNvPr>
          <p:cNvSpPr/>
          <p:nvPr/>
        </p:nvSpPr>
        <p:spPr>
          <a:xfrm>
            <a:off x="0" y="0"/>
            <a:ext cx="12192000" cy="6858000"/>
          </a:xfrm>
          <a:prstGeom prst="rect">
            <a:avLst/>
          </a:prstGeom>
          <a:gradFill flip="none" rotWithShape="1">
            <a:gsLst>
              <a:gs pos="0">
                <a:srgbClr val="344152"/>
              </a:gs>
              <a:gs pos="100000">
                <a:schemeClr val="tx1"/>
              </a:gs>
            </a:gsLst>
            <a:path path="circle">
              <a:fillToRect l="50000" t="50000" r="50000" b="50000"/>
            </a:path>
            <a:tileRect/>
          </a:gradFill>
          <a:ln>
            <a:noFill/>
          </a:ln>
          <a:effectLst>
            <a:outerShdw blurRad="317500" sx="102000" sy="102000" algn="ctr" rotWithShape="0">
              <a:prstClr val="black">
                <a:alpha val="70000"/>
              </a:prstClr>
            </a:outerShdw>
          </a:effectLst>
        </p:spPr>
        <p:style>
          <a:lnRef idx="0">
            <a:srgbClr val="787070"/>
          </a:lnRef>
          <a:fillRef idx="1">
            <a:schemeClr val="accent1"/>
          </a:fillRef>
          <a:effectRef idx="0">
            <a:schemeClr val="dk1"/>
          </a:effectRef>
          <a:fontRef idx="minor">
            <a:schemeClr val="lt1"/>
          </a:fontRef>
        </p:style>
        <p:txBody>
          <a:bodyPr rtlCol="0" anchor="ctr"/>
          <a:lstStyle/>
          <a:p>
            <a:pPr algn="ctr">
              <a:lnSpc>
                <a:spcPct val="100000"/>
              </a:lnSpc>
            </a:pPr>
            <a:endParaRPr lang="en-US" sz="1800" dirty="0"/>
          </a:p>
        </p:txBody>
      </p:sp>
      <p:sp>
        <p:nvSpPr>
          <p:cNvPr id="8" name="TextBox 7">
            <a:extLst>
              <a:ext uri="{FF2B5EF4-FFF2-40B4-BE49-F238E27FC236}">
                <a16:creationId xmlns:a16="http://schemas.microsoft.com/office/drawing/2014/main" id="{6F9AAC4F-33A0-8353-E39A-BF776C2329BF}"/>
              </a:ext>
            </a:extLst>
          </p:cNvPr>
          <p:cNvSpPr txBox="1"/>
          <p:nvPr/>
        </p:nvSpPr>
        <p:spPr>
          <a:xfrm>
            <a:off x="4218863" y="121891"/>
            <a:ext cx="3754275" cy="720947"/>
          </a:xfrm>
          <a:prstGeom prst="rect">
            <a:avLst/>
          </a:prstGeom>
          <a:noFill/>
        </p:spPr>
        <p:txBody>
          <a:bodyPr wrap="square" lIns="0" tIns="0" rIns="0" bIns="0" rtlCol="0">
            <a:noAutofit/>
          </a:bodyPr>
          <a:lstStyle/>
          <a:p>
            <a:pPr algn="ctr">
              <a:lnSpc>
                <a:spcPct val="100000"/>
              </a:lnSpc>
              <a:spcBef>
                <a:spcPts val="1200"/>
              </a:spcBef>
              <a:buSzPct val="100000"/>
            </a:pPr>
            <a:r>
              <a:rPr lang="en-US" sz="4000" dirty="0">
                <a:solidFill>
                  <a:schemeClr val="bg1"/>
                </a:solidFill>
                <a:latin typeface="Calibri" panose="020F0502020204030204" pitchFamily="34" charset="0"/>
                <a:cs typeface="Calibri" panose="020F0502020204030204" pitchFamily="34" charset="0"/>
              </a:rPr>
              <a:t>Class Schedule</a:t>
            </a:r>
          </a:p>
        </p:txBody>
      </p:sp>
      <p:sp>
        <p:nvSpPr>
          <p:cNvPr id="12" name="TextBox 11">
            <a:extLst>
              <a:ext uri="{FF2B5EF4-FFF2-40B4-BE49-F238E27FC236}">
                <a16:creationId xmlns:a16="http://schemas.microsoft.com/office/drawing/2014/main" id="{DEC974C0-6CA9-8B4C-74D5-0710E94688D2}"/>
              </a:ext>
            </a:extLst>
          </p:cNvPr>
          <p:cNvSpPr txBox="1"/>
          <p:nvPr/>
        </p:nvSpPr>
        <p:spPr>
          <a:xfrm>
            <a:off x="11200718" y="6352675"/>
            <a:ext cx="902746" cy="409072"/>
          </a:xfrm>
          <a:prstGeom prst="rect">
            <a:avLst/>
          </a:prstGeom>
          <a:noFill/>
        </p:spPr>
        <p:txBody>
          <a:bodyPr wrap="none" lIns="0" tIns="0" rIns="0" bIns="0" rtlCol="0">
            <a:noAutofit/>
          </a:bodyPr>
          <a:lstStyle/>
          <a:p>
            <a:pPr>
              <a:lnSpc>
                <a:spcPct val="100000"/>
              </a:lnSpc>
              <a:spcBef>
                <a:spcPts val="1200"/>
              </a:spcBef>
              <a:buSzPct val="100000"/>
            </a:pPr>
            <a:r>
              <a:rPr lang="en-US" sz="2400" dirty="0">
                <a:solidFill>
                  <a:schemeClr val="bg1"/>
                </a:solidFill>
                <a:latin typeface="Calibri" panose="020F0502020204030204" pitchFamily="34" charset="0"/>
                <a:cs typeface="Calibri" panose="020F0502020204030204" pitchFamily="34" charset="0"/>
              </a:rPr>
              <a:t>|elvtr|</a:t>
            </a:r>
          </a:p>
        </p:txBody>
      </p:sp>
      <p:graphicFrame>
        <p:nvGraphicFramePr>
          <p:cNvPr id="2" name="Table 1">
            <a:extLst>
              <a:ext uri="{FF2B5EF4-FFF2-40B4-BE49-F238E27FC236}">
                <a16:creationId xmlns:a16="http://schemas.microsoft.com/office/drawing/2014/main" id="{B5C455EC-C080-AF37-1348-24E52892BDC7}"/>
              </a:ext>
            </a:extLst>
          </p:cNvPr>
          <p:cNvGraphicFramePr>
            <a:graphicFrameLocks noGrp="1"/>
          </p:cNvGraphicFramePr>
          <p:nvPr>
            <p:extLst>
              <p:ext uri="{D42A27DB-BD31-4B8C-83A1-F6EECF244321}">
                <p14:modId xmlns:p14="http://schemas.microsoft.com/office/powerpoint/2010/main" val="1874245952"/>
              </p:ext>
            </p:extLst>
          </p:nvPr>
        </p:nvGraphicFramePr>
        <p:xfrm>
          <a:off x="699912" y="831550"/>
          <a:ext cx="10884630" cy="5762511"/>
        </p:xfrm>
        <a:graphic>
          <a:graphicData uri="http://schemas.openxmlformats.org/drawingml/2006/table">
            <a:tbl>
              <a:tblPr/>
              <a:tblGrid>
                <a:gridCol w="406398">
                  <a:extLst>
                    <a:ext uri="{9D8B030D-6E8A-4147-A177-3AD203B41FA5}">
                      <a16:colId xmlns:a16="http://schemas.microsoft.com/office/drawing/2014/main" val="653977202"/>
                    </a:ext>
                  </a:extLst>
                </a:gridCol>
                <a:gridCol w="609603">
                  <a:extLst>
                    <a:ext uri="{9D8B030D-6E8A-4147-A177-3AD203B41FA5}">
                      <a16:colId xmlns:a16="http://schemas.microsoft.com/office/drawing/2014/main" val="3691377295"/>
                    </a:ext>
                  </a:extLst>
                </a:gridCol>
                <a:gridCol w="1883363">
                  <a:extLst>
                    <a:ext uri="{9D8B030D-6E8A-4147-A177-3AD203B41FA5}">
                      <a16:colId xmlns:a16="http://schemas.microsoft.com/office/drawing/2014/main" val="2832019790"/>
                    </a:ext>
                  </a:extLst>
                </a:gridCol>
                <a:gridCol w="114768">
                  <a:extLst>
                    <a:ext uri="{9D8B030D-6E8A-4147-A177-3AD203B41FA5}">
                      <a16:colId xmlns:a16="http://schemas.microsoft.com/office/drawing/2014/main" val="2586801929"/>
                    </a:ext>
                  </a:extLst>
                </a:gridCol>
                <a:gridCol w="2246489">
                  <a:extLst>
                    <a:ext uri="{9D8B030D-6E8A-4147-A177-3AD203B41FA5}">
                      <a16:colId xmlns:a16="http://schemas.microsoft.com/office/drawing/2014/main" val="737213206"/>
                    </a:ext>
                  </a:extLst>
                </a:gridCol>
                <a:gridCol w="456855">
                  <a:extLst>
                    <a:ext uri="{9D8B030D-6E8A-4147-A177-3AD203B41FA5}">
                      <a16:colId xmlns:a16="http://schemas.microsoft.com/office/drawing/2014/main" val="2187668183"/>
                    </a:ext>
                  </a:extLst>
                </a:gridCol>
                <a:gridCol w="412389">
                  <a:extLst>
                    <a:ext uri="{9D8B030D-6E8A-4147-A177-3AD203B41FA5}">
                      <a16:colId xmlns:a16="http://schemas.microsoft.com/office/drawing/2014/main" val="4129096163"/>
                    </a:ext>
                  </a:extLst>
                </a:gridCol>
                <a:gridCol w="575733">
                  <a:extLst>
                    <a:ext uri="{9D8B030D-6E8A-4147-A177-3AD203B41FA5}">
                      <a16:colId xmlns:a16="http://schemas.microsoft.com/office/drawing/2014/main" val="1829196956"/>
                    </a:ext>
                  </a:extLst>
                </a:gridCol>
                <a:gridCol w="1952978">
                  <a:extLst>
                    <a:ext uri="{9D8B030D-6E8A-4147-A177-3AD203B41FA5}">
                      <a16:colId xmlns:a16="http://schemas.microsoft.com/office/drawing/2014/main" val="2993643064"/>
                    </a:ext>
                  </a:extLst>
                </a:gridCol>
                <a:gridCol w="101600">
                  <a:extLst>
                    <a:ext uri="{9D8B030D-6E8A-4147-A177-3AD203B41FA5}">
                      <a16:colId xmlns:a16="http://schemas.microsoft.com/office/drawing/2014/main" val="4282401230"/>
                    </a:ext>
                  </a:extLst>
                </a:gridCol>
                <a:gridCol w="2124454">
                  <a:extLst>
                    <a:ext uri="{9D8B030D-6E8A-4147-A177-3AD203B41FA5}">
                      <a16:colId xmlns:a16="http://schemas.microsoft.com/office/drawing/2014/main" val="308900430"/>
                    </a:ext>
                  </a:extLst>
                </a:gridCol>
              </a:tblGrid>
              <a:tr h="214104">
                <a:tc>
                  <a:txBody>
                    <a:bodyPr/>
                    <a:lstStyle/>
                    <a:p>
                      <a:pPr algn="l" fontAlgn="ctr"/>
                      <a:endParaRPr lang="en-US" sz="1200" b="0" i="0" u="none" strike="noStrike" dirty="0">
                        <a:solidFill>
                          <a:schemeClr val="bg1"/>
                        </a:solidFill>
                        <a:effectLst/>
                        <a:latin typeface="Calibri" panose="020F0502020204030204" pitchFamily="34" charset="0"/>
                      </a:endParaRPr>
                    </a:p>
                  </a:txBody>
                  <a:tcPr marL="6883" marR="6883" marT="6883" marB="0" anchor="ctr">
                    <a:lnL>
                      <a:noFill/>
                    </a:lnL>
                    <a:lnR>
                      <a:noFill/>
                    </a:lnR>
                    <a:lnT>
                      <a:noFill/>
                    </a:lnT>
                    <a:lnB w="12700" cap="flat" cmpd="sng" algn="ctr">
                      <a:solidFill>
                        <a:srgbClr val="A6A6A6"/>
                      </a:solidFill>
                      <a:prstDash val="solid"/>
                      <a:round/>
                      <a:headEnd type="none" w="med" len="med"/>
                      <a:tailEnd type="none" w="med" len="med"/>
                    </a:lnB>
                    <a:noFill/>
                  </a:tcPr>
                </a:tc>
                <a:tc>
                  <a:txBody>
                    <a:bodyPr/>
                    <a:lstStyle/>
                    <a:p>
                      <a:pPr algn="l" fontAlgn="ctr"/>
                      <a:endParaRPr lang="en-US" sz="1200" b="0" i="0" u="none" strike="noStrike" dirty="0">
                        <a:solidFill>
                          <a:schemeClr val="bg1"/>
                        </a:solidFill>
                        <a:effectLst/>
                        <a:latin typeface="Calibri" panose="020F0502020204030204" pitchFamily="34" charset="0"/>
                      </a:endParaRPr>
                    </a:p>
                  </a:txBody>
                  <a:tcPr marL="6883" marR="6883" marT="6883" marB="0" anchor="ctr">
                    <a:lnL>
                      <a:noFill/>
                    </a:lnL>
                    <a:lnR>
                      <a:noFill/>
                    </a:lnR>
                    <a:lnT>
                      <a:noFill/>
                    </a:lnT>
                    <a:lnB w="12700" cap="flat" cmpd="sng" algn="ctr">
                      <a:solidFill>
                        <a:srgbClr val="A6A6A6"/>
                      </a:solidFill>
                      <a:prstDash val="solid"/>
                      <a:round/>
                      <a:headEnd type="none" w="med" len="med"/>
                      <a:tailEnd type="none" w="med" len="med"/>
                    </a:lnB>
                    <a:noFill/>
                  </a:tcPr>
                </a:tc>
                <a:tc>
                  <a:txBody>
                    <a:bodyPr/>
                    <a:lstStyle/>
                    <a:p>
                      <a:pPr algn="ctr" fontAlgn="ctr"/>
                      <a:r>
                        <a:rPr lang="en-US" sz="1800" b="0" i="0" u="none" strike="noStrike" dirty="0">
                          <a:solidFill>
                            <a:schemeClr val="bg1"/>
                          </a:solidFill>
                          <a:effectLst/>
                          <a:latin typeface="Calibri" panose="020F0502020204030204" pitchFamily="34" charset="0"/>
                        </a:rPr>
                        <a:t>Tuesday</a:t>
                      </a:r>
                    </a:p>
                  </a:txBody>
                  <a:tcPr marL="6883" marR="6883" marT="6883" marB="0" anchor="ctr">
                    <a:lnL>
                      <a:noFill/>
                    </a:lnL>
                    <a:lnR>
                      <a:noFill/>
                    </a:lnR>
                    <a:lnT>
                      <a:noFill/>
                    </a:lnT>
                    <a:lnB w="12700" cap="flat" cmpd="sng" algn="ctr">
                      <a:solidFill>
                        <a:srgbClr val="A6A6A6"/>
                      </a:solidFill>
                      <a:prstDash val="solid"/>
                      <a:round/>
                      <a:headEnd type="none" w="med" len="med"/>
                      <a:tailEnd type="none" w="med" len="med"/>
                    </a:lnB>
                    <a:noFill/>
                  </a:tcPr>
                </a:tc>
                <a:tc>
                  <a:txBody>
                    <a:bodyPr/>
                    <a:lstStyle/>
                    <a:p>
                      <a:pPr algn="ctr" fontAlgn="b"/>
                      <a:endParaRPr lang="en-US" sz="1800" b="0" i="0" u="none" strike="noStrike" dirty="0">
                        <a:solidFill>
                          <a:schemeClr val="bg1"/>
                        </a:solidFill>
                        <a:effectLst/>
                        <a:latin typeface="Calibri" panose="020F0502020204030204" pitchFamily="34" charset="0"/>
                      </a:endParaRPr>
                    </a:p>
                  </a:txBody>
                  <a:tcPr marL="6883" marR="6883" marT="6883" marB="0" anchor="b">
                    <a:lnL>
                      <a:noFill/>
                    </a:lnL>
                    <a:lnR>
                      <a:noFill/>
                    </a:lnR>
                    <a:lnT>
                      <a:noFill/>
                    </a:lnT>
                    <a:lnB>
                      <a:noFill/>
                    </a:lnB>
                    <a:noFill/>
                  </a:tcPr>
                </a:tc>
                <a:tc>
                  <a:txBody>
                    <a:bodyPr/>
                    <a:lstStyle/>
                    <a:p>
                      <a:pPr algn="ctr" fontAlgn="ctr"/>
                      <a:r>
                        <a:rPr lang="en-US" sz="1800" b="0" i="0" u="none" strike="noStrike" dirty="0">
                          <a:solidFill>
                            <a:schemeClr val="bg1"/>
                          </a:solidFill>
                          <a:effectLst/>
                          <a:latin typeface="Calibri" panose="020F0502020204030204" pitchFamily="34" charset="0"/>
                        </a:rPr>
                        <a:t>Thursday</a:t>
                      </a:r>
                    </a:p>
                  </a:txBody>
                  <a:tcPr marL="6883" marR="6883" marT="6883" marB="0" anchor="ctr">
                    <a:lnL>
                      <a:noFill/>
                    </a:lnL>
                    <a:lnR>
                      <a:noFill/>
                    </a:lnR>
                    <a:lnT>
                      <a:noFill/>
                    </a:lnT>
                    <a:lnB w="12700" cap="flat" cmpd="sng" algn="ctr">
                      <a:solidFill>
                        <a:srgbClr val="A6A6A6"/>
                      </a:solidFill>
                      <a:prstDash val="solid"/>
                      <a:round/>
                      <a:headEnd type="none" w="med" len="med"/>
                      <a:tailEnd type="none" w="med" len="med"/>
                    </a:lnB>
                    <a:noFill/>
                  </a:tcPr>
                </a:tc>
                <a:tc>
                  <a:txBody>
                    <a:bodyPr/>
                    <a:lstStyle/>
                    <a:p>
                      <a:pPr algn="l" fontAlgn="b"/>
                      <a:endParaRPr lang="en-US" sz="1800" b="0" i="0" u="none" strike="noStrike" dirty="0">
                        <a:solidFill>
                          <a:schemeClr val="bg1"/>
                        </a:solidFill>
                        <a:effectLst/>
                        <a:latin typeface="Calibri" panose="020F0502020204030204" pitchFamily="34" charset="0"/>
                      </a:endParaRPr>
                    </a:p>
                  </a:txBody>
                  <a:tcPr marL="6883" marR="6883" marT="6883" marB="0" anchor="b">
                    <a:lnL>
                      <a:noFill/>
                    </a:lnL>
                    <a:lnR>
                      <a:noFill/>
                    </a:lnR>
                    <a:lnT>
                      <a:noFill/>
                    </a:lnT>
                    <a:lnB>
                      <a:noFill/>
                    </a:lnB>
                    <a:noFill/>
                  </a:tcPr>
                </a:tc>
                <a:tc>
                  <a:txBody>
                    <a:bodyPr/>
                    <a:lstStyle/>
                    <a:p>
                      <a:pPr algn="l" fontAlgn="b"/>
                      <a:endParaRPr lang="en-US" sz="1800" b="0" i="0" u="none" strike="noStrike" dirty="0">
                        <a:solidFill>
                          <a:schemeClr val="bg1"/>
                        </a:solidFill>
                        <a:effectLst/>
                        <a:latin typeface="Calibri" panose="020F0502020204030204" pitchFamily="34" charset="0"/>
                      </a:endParaRPr>
                    </a:p>
                  </a:txBody>
                  <a:tcPr marL="6883" marR="6883" marT="6883" marB="0" anchor="b">
                    <a:lnL>
                      <a:noFill/>
                    </a:lnL>
                    <a:lnR>
                      <a:noFill/>
                    </a:lnR>
                    <a:lnT>
                      <a:noFill/>
                    </a:lnT>
                    <a:lnB w="12700" cap="flat" cmpd="sng" algn="ctr">
                      <a:solidFill>
                        <a:srgbClr val="A6A6A6"/>
                      </a:solidFill>
                      <a:prstDash val="solid"/>
                      <a:round/>
                      <a:headEnd type="none" w="med" len="med"/>
                      <a:tailEnd type="none" w="med" len="med"/>
                    </a:lnB>
                    <a:noFill/>
                  </a:tcPr>
                </a:tc>
                <a:tc>
                  <a:txBody>
                    <a:bodyPr/>
                    <a:lstStyle/>
                    <a:p>
                      <a:pPr algn="l" fontAlgn="b"/>
                      <a:endParaRPr lang="en-US" sz="1800" b="0" i="0" u="none" strike="noStrike" dirty="0">
                        <a:solidFill>
                          <a:schemeClr val="bg1"/>
                        </a:solidFill>
                        <a:effectLst/>
                        <a:latin typeface="Calibri" panose="020F0502020204030204" pitchFamily="34" charset="0"/>
                      </a:endParaRPr>
                    </a:p>
                  </a:txBody>
                  <a:tcPr marL="6883" marR="6883" marT="6883" marB="0" anchor="b">
                    <a:lnL>
                      <a:noFill/>
                    </a:lnL>
                    <a:lnR>
                      <a:noFill/>
                    </a:lnR>
                    <a:lnT>
                      <a:noFill/>
                    </a:lnT>
                    <a:lnB w="12700" cap="flat" cmpd="sng" algn="ctr">
                      <a:solidFill>
                        <a:srgbClr val="A6A6A6"/>
                      </a:solidFill>
                      <a:prstDash val="solid"/>
                      <a:round/>
                      <a:headEnd type="none" w="med" len="med"/>
                      <a:tailEnd type="none" w="med" len="med"/>
                    </a:lnB>
                    <a:noFill/>
                  </a:tcPr>
                </a:tc>
                <a:tc>
                  <a:txBody>
                    <a:bodyPr/>
                    <a:lstStyle/>
                    <a:p>
                      <a:pPr algn="ctr" fontAlgn="ctr"/>
                      <a:r>
                        <a:rPr lang="en-US" sz="1800" b="0" i="0" u="none" strike="noStrike" dirty="0">
                          <a:solidFill>
                            <a:schemeClr val="bg1"/>
                          </a:solidFill>
                          <a:effectLst/>
                          <a:latin typeface="Calibri" panose="020F0502020204030204" pitchFamily="34" charset="0"/>
                        </a:rPr>
                        <a:t>Tuesday</a:t>
                      </a:r>
                    </a:p>
                  </a:txBody>
                  <a:tcPr marL="6883" marR="6883" marT="6883" marB="0" anchor="ctr">
                    <a:lnL>
                      <a:noFill/>
                    </a:lnL>
                    <a:lnR>
                      <a:noFill/>
                    </a:lnR>
                    <a:lnT>
                      <a:noFill/>
                    </a:lnT>
                    <a:lnB w="12700" cap="flat" cmpd="sng" algn="ctr">
                      <a:solidFill>
                        <a:srgbClr val="A6A6A6"/>
                      </a:solidFill>
                      <a:prstDash val="solid"/>
                      <a:round/>
                      <a:headEnd type="none" w="med" len="med"/>
                      <a:tailEnd type="none" w="med" len="med"/>
                    </a:lnB>
                    <a:noFill/>
                  </a:tcPr>
                </a:tc>
                <a:tc>
                  <a:txBody>
                    <a:bodyPr/>
                    <a:lstStyle/>
                    <a:p>
                      <a:pPr algn="ctr" fontAlgn="b"/>
                      <a:endParaRPr lang="en-US" sz="1800" b="0" i="0" u="none" strike="noStrike">
                        <a:solidFill>
                          <a:schemeClr val="bg1"/>
                        </a:solidFill>
                        <a:effectLst/>
                        <a:latin typeface="Calibri" panose="020F0502020204030204" pitchFamily="34" charset="0"/>
                      </a:endParaRPr>
                    </a:p>
                  </a:txBody>
                  <a:tcPr marL="6883" marR="6883" marT="6883" marB="0" anchor="b">
                    <a:lnL>
                      <a:noFill/>
                    </a:lnL>
                    <a:lnR>
                      <a:noFill/>
                    </a:lnR>
                    <a:lnT>
                      <a:noFill/>
                    </a:lnT>
                    <a:lnB>
                      <a:noFill/>
                    </a:lnB>
                    <a:noFill/>
                  </a:tcPr>
                </a:tc>
                <a:tc>
                  <a:txBody>
                    <a:bodyPr/>
                    <a:lstStyle/>
                    <a:p>
                      <a:pPr algn="ctr" fontAlgn="ctr"/>
                      <a:r>
                        <a:rPr lang="en-US" sz="1800" b="0" i="0" u="none" strike="noStrike" dirty="0">
                          <a:solidFill>
                            <a:schemeClr val="bg1"/>
                          </a:solidFill>
                          <a:effectLst/>
                          <a:latin typeface="Calibri" panose="020F0502020204030204" pitchFamily="34" charset="0"/>
                        </a:rPr>
                        <a:t>Thursday</a:t>
                      </a:r>
                    </a:p>
                  </a:txBody>
                  <a:tcPr marL="6883" marR="6883" marT="6883" marB="0" anchor="ctr">
                    <a:lnL>
                      <a:noFill/>
                    </a:lnL>
                    <a:lnR>
                      <a:noFill/>
                    </a:lnR>
                    <a:lnT>
                      <a:noFill/>
                    </a:lnT>
                    <a:lnB w="1270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3315819020"/>
                  </a:ext>
                </a:extLst>
              </a:tr>
              <a:tr h="591653">
                <a:tc rowSpan="3">
                  <a:txBody>
                    <a:bodyPr/>
                    <a:lstStyle/>
                    <a:p>
                      <a:pPr algn="ctr" fontAlgn="ctr"/>
                      <a:r>
                        <a:rPr lang="en-US" sz="1200" b="1" i="0" u="none" strike="noStrike" dirty="0">
                          <a:solidFill>
                            <a:schemeClr val="tx1"/>
                          </a:solidFill>
                          <a:effectLst/>
                          <a:latin typeface="Calibri" panose="020F0502020204030204" pitchFamily="34" charset="0"/>
                        </a:rPr>
                        <a:t>Week 1</a:t>
                      </a:r>
                    </a:p>
                  </a:txBody>
                  <a:tcPr marL="6883" marR="6883" marT="6883"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chemeClr val="bg1"/>
                    </a:solidFill>
                  </a:tcPr>
                </a:tc>
                <a:tc>
                  <a:txBody>
                    <a:bodyPr/>
                    <a:lstStyle/>
                    <a:p>
                      <a:pPr algn="l" fontAlgn="ctr"/>
                      <a:r>
                        <a:rPr lang="en-US" sz="1200" b="1" i="0" u="none" strike="noStrike" dirty="0">
                          <a:solidFill>
                            <a:schemeClr val="bg1"/>
                          </a:solidFill>
                          <a:effectLst/>
                          <a:latin typeface="Calibri" panose="020F0502020204030204" pitchFamily="34" charset="0"/>
                        </a:rPr>
                        <a:t>Class</a:t>
                      </a:r>
                    </a:p>
                  </a:txBody>
                  <a:tcPr marL="6883" marR="6883" marT="6883"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noFill/>
                  </a:tcPr>
                </a:tc>
                <a:tc>
                  <a:txBody>
                    <a:bodyPr/>
                    <a:lstStyle/>
                    <a:p>
                      <a:pPr algn="l" fontAlgn="ctr"/>
                      <a:r>
                        <a:rPr lang="en-US" sz="1200" b="1" i="0" u="none" strike="noStrike" dirty="0">
                          <a:solidFill>
                            <a:srgbClr val="33CCFF"/>
                          </a:solidFill>
                          <a:effectLst/>
                          <a:latin typeface="Calibri" panose="020F0502020204030204" pitchFamily="34" charset="0"/>
                        </a:rPr>
                        <a:t>Class 00 </a:t>
                      </a:r>
                      <a:r>
                        <a:rPr lang="en-US" sz="1200" b="0" i="0" u="none" strike="noStrike" dirty="0">
                          <a:solidFill>
                            <a:schemeClr val="bg1"/>
                          </a:solidFill>
                          <a:effectLst/>
                          <a:latin typeface="Calibri" panose="020F0502020204030204" pitchFamily="34" charset="0"/>
                        </a:rPr>
                        <a:t>- Meet your Instructors</a:t>
                      </a:r>
                    </a:p>
                  </a:txBody>
                  <a:tcPr marL="6883" marR="6883" marT="6883"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noFill/>
                  </a:tcPr>
                </a:tc>
                <a:tc>
                  <a:txBody>
                    <a:bodyPr/>
                    <a:lstStyle/>
                    <a:p>
                      <a:pPr algn="l" fontAlgn="b"/>
                      <a:r>
                        <a:rPr lang="en-US" sz="1200" b="0" i="0" u="none" strike="noStrike" dirty="0">
                          <a:solidFill>
                            <a:schemeClr val="bg1"/>
                          </a:solidFill>
                          <a:effectLst/>
                          <a:latin typeface="Calibri" panose="020F0502020204030204" pitchFamily="34" charset="0"/>
                        </a:rPr>
                        <a:t> </a:t>
                      </a:r>
                    </a:p>
                  </a:txBody>
                  <a:tcPr marL="6883" marR="6883" marT="6883" marB="0" anchor="b">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a:noFill/>
                    </a:lnB>
                    <a:noFill/>
                  </a:tcPr>
                </a:tc>
                <a:tc>
                  <a:txBody>
                    <a:bodyPr/>
                    <a:lstStyle/>
                    <a:p>
                      <a:pPr algn="l" fontAlgn="ctr"/>
                      <a:r>
                        <a:rPr lang="en-US" sz="1200" b="1" i="0" u="none" strike="noStrike" dirty="0">
                          <a:solidFill>
                            <a:srgbClr val="33CCFF"/>
                          </a:solidFill>
                          <a:effectLst/>
                          <a:latin typeface="Calibri" panose="020F0502020204030204" pitchFamily="34" charset="0"/>
                        </a:rPr>
                        <a:t>Class 01</a:t>
                      </a:r>
                      <a:r>
                        <a:rPr lang="en-US" sz="1200" b="0" i="0" u="none" strike="noStrike" dirty="0">
                          <a:solidFill>
                            <a:srgbClr val="33CCFF"/>
                          </a:solidFill>
                          <a:effectLst/>
                          <a:latin typeface="Calibri" panose="020F0502020204030204" pitchFamily="34" charset="0"/>
                        </a:rPr>
                        <a:t> </a:t>
                      </a:r>
                      <a:r>
                        <a:rPr lang="en-US" sz="1200" b="0" i="0" u="none" strike="noStrike" dirty="0">
                          <a:solidFill>
                            <a:schemeClr val="bg1"/>
                          </a:solidFill>
                          <a:effectLst/>
                          <a:latin typeface="Calibri" panose="020F0502020204030204" pitchFamily="34" charset="0"/>
                        </a:rPr>
                        <a:t>- AI/ML Solutions in Financial Services</a:t>
                      </a:r>
                    </a:p>
                  </a:txBody>
                  <a:tcPr marL="6883" marR="6883" marT="6883"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noFill/>
                  </a:tcPr>
                </a:tc>
                <a:tc>
                  <a:txBody>
                    <a:bodyPr/>
                    <a:lstStyle/>
                    <a:p>
                      <a:pPr algn="l" fontAlgn="b"/>
                      <a:endParaRPr lang="en-US" sz="1200" b="0" i="0" u="none" strike="noStrike" dirty="0">
                        <a:solidFill>
                          <a:schemeClr val="bg1"/>
                        </a:solidFill>
                        <a:effectLst/>
                        <a:latin typeface="Calibri" panose="020F0502020204030204" pitchFamily="34" charset="0"/>
                      </a:endParaRPr>
                    </a:p>
                  </a:txBody>
                  <a:tcPr marL="6883" marR="6883" marT="6883" marB="0" anchor="b">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a:noFill/>
                    </a:lnB>
                    <a:noFill/>
                  </a:tcPr>
                </a:tc>
                <a:tc rowSpan="3">
                  <a:txBody>
                    <a:bodyPr/>
                    <a:lstStyle/>
                    <a:p>
                      <a:pPr algn="ctr" fontAlgn="ctr"/>
                      <a:r>
                        <a:rPr lang="en-US" sz="1200" b="1" i="0" u="none" strike="noStrike" dirty="0">
                          <a:solidFill>
                            <a:schemeClr val="tx1"/>
                          </a:solidFill>
                          <a:effectLst/>
                          <a:latin typeface="Calibri" panose="020F0502020204030204" pitchFamily="34" charset="0"/>
                        </a:rPr>
                        <a:t>Week 5</a:t>
                      </a:r>
                    </a:p>
                  </a:txBody>
                  <a:tcPr marL="6883" marR="6883" marT="6883"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33CCFF"/>
                    </a:solidFill>
                  </a:tcPr>
                </a:tc>
                <a:tc>
                  <a:txBody>
                    <a:bodyPr/>
                    <a:lstStyle/>
                    <a:p>
                      <a:pPr algn="l" fontAlgn="ctr"/>
                      <a:r>
                        <a:rPr lang="en-US" sz="1200" b="1" i="0" u="none" strike="noStrike">
                          <a:solidFill>
                            <a:schemeClr val="bg1"/>
                          </a:solidFill>
                          <a:effectLst/>
                          <a:latin typeface="Calibri" panose="020F0502020204030204" pitchFamily="34" charset="0"/>
                        </a:rPr>
                        <a:t>Class</a:t>
                      </a:r>
                    </a:p>
                  </a:txBody>
                  <a:tcPr marL="6883" marR="6883" marT="6883"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noFill/>
                  </a:tcPr>
                </a:tc>
                <a:tc>
                  <a:txBody>
                    <a:bodyPr/>
                    <a:lstStyle/>
                    <a:p>
                      <a:pPr algn="l" fontAlgn="ctr"/>
                      <a:r>
                        <a:rPr lang="en-US" sz="1200" b="1" i="0" u="none" strike="noStrike" dirty="0">
                          <a:solidFill>
                            <a:srgbClr val="33CCFF"/>
                          </a:solidFill>
                          <a:effectLst/>
                          <a:latin typeface="Calibri" panose="020F0502020204030204" pitchFamily="34" charset="0"/>
                        </a:rPr>
                        <a:t>Class 08</a:t>
                      </a:r>
                      <a:r>
                        <a:rPr lang="en-US" sz="1200" b="0" i="0" u="none" strike="noStrike" dirty="0">
                          <a:solidFill>
                            <a:srgbClr val="33CCFF"/>
                          </a:solidFill>
                          <a:effectLst/>
                          <a:latin typeface="Calibri" panose="020F0502020204030204" pitchFamily="34" charset="0"/>
                        </a:rPr>
                        <a:t> </a:t>
                      </a:r>
                      <a:r>
                        <a:rPr lang="en-US" sz="1200" b="0" i="0" u="none" strike="noStrike" dirty="0">
                          <a:solidFill>
                            <a:schemeClr val="bg1"/>
                          </a:solidFill>
                          <a:effectLst/>
                          <a:latin typeface="Calibri" panose="020F0502020204030204" pitchFamily="34" charset="0"/>
                        </a:rPr>
                        <a:t>- Robotic Process Automation (RPA) + Guest Speaker</a:t>
                      </a:r>
                    </a:p>
                  </a:txBody>
                  <a:tcPr marL="6883" marR="6883" marT="6883"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noFill/>
                  </a:tcPr>
                </a:tc>
                <a:tc>
                  <a:txBody>
                    <a:bodyPr/>
                    <a:lstStyle/>
                    <a:p>
                      <a:pPr algn="l" fontAlgn="b"/>
                      <a:r>
                        <a:rPr lang="en-US" sz="1200" b="0" i="0" u="none" strike="noStrike">
                          <a:solidFill>
                            <a:schemeClr val="bg1"/>
                          </a:solidFill>
                          <a:effectLst/>
                          <a:latin typeface="Calibri" panose="020F0502020204030204" pitchFamily="34" charset="0"/>
                        </a:rPr>
                        <a:t> </a:t>
                      </a:r>
                    </a:p>
                  </a:txBody>
                  <a:tcPr marL="6883" marR="6883" marT="6883" marB="0" anchor="b">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a:noFill/>
                    </a:lnB>
                    <a:noFill/>
                  </a:tcPr>
                </a:tc>
                <a:tc>
                  <a:txBody>
                    <a:bodyPr/>
                    <a:lstStyle/>
                    <a:p>
                      <a:pPr algn="l" fontAlgn="ctr"/>
                      <a:r>
                        <a:rPr lang="en-US" sz="1200" b="1" i="0" u="none" strike="noStrike" dirty="0">
                          <a:solidFill>
                            <a:srgbClr val="33CCFF"/>
                          </a:solidFill>
                          <a:effectLst/>
                          <a:latin typeface="Calibri" panose="020F0502020204030204" pitchFamily="34" charset="0"/>
                        </a:rPr>
                        <a:t>Class 09</a:t>
                      </a:r>
                      <a:r>
                        <a:rPr lang="en-US" sz="1200" b="0" i="0" u="none" strike="noStrike" dirty="0">
                          <a:solidFill>
                            <a:srgbClr val="33CCFF"/>
                          </a:solidFill>
                          <a:effectLst/>
                          <a:latin typeface="Calibri" panose="020F0502020204030204" pitchFamily="34" charset="0"/>
                        </a:rPr>
                        <a:t> </a:t>
                      </a:r>
                      <a:r>
                        <a:rPr lang="en-US" sz="1200" b="0" i="0" u="none" strike="noStrike" dirty="0">
                          <a:solidFill>
                            <a:schemeClr val="bg1"/>
                          </a:solidFill>
                          <a:effectLst/>
                          <a:latin typeface="Calibri" panose="020F0502020204030204" pitchFamily="34" charset="0"/>
                        </a:rPr>
                        <a:t>- Customer Segmentation &amp; Personalization</a:t>
                      </a:r>
                    </a:p>
                  </a:txBody>
                  <a:tcPr marL="6883" marR="6883" marT="6883"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361934593"/>
                  </a:ext>
                </a:extLst>
              </a:tr>
              <a:tr h="299944">
                <a:tc vMerge="1">
                  <a:txBody>
                    <a:bodyPr/>
                    <a:lstStyle/>
                    <a:p>
                      <a:endParaRPr lang="en-US"/>
                    </a:p>
                  </a:txBody>
                  <a:tcPr/>
                </a:tc>
                <a:tc>
                  <a:txBody>
                    <a:bodyPr/>
                    <a:lstStyle/>
                    <a:p>
                      <a:pPr algn="l" fontAlgn="ctr"/>
                      <a:r>
                        <a:rPr lang="en-US" sz="1200" b="1" i="0" u="none" strike="noStrike">
                          <a:solidFill>
                            <a:schemeClr val="bg1"/>
                          </a:solidFill>
                          <a:effectLst/>
                          <a:latin typeface="Calibri" panose="020F0502020204030204" pitchFamily="34" charset="0"/>
                        </a:rPr>
                        <a:t>Quiz</a:t>
                      </a:r>
                    </a:p>
                  </a:txBody>
                  <a:tcPr marL="6883" marR="6883" marT="6883"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noFill/>
                  </a:tcPr>
                </a:tc>
                <a:tc>
                  <a:txBody>
                    <a:bodyPr/>
                    <a:lstStyle/>
                    <a:p>
                      <a:pPr algn="l" fontAlgn="ctr"/>
                      <a:r>
                        <a:rPr lang="en-US" sz="1200" b="0" i="0" u="none" strike="noStrike" dirty="0">
                          <a:solidFill>
                            <a:schemeClr val="bg1"/>
                          </a:solidFill>
                          <a:effectLst/>
                          <a:latin typeface="Calibri" panose="020F0502020204030204" pitchFamily="34" charset="0"/>
                        </a:rPr>
                        <a:t>5-point multiple choice</a:t>
                      </a:r>
                    </a:p>
                  </a:txBody>
                  <a:tcPr marL="6883" marR="6883" marT="6883"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noFill/>
                  </a:tcPr>
                </a:tc>
                <a:tc>
                  <a:txBody>
                    <a:bodyPr/>
                    <a:lstStyle/>
                    <a:p>
                      <a:pPr algn="l" fontAlgn="b"/>
                      <a:r>
                        <a:rPr lang="en-US" sz="1200" b="0" i="0" u="none" strike="noStrike" dirty="0">
                          <a:solidFill>
                            <a:schemeClr val="bg1"/>
                          </a:solidFill>
                          <a:effectLst/>
                          <a:latin typeface="Calibri" panose="020F0502020204030204" pitchFamily="34" charset="0"/>
                        </a:rPr>
                        <a:t> </a:t>
                      </a:r>
                    </a:p>
                  </a:txBody>
                  <a:tcPr marL="6883" marR="6883" marT="6883" marB="0" anchor="b">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a:noFill/>
                    </a:lnB>
                    <a:noFill/>
                  </a:tcPr>
                </a:tc>
                <a:tc>
                  <a:txBody>
                    <a:bodyPr/>
                    <a:lstStyle/>
                    <a:p>
                      <a:pPr algn="l" fontAlgn="ctr"/>
                      <a:r>
                        <a:rPr lang="en-US" sz="1200" b="0" i="0" u="none" strike="noStrike" dirty="0">
                          <a:solidFill>
                            <a:schemeClr val="bg1"/>
                          </a:solidFill>
                          <a:effectLst/>
                          <a:latin typeface="Calibri" panose="020F0502020204030204" pitchFamily="34" charset="0"/>
                        </a:rPr>
                        <a:t> </a:t>
                      </a:r>
                    </a:p>
                  </a:txBody>
                  <a:tcPr marL="6883" marR="6883" marT="6883"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noFill/>
                  </a:tcPr>
                </a:tc>
                <a:tc>
                  <a:txBody>
                    <a:bodyPr/>
                    <a:lstStyle/>
                    <a:p>
                      <a:pPr algn="l" fontAlgn="b"/>
                      <a:endParaRPr lang="en-US" sz="1200" b="0" i="0" u="none" strike="noStrike" dirty="0">
                        <a:solidFill>
                          <a:schemeClr val="bg1"/>
                        </a:solidFill>
                        <a:effectLst/>
                        <a:latin typeface="Calibri" panose="020F0502020204030204" pitchFamily="34" charset="0"/>
                      </a:endParaRPr>
                    </a:p>
                  </a:txBody>
                  <a:tcPr marL="6883" marR="6883" marT="6883" marB="0" anchor="b">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a:noFill/>
                    </a:lnB>
                    <a:noFill/>
                  </a:tcPr>
                </a:tc>
                <a:tc vMerge="1">
                  <a:txBody>
                    <a:bodyPr/>
                    <a:lstStyle/>
                    <a:p>
                      <a:endParaRPr lang="en-US"/>
                    </a:p>
                  </a:txBody>
                  <a:tcPr/>
                </a:tc>
                <a:tc>
                  <a:txBody>
                    <a:bodyPr/>
                    <a:lstStyle/>
                    <a:p>
                      <a:pPr algn="l" fontAlgn="ctr"/>
                      <a:r>
                        <a:rPr lang="en-US" sz="1200" b="1" i="0" u="none" strike="noStrike">
                          <a:solidFill>
                            <a:schemeClr val="bg1"/>
                          </a:solidFill>
                          <a:effectLst/>
                          <a:latin typeface="Calibri" panose="020F0502020204030204" pitchFamily="34" charset="0"/>
                        </a:rPr>
                        <a:t>Quiz</a:t>
                      </a:r>
                    </a:p>
                  </a:txBody>
                  <a:tcPr marL="6883" marR="6883" marT="6883"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noFill/>
                  </a:tcPr>
                </a:tc>
                <a:tc>
                  <a:txBody>
                    <a:bodyPr/>
                    <a:lstStyle/>
                    <a:p>
                      <a:pPr algn="l" fontAlgn="ctr"/>
                      <a:r>
                        <a:rPr lang="en-US" sz="1200" b="0" i="0" u="none" strike="noStrike">
                          <a:solidFill>
                            <a:schemeClr val="bg1"/>
                          </a:solidFill>
                          <a:effectLst/>
                          <a:latin typeface="Calibri" panose="020F0502020204030204" pitchFamily="34" charset="0"/>
                        </a:rPr>
                        <a:t>5-point multiple choice</a:t>
                      </a:r>
                    </a:p>
                  </a:txBody>
                  <a:tcPr marL="6883" marR="6883" marT="6883"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noFill/>
                  </a:tcPr>
                </a:tc>
                <a:tc>
                  <a:txBody>
                    <a:bodyPr/>
                    <a:lstStyle/>
                    <a:p>
                      <a:pPr algn="l" fontAlgn="b"/>
                      <a:r>
                        <a:rPr lang="en-US" sz="1200" b="0" i="0" u="none" strike="noStrike">
                          <a:solidFill>
                            <a:schemeClr val="bg1"/>
                          </a:solidFill>
                          <a:effectLst/>
                          <a:latin typeface="Calibri" panose="020F0502020204030204" pitchFamily="34" charset="0"/>
                        </a:rPr>
                        <a:t> </a:t>
                      </a:r>
                    </a:p>
                  </a:txBody>
                  <a:tcPr marL="6883" marR="6883" marT="6883" marB="0" anchor="b">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a:noFill/>
                    </a:lnB>
                    <a:noFill/>
                  </a:tcPr>
                </a:tc>
                <a:tc>
                  <a:txBody>
                    <a:bodyPr/>
                    <a:lstStyle/>
                    <a:p>
                      <a:pPr algn="l" fontAlgn="ctr"/>
                      <a:r>
                        <a:rPr lang="en-US" sz="1200" b="0" i="0" u="none" strike="noStrike" dirty="0">
                          <a:solidFill>
                            <a:schemeClr val="bg1"/>
                          </a:solidFill>
                          <a:effectLst/>
                          <a:latin typeface="Calibri" panose="020F0502020204030204" pitchFamily="34" charset="0"/>
                        </a:rPr>
                        <a:t> </a:t>
                      </a:r>
                    </a:p>
                  </a:txBody>
                  <a:tcPr marL="6883" marR="6883" marT="6883"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2907979898"/>
                  </a:ext>
                </a:extLst>
              </a:tr>
              <a:tr h="299944">
                <a:tc vMerge="1">
                  <a:txBody>
                    <a:bodyPr/>
                    <a:lstStyle/>
                    <a:p>
                      <a:endParaRPr lang="en-US"/>
                    </a:p>
                  </a:txBody>
                  <a:tcPr/>
                </a:tc>
                <a:tc>
                  <a:txBody>
                    <a:bodyPr/>
                    <a:lstStyle/>
                    <a:p>
                      <a:pPr algn="l" fontAlgn="ctr"/>
                      <a:r>
                        <a:rPr lang="en-US" sz="1200" b="1" i="0" u="none" strike="noStrike" dirty="0">
                          <a:solidFill>
                            <a:schemeClr val="bg1"/>
                          </a:solidFill>
                          <a:effectLst/>
                          <a:latin typeface="Calibri" panose="020F0502020204030204" pitchFamily="34" charset="0"/>
                        </a:rPr>
                        <a:t>Coding</a:t>
                      </a:r>
                    </a:p>
                  </a:txBody>
                  <a:tcPr marL="6883" marR="6883" marT="6883"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noFill/>
                  </a:tcPr>
                </a:tc>
                <a:tc>
                  <a:txBody>
                    <a:bodyPr/>
                    <a:lstStyle/>
                    <a:p>
                      <a:pPr algn="l" fontAlgn="ctr"/>
                      <a:r>
                        <a:rPr lang="en-US" sz="1200" b="0" i="0" u="none" strike="noStrike" dirty="0">
                          <a:solidFill>
                            <a:schemeClr val="bg1"/>
                          </a:solidFill>
                          <a:effectLst/>
                          <a:latin typeface="Calibri" panose="020F0502020204030204" pitchFamily="34" charset="0"/>
                        </a:rPr>
                        <a:t> </a:t>
                      </a:r>
                    </a:p>
                  </a:txBody>
                  <a:tcPr marL="6883" marR="6883" marT="6883"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noFill/>
                  </a:tcPr>
                </a:tc>
                <a:tc>
                  <a:txBody>
                    <a:bodyPr/>
                    <a:lstStyle/>
                    <a:p>
                      <a:pPr algn="l" fontAlgn="b"/>
                      <a:r>
                        <a:rPr lang="en-US" sz="1200" b="0" i="0" u="none" strike="noStrike" dirty="0">
                          <a:solidFill>
                            <a:schemeClr val="bg1"/>
                          </a:solidFill>
                          <a:effectLst/>
                          <a:latin typeface="Calibri" panose="020F0502020204030204" pitchFamily="34" charset="0"/>
                        </a:rPr>
                        <a:t> </a:t>
                      </a:r>
                    </a:p>
                  </a:txBody>
                  <a:tcPr marL="6883" marR="6883" marT="6883" marB="0" anchor="b">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a:noFill/>
                    </a:lnB>
                    <a:noFill/>
                  </a:tcPr>
                </a:tc>
                <a:tc>
                  <a:txBody>
                    <a:bodyPr/>
                    <a:lstStyle/>
                    <a:p>
                      <a:pPr algn="l" fontAlgn="ctr"/>
                      <a:r>
                        <a:rPr lang="en-US" sz="1200" b="0" i="0" u="none" strike="noStrike" dirty="0">
                          <a:solidFill>
                            <a:schemeClr val="bg1"/>
                          </a:solidFill>
                          <a:effectLst/>
                          <a:latin typeface="Calibri" panose="020F0502020204030204" pitchFamily="34" charset="0"/>
                        </a:rPr>
                        <a:t>Coding Assignment #1: </a:t>
                      </a:r>
                    </a:p>
                  </a:txBody>
                  <a:tcPr marL="6883" marR="6883" marT="6883"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noFill/>
                  </a:tcPr>
                </a:tc>
                <a:tc>
                  <a:txBody>
                    <a:bodyPr/>
                    <a:lstStyle/>
                    <a:p>
                      <a:pPr algn="l" fontAlgn="b"/>
                      <a:endParaRPr lang="en-US" sz="1200" b="0" i="0" u="none" strike="noStrike" dirty="0">
                        <a:solidFill>
                          <a:schemeClr val="bg1"/>
                        </a:solidFill>
                        <a:effectLst/>
                        <a:latin typeface="Calibri" panose="020F0502020204030204" pitchFamily="34" charset="0"/>
                      </a:endParaRPr>
                    </a:p>
                  </a:txBody>
                  <a:tcPr marL="6883" marR="6883" marT="6883" marB="0" anchor="b">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a:noFill/>
                    </a:lnB>
                    <a:noFill/>
                  </a:tcPr>
                </a:tc>
                <a:tc vMerge="1">
                  <a:txBody>
                    <a:bodyPr/>
                    <a:lstStyle/>
                    <a:p>
                      <a:endParaRPr lang="en-US"/>
                    </a:p>
                  </a:txBody>
                  <a:tcPr/>
                </a:tc>
                <a:tc>
                  <a:txBody>
                    <a:bodyPr/>
                    <a:lstStyle/>
                    <a:p>
                      <a:pPr algn="l" fontAlgn="ctr"/>
                      <a:r>
                        <a:rPr lang="en-US" sz="1200" b="1" i="0" u="none" strike="noStrike">
                          <a:solidFill>
                            <a:schemeClr val="bg1"/>
                          </a:solidFill>
                          <a:effectLst/>
                          <a:latin typeface="Calibri" panose="020F0502020204030204" pitchFamily="34" charset="0"/>
                        </a:rPr>
                        <a:t>Coding</a:t>
                      </a:r>
                    </a:p>
                  </a:txBody>
                  <a:tcPr marL="6883" marR="6883" marT="6883"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noFill/>
                  </a:tcPr>
                </a:tc>
                <a:tc>
                  <a:txBody>
                    <a:bodyPr/>
                    <a:lstStyle/>
                    <a:p>
                      <a:pPr algn="l" fontAlgn="ctr"/>
                      <a:r>
                        <a:rPr lang="en-US" sz="1200" b="0" i="0" u="none" strike="noStrike">
                          <a:solidFill>
                            <a:schemeClr val="bg1"/>
                          </a:solidFill>
                          <a:effectLst/>
                          <a:latin typeface="Calibri" panose="020F0502020204030204" pitchFamily="34" charset="0"/>
                        </a:rPr>
                        <a:t> </a:t>
                      </a:r>
                    </a:p>
                  </a:txBody>
                  <a:tcPr marL="6883" marR="6883" marT="6883"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noFill/>
                  </a:tcPr>
                </a:tc>
                <a:tc>
                  <a:txBody>
                    <a:bodyPr/>
                    <a:lstStyle/>
                    <a:p>
                      <a:pPr algn="l" fontAlgn="b"/>
                      <a:r>
                        <a:rPr lang="en-US" sz="1200" b="0" i="0" u="none" strike="noStrike">
                          <a:solidFill>
                            <a:schemeClr val="bg1"/>
                          </a:solidFill>
                          <a:effectLst/>
                          <a:latin typeface="Calibri" panose="020F0502020204030204" pitchFamily="34" charset="0"/>
                        </a:rPr>
                        <a:t> </a:t>
                      </a:r>
                    </a:p>
                  </a:txBody>
                  <a:tcPr marL="6883" marR="6883" marT="6883" marB="0" anchor="b">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a:noFill/>
                    </a:lnB>
                    <a:noFill/>
                  </a:tcPr>
                </a:tc>
                <a:tc>
                  <a:txBody>
                    <a:bodyPr/>
                    <a:lstStyle/>
                    <a:p>
                      <a:pPr algn="l" fontAlgn="ctr"/>
                      <a:r>
                        <a:rPr lang="en-US" sz="1200" b="0" i="0" u="none" strike="noStrike">
                          <a:solidFill>
                            <a:schemeClr val="bg1"/>
                          </a:solidFill>
                          <a:effectLst/>
                          <a:latin typeface="Calibri" panose="020F0502020204030204" pitchFamily="34" charset="0"/>
                        </a:rPr>
                        <a:t>Coding Assignment #5: </a:t>
                      </a:r>
                    </a:p>
                  </a:txBody>
                  <a:tcPr marL="6883" marR="6883" marT="6883"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2018201925"/>
                  </a:ext>
                </a:extLst>
              </a:tr>
              <a:tr h="172931">
                <a:tc>
                  <a:txBody>
                    <a:bodyPr/>
                    <a:lstStyle/>
                    <a:p>
                      <a:pPr algn="l" fontAlgn="ctr"/>
                      <a:endParaRPr lang="en-US" sz="1200" b="0" i="0" u="none" strike="noStrike">
                        <a:solidFill>
                          <a:schemeClr val="bg1"/>
                        </a:solidFill>
                        <a:effectLst/>
                        <a:latin typeface="Calibri" panose="020F0502020204030204" pitchFamily="34" charset="0"/>
                      </a:endParaRPr>
                    </a:p>
                  </a:txBody>
                  <a:tcPr marL="6883" marR="6883" marT="6883" marB="0" anchor="ctr">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noFill/>
                  </a:tcPr>
                </a:tc>
                <a:tc>
                  <a:txBody>
                    <a:bodyPr/>
                    <a:lstStyle/>
                    <a:p>
                      <a:pPr algn="l" fontAlgn="ctr"/>
                      <a:endParaRPr lang="en-US" sz="1200" b="0" i="0" u="none" strike="noStrike">
                        <a:solidFill>
                          <a:schemeClr val="bg1"/>
                        </a:solidFill>
                        <a:effectLst/>
                        <a:latin typeface="Calibri" panose="020F0502020204030204" pitchFamily="34" charset="0"/>
                      </a:endParaRPr>
                    </a:p>
                  </a:txBody>
                  <a:tcPr marL="6883" marR="6883" marT="6883" marB="0" anchor="ctr">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noFill/>
                  </a:tcPr>
                </a:tc>
                <a:tc>
                  <a:txBody>
                    <a:bodyPr/>
                    <a:lstStyle/>
                    <a:p>
                      <a:pPr algn="l" fontAlgn="ctr"/>
                      <a:endParaRPr lang="en-US" sz="1200" b="0" i="0" u="none" strike="noStrike">
                        <a:solidFill>
                          <a:schemeClr val="bg1"/>
                        </a:solidFill>
                        <a:effectLst/>
                        <a:latin typeface="Calibri" panose="020F0502020204030204" pitchFamily="34" charset="0"/>
                      </a:endParaRPr>
                    </a:p>
                  </a:txBody>
                  <a:tcPr marL="6883" marR="6883" marT="6883" marB="0" anchor="ctr">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noFill/>
                  </a:tcPr>
                </a:tc>
                <a:tc>
                  <a:txBody>
                    <a:bodyPr/>
                    <a:lstStyle/>
                    <a:p>
                      <a:pPr algn="l" fontAlgn="b"/>
                      <a:endParaRPr lang="en-US" sz="1200" b="0" i="0" u="none" strike="noStrike" dirty="0">
                        <a:solidFill>
                          <a:schemeClr val="bg1"/>
                        </a:solidFill>
                        <a:effectLst/>
                        <a:latin typeface="Calibri" panose="020F0502020204030204" pitchFamily="34" charset="0"/>
                      </a:endParaRPr>
                    </a:p>
                  </a:txBody>
                  <a:tcPr marL="6883" marR="6883" marT="6883" marB="0" anchor="b">
                    <a:lnL>
                      <a:noFill/>
                    </a:lnL>
                    <a:lnR>
                      <a:noFill/>
                    </a:lnR>
                    <a:lnT>
                      <a:noFill/>
                    </a:lnT>
                    <a:lnB>
                      <a:noFill/>
                    </a:lnB>
                    <a:noFill/>
                  </a:tcPr>
                </a:tc>
                <a:tc>
                  <a:txBody>
                    <a:bodyPr/>
                    <a:lstStyle/>
                    <a:p>
                      <a:pPr algn="l" fontAlgn="ctr"/>
                      <a:endParaRPr lang="en-US" sz="1200" b="0" i="0" u="none" strike="noStrike" dirty="0">
                        <a:solidFill>
                          <a:schemeClr val="bg1"/>
                        </a:solidFill>
                        <a:effectLst/>
                        <a:latin typeface="Calibri" panose="020F0502020204030204" pitchFamily="34" charset="0"/>
                      </a:endParaRPr>
                    </a:p>
                  </a:txBody>
                  <a:tcPr marL="6883" marR="6883" marT="6883" marB="0" anchor="ctr">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noFill/>
                  </a:tcPr>
                </a:tc>
                <a:tc>
                  <a:txBody>
                    <a:bodyPr/>
                    <a:lstStyle/>
                    <a:p>
                      <a:pPr algn="l" fontAlgn="b"/>
                      <a:endParaRPr lang="en-US" sz="1200" b="0" i="0" u="none" strike="noStrike">
                        <a:solidFill>
                          <a:schemeClr val="bg1"/>
                        </a:solidFill>
                        <a:effectLst/>
                        <a:latin typeface="Calibri" panose="020F0502020204030204" pitchFamily="34" charset="0"/>
                      </a:endParaRPr>
                    </a:p>
                  </a:txBody>
                  <a:tcPr marL="6883" marR="6883" marT="6883" marB="0" anchor="b">
                    <a:lnL>
                      <a:noFill/>
                    </a:lnL>
                    <a:lnR>
                      <a:noFill/>
                    </a:lnR>
                    <a:lnT>
                      <a:noFill/>
                    </a:lnT>
                    <a:lnB>
                      <a:noFill/>
                    </a:lnB>
                    <a:noFill/>
                  </a:tcPr>
                </a:tc>
                <a:tc>
                  <a:txBody>
                    <a:bodyPr/>
                    <a:lstStyle/>
                    <a:p>
                      <a:pPr algn="l" fontAlgn="ctr"/>
                      <a:endParaRPr lang="en-US" sz="1200" b="0" i="0" u="none" strike="noStrike">
                        <a:solidFill>
                          <a:schemeClr val="bg1"/>
                        </a:solidFill>
                        <a:effectLst/>
                        <a:latin typeface="Calibri" panose="020F0502020204030204" pitchFamily="34" charset="0"/>
                      </a:endParaRPr>
                    </a:p>
                  </a:txBody>
                  <a:tcPr marL="6883" marR="6883" marT="6883" marB="0" anchor="ctr">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noFill/>
                  </a:tcPr>
                </a:tc>
                <a:tc>
                  <a:txBody>
                    <a:bodyPr/>
                    <a:lstStyle/>
                    <a:p>
                      <a:pPr algn="l" fontAlgn="ctr"/>
                      <a:endParaRPr lang="en-US" sz="1200" b="0" i="0" u="none" strike="noStrike">
                        <a:solidFill>
                          <a:schemeClr val="bg1"/>
                        </a:solidFill>
                        <a:effectLst/>
                        <a:latin typeface="Calibri" panose="020F0502020204030204" pitchFamily="34" charset="0"/>
                      </a:endParaRPr>
                    </a:p>
                  </a:txBody>
                  <a:tcPr marL="6883" marR="6883" marT="6883" marB="0" anchor="ctr">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noFill/>
                  </a:tcPr>
                </a:tc>
                <a:tc>
                  <a:txBody>
                    <a:bodyPr/>
                    <a:lstStyle/>
                    <a:p>
                      <a:pPr algn="l" fontAlgn="ctr"/>
                      <a:endParaRPr lang="en-US" sz="1200" b="0" i="0" u="none" strike="noStrike">
                        <a:solidFill>
                          <a:schemeClr val="bg1"/>
                        </a:solidFill>
                        <a:effectLst/>
                        <a:latin typeface="Calibri" panose="020F0502020204030204" pitchFamily="34" charset="0"/>
                      </a:endParaRPr>
                    </a:p>
                  </a:txBody>
                  <a:tcPr marL="6883" marR="6883" marT="6883" marB="0" anchor="ctr">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noFill/>
                  </a:tcPr>
                </a:tc>
                <a:tc>
                  <a:txBody>
                    <a:bodyPr/>
                    <a:lstStyle/>
                    <a:p>
                      <a:pPr algn="l" fontAlgn="b"/>
                      <a:endParaRPr lang="en-US" sz="1200" b="0" i="0" u="none" strike="noStrike">
                        <a:solidFill>
                          <a:schemeClr val="bg1"/>
                        </a:solidFill>
                        <a:effectLst/>
                        <a:latin typeface="Calibri" panose="020F0502020204030204" pitchFamily="34" charset="0"/>
                      </a:endParaRPr>
                    </a:p>
                  </a:txBody>
                  <a:tcPr marL="6883" marR="6883" marT="6883" marB="0" anchor="b">
                    <a:lnL>
                      <a:noFill/>
                    </a:lnL>
                    <a:lnR>
                      <a:noFill/>
                    </a:lnR>
                    <a:lnT>
                      <a:noFill/>
                    </a:lnT>
                    <a:lnB>
                      <a:noFill/>
                    </a:lnB>
                    <a:noFill/>
                  </a:tcPr>
                </a:tc>
                <a:tc>
                  <a:txBody>
                    <a:bodyPr/>
                    <a:lstStyle/>
                    <a:p>
                      <a:pPr algn="l" fontAlgn="ctr"/>
                      <a:endParaRPr lang="en-US" sz="1200" b="0" i="0" u="none" strike="noStrike">
                        <a:solidFill>
                          <a:schemeClr val="bg1"/>
                        </a:solidFill>
                        <a:effectLst/>
                        <a:latin typeface="Calibri" panose="020F0502020204030204" pitchFamily="34" charset="0"/>
                      </a:endParaRPr>
                    </a:p>
                  </a:txBody>
                  <a:tcPr marL="6883" marR="6883" marT="6883" marB="0" anchor="ctr">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3813378645"/>
                  </a:ext>
                </a:extLst>
              </a:tr>
              <a:tr h="737508">
                <a:tc rowSpan="3">
                  <a:txBody>
                    <a:bodyPr/>
                    <a:lstStyle/>
                    <a:p>
                      <a:pPr algn="ctr" fontAlgn="ctr"/>
                      <a:r>
                        <a:rPr lang="en-US" sz="1200" b="1" i="0" u="none" strike="noStrike" dirty="0">
                          <a:solidFill>
                            <a:schemeClr val="tx1"/>
                          </a:solidFill>
                          <a:effectLst/>
                          <a:latin typeface="Calibri" panose="020F0502020204030204" pitchFamily="34" charset="0"/>
                        </a:rPr>
                        <a:t>Week 2</a:t>
                      </a:r>
                    </a:p>
                  </a:txBody>
                  <a:tcPr marL="6883" marR="6883" marT="6883"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33CCFF"/>
                    </a:solidFill>
                  </a:tcPr>
                </a:tc>
                <a:tc>
                  <a:txBody>
                    <a:bodyPr/>
                    <a:lstStyle/>
                    <a:p>
                      <a:pPr algn="l" fontAlgn="ctr"/>
                      <a:r>
                        <a:rPr lang="en-US" sz="1200" b="1" i="0" u="none" strike="noStrike">
                          <a:solidFill>
                            <a:schemeClr val="bg1"/>
                          </a:solidFill>
                          <a:effectLst/>
                          <a:latin typeface="Calibri" panose="020F0502020204030204" pitchFamily="34" charset="0"/>
                        </a:rPr>
                        <a:t>Class</a:t>
                      </a:r>
                    </a:p>
                  </a:txBody>
                  <a:tcPr marL="6883" marR="6883" marT="6883"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noFill/>
                  </a:tcPr>
                </a:tc>
                <a:tc>
                  <a:txBody>
                    <a:bodyPr/>
                    <a:lstStyle/>
                    <a:p>
                      <a:pPr algn="l" fontAlgn="ctr"/>
                      <a:r>
                        <a:rPr lang="en-US" sz="1200" b="1" i="0" u="none" strike="noStrike" dirty="0">
                          <a:solidFill>
                            <a:srgbClr val="33CCFF"/>
                          </a:solidFill>
                          <a:effectLst/>
                          <a:latin typeface="Calibri" panose="020F0502020204030204" pitchFamily="34" charset="0"/>
                        </a:rPr>
                        <a:t>Class 02 </a:t>
                      </a:r>
                      <a:r>
                        <a:rPr lang="en-US" sz="1200" b="0" i="0" u="none" strike="noStrike" dirty="0">
                          <a:solidFill>
                            <a:schemeClr val="bg1"/>
                          </a:solidFill>
                          <a:effectLst/>
                          <a:latin typeface="Calibri" panose="020F0502020204030204" pitchFamily="34" charset="0"/>
                        </a:rPr>
                        <a:t>- AI &amp; ML Algorithms</a:t>
                      </a:r>
                    </a:p>
                  </a:txBody>
                  <a:tcPr marL="6883" marR="6883" marT="6883"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noFill/>
                  </a:tcPr>
                </a:tc>
                <a:tc>
                  <a:txBody>
                    <a:bodyPr/>
                    <a:lstStyle/>
                    <a:p>
                      <a:pPr algn="l" fontAlgn="b"/>
                      <a:r>
                        <a:rPr lang="en-US" sz="1200" b="0" i="0" u="none" strike="noStrike" dirty="0">
                          <a:solidFill>
                            <a:schemeClr val="bg1"/>
                          </a:solidFill>
                          <a:effectLst/>
                          <a:latin typeface="Calibri" panose="020F0502020204030204" pitchFamily="34" charset="0"/>
                        </a:rPr>
                        <a:t> </a:t>
                      </a:r>
                    </a:p>
                  </a:txBody>
                  <a:tcPr marL="6883" marR="6883" marT="6883" marB="0" anchor="b">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a:noFill/>
                    </a:lnB>
                    <a:noFill/>
                  </a:tcPr>
                </a:tc>
                <a:tc>
                  <a:txBody>
                    <a:bodyPr/>
                    <a:lstStyle/>
                    <a:p>
                      <a:pPr algn="l" fontAlgn="ctr"/>
                      <a:r>
                        <a:rPr lang="en-US" sz="1200" b="1" i="0" u="none" strike="noStrike" dirty="0">
                          <a:solidFill>
                            <a:srgbClr val="33CCFF"/>
                          </a:solidFill>
                          <a:effectLst/>
                          <a:latin typeface="Calibri" panose="020F0502020204030204" pitchFamily="34" charset="0"/>
                        </a:rPr>
                        <a:t>Class 03</a:t>
                      </a:r>
                      <a:r>
                        <a:rPr lang="en-US" sz="1200" b="0" i="0" u="none" strike="noStrike" dirty="0">
                          <a:solidFill>
                            <a:srgbClr val="33CCFF"/>
                          </a:solidFill>
                          <a:effectLst/>
                          <a:latin typeface="Calibri" panose="020F0502020204030204" pitchFamily="34" charset="0"/>
                        </a:rPr>
                        <a:t> </a:t>
                      </a:r>
                      <a:r>
                        <a:rPr lang="en-US" sz="1200" b="0" i="0" u="none" strike="noStrike" dirty="0">
                          <a:solidFill>
                            <a:schemeClr val="bg1"/>
                          </a:solidFill>
                          <a:effectLst/>
                          <a:latin typeface="Calibri" panose="020F0502020204030204" pitchFamily="34" charset="0"/>
                        </a:rPr>
                        <a:t>- Data Management and Preprocessing</a:t>
                      </a:r>
                    </a:p>
                  </a:txBody>
                  <a:tcPr marL="6883" marR="6883" marT="6883"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noFill/>
                  </a:tcPr>
                </a:tc>
                <a:tc>
                  <a:txBody>
                    <a:bodyPr/>
                    <a:lstStyle/>
                    <a:p>
                      <a:pPr algn="l" fontAlgn="b"/>
                      <a:endParaRPr lang="en-US" sz="1200" b="0" i="0" u="none" strike="noStrike" dirty="0">
                        <a:solidFill>
                          <a:schemeClr val="bg1"/>
                        </a:solidFill>
                        <a:effectLst/>
                        <a:latin typeface="Calibri" panose="020F0502020204030204" pitchFamily="34" charset="0"/>
                      </a:endParaRPr>
                    </a:p>
                  </a:txBody>
                  <a:tcPr marL="6883" marR="6883" marT="6883" marB="0" anchor="b">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a:noFill/>
                    </a:lnB>
                    <a:noFill/>
                  </a:tcPr>
                </a:tc>
                <a:tc rowSpan="3">
                  <a:txBody>
                    <a:bodyPr/>
                    <a:lstStyle/>
                    <a:p>
                      <a:pPr algn="ctr" fontAlgn="ctr"/>
                      <a:r>
                        <a:rPr lang="en-US" sz="1200" b="1" i="0" u="none" strike="noStrike" dirty="0">
                          <a:solidFill>
                            <a:schemeClr val="tx1"/>
                          </a:solidFill>
                          <a:effectLst/>
                          <a:latin typeface="Calibri" panose="020F0502020204030204" pitchFamily="34" charset="0"/>
                        </a:rPr>
                        <a:t>Week 6</a:t>
                      </a:r>
                    </a:p>
                  </a:txBody>
                  <a:tcPr marL="6883" marR="6883" marT="6883"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33CCFF"/>
                    </a:solidFill>
                  </a:tcPr>
                </a:tc>
                <a:tc>
                  <a:txBody>
                    <a:bodyPr/>
                    <a:lstStyle/>
                    <a:p>
                      <a:pPr algn="l" fontAlgn="ctr"/>
                      <a:r>
                        <a:rPr lang="en-US" sz="1200" b="1" i="0" u="none" strike="noStrike">
                          <a:solidFill>
                            <a:schemeClr val="bg1"/>
                          </a:solidFill>
                          <a:effectLst/>
                          <a:latin typeface="Calibri" panose="020F0502020204030204" pitchFamily="34" charset="0"/>
                        </a:rPr>
                        <a:t>Class</a:t>
                      </a:r>
                    </a:p>
                  </a:txBody>
                  <a:tcPr marL="6883" marR="6883" marT="6883"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noFill/>
                  </a:tcPr>
                </a:tc>
                <a:tc>
                  <a:txBody>
                    <a:bodyPr/>
                    <a:lstStyle/>
                    <a:p>
                      <a:pPr algn="l" fontAlgn="ctr"/>
                      <a:r>
                        <a:rPr lang="en-US" sz="1200" b="1" i="0" u="none" strike="noStrike" dirty="0">
                          <a:solidFill>
                            <a:srgbClr val="33CCFF"/>
                          </a:solidFill>
                          <a:effectLst/>
                          <a:latin typeface="Calibri" panose="020F0502020204030204" pitchFamily="34" charset="0"/>
                        </a:rPr>
                        <a:t>Class 10</a:t>
                      </a:r>
                      <a:r>
                        <a:rPr lang="en-US" sz="1200" b="0" i="0" u="none" strike="noStrike" dirty="0">
                          <a:solidFill>
                            <a:srgbClr val="33CCFF"/>
                          </a:solidFill>
                          <a:effectLst/>
                          <a:latin typeface="Calibri" panose="020F0502020204030204" pitchFamily="34" charset="0"/>
                        </a:rPr>
                        <a:t> </a:t>
                      </a:r>
                      <a:r>
                        <a:rPr lang="en-US" sz="1200" b="0" i="0" u="none" strike="noStrike" dirty="0">
                          <a:solidFill>
                            <a:schemeClr val="bg1"/>
                          </a:solidFill>
                          <a:effectLst/>
                          <a:latin typeface="Calibri" panose="020F0502020204030204" pitchFamily="34" charset="0"/>
                        </a:rPr>
                        <a:t>- Natural Language Processing: Virtual Assistants &amp; Chatbots</a:t>
                      </a:r>
                    </a:p>
                  </a:txBody>
                  <a:tcPr marL="6883" marR="6883" marT="6883"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noFill/>
                  </a:tcPr>
                </a:tc>
                <a:tc>
                  <a:txBody>
                    <a:bodyPr/>
                    <a:lstStyle/>
                    <a:p>
                      <a:pPr algn="l" fontAlgn="b"/>
                      <a:r>
                        <a:rPr lang="en-US" sz="1200" b="0" i="0" u="none" strike="noStrike">
                          <a:solidFill>
                            <a:schemeClr val="bg1"/>
                          </a:solidFill>
                          <a:effectLst/>
                          <a:latin typeface="Calibri" panose="020F0502020204030204" pitchFamily="34" charset="0"/>
                        </a:rPr>
                        <a:t> </a:t>
                      </a:r>
                    </a:p>
                  </a:txBody>
                  <a:tcPr marL="6883" marR="6883" marT="6883" marB="0" anchor="b">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a:noFill/>
                    </a:lnB>
                    <a:noFill/>
                  </a:tcPr>
                </a:tc>
                <a:tc>
                  <a:txBody>
                    <a:bodyPr/>
                    <a:lstStyle/>
                    <a:p>
                      <a:pPr algn="l" fontAlgn="ctr"/>
                      <a:r>
                        <a:rPr lang="en-US" sz="1200" b="1" i="0" u="none" strike="noStrike" dirty="0">
                          <a:solidFill>
                            <a:srgbClr val="33CCFF"/>
                          </a:solidFill>
                          <a:effectLst/>
                          <a:latin typeface="Calibri" panose="020F0502020204030204" pitchFamily="34" charset="0"/>
                        </a:rPr>
                        <a:t>Class 11</a:t>
                      </a:r>
                      <a:r>
                        <a:rPr lang="en-US" sz="1200" b="0" i="0" u="none" strike="noStrike" dirty="0">
                          <a:solidFill>
                            <a:srgbClr val="33CCFF"/>
                          </a:solidFill>
                          <a:effectLst/>
                          <a:latin typeface="Calibri" panose="020F0502020204030204" pitchFamily="34" charset="0"/>
                        </a:rPr>
                        <a:t> </a:t>
                      </a:r>
                      <a:r>
                        <a:rPr lang="en-US" sz="1200" b="0" i="0" u="none" strike="noStrike" dirty="0">
                          <a:solidFill>
                            <a:schemeClr val="bg1"/>
                          </a:solidFill>
                          <a:effectLst/>
                          <a:latin typeface="Calibri" panose="020F0502020204030204" pitchFamily="34" charset="0"/>
                        </a:rPr>
                        <a:t>- Implementing AI/ML Solutions</a:t>
                      </a:r>
                    </a:p>
                  </a:txBody>
                  <a:tcPr marL="6883" marR="6883" marT="6883"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3163130555"/>
                  </a:ext>
                </a:extLst>
              </a:tr>
              <a:tr h="299944">
                <a:tc vMerge="1">
                  <a:txBody>
                    <a:bodyPr/>
                    <a:lstStyle/>
                    <a:p>
                      <a:endParaRPr lang="en-US"/>
                    </a:p>
                  </a:txBody>
                  <a:tcPr/>
                </a:tc>
                <a:tc>
                  <a:txBody>
                    <a:bodyPr/>
                    <a:lstStyle/>
                    <a:p>
                      <a:pPr algn="l" fontAlgn="ctr"/>
                      <a:r>
                        <a:rPr lang="en-US" sz="1200" b="1" i="0" u="none" strike="noStrike">
                          <a:solidFill>
                            <a:schemeClr val="bg1"/>
                          </a:solidFill>
                          <a:effectLst/>
                          <a:latin typeface="Calibri" panose="020F0502020204030204" pitchFamily="34" charset="0"/>
                        </a:rPr>
                        <a:t>Quiz</a:t>
                      </a:r>
                    </a:p>
                  </a:txBody>
                  <a:tcPr marL="6883" marR="6883" marT="6883"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noFill/>
                  </a:tcPr>
                </a:tc>
                <a:tc>
                  <a:txBody>
                    <a:bodyPr/>
                    <a:lstStyle/>
                    <a:p>
                      <a:pPr algn="l" fontAlgn="ctr"/>
                      <a:r>
                        <a:rPr lang="en-US" sz="1200" b="0" i="0" u="none" strike="noStrike">
                          <a:solidFill>
                            <a:schemeClr val="bg1"/>
                          </a:solidFill>
                          <a:effectLst/>
                          <a:latin typeface="Calibri" panose="020F0502020204030204" pitchFamily="34" charset="0"/>
                        </a:rPr>
                        <a:t>5-point multiple choice</a:t>
                      </a:r>
                    </a:p>
                  </a:txBody>
                  <a:tcPr marL="6883" marR="6883" marT="6883"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noFill/>
                  </a:tcPr>
                </a:tc>
                <a:tc>
                  <a:txBody>
                    <a:bodyPr/>
                    <a:lstStyle/>
                    <a:p>
                      <a:pPr algn="l" fontAlgn="b"/>
                      <a:r>
                        <a:rPr lang="en-US" sz="1200" b="0" i="0" u="none" strike="noStrike">
                          <a:solidFill>
                            <a:schemeClr val="bg1"/>
                          </a:solidFill>
                          <a:effectLst/>
                          <a:latin typeface="Calibri" panose="020F0502020204030204" pitchFamily="34" charset="0"/>
                        </a:rPr>
                        <a:t> </a:t>
                      </a:r>
                    </a:p>
                  </a:txBody>
                  <a:tcPr marL="6883" marR="6883" marT="6883" marB="0" anchor="b">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a:noFill/>
                    </a:lnB>
                    <a:noFill/>
                  </a:tcPr>
                </a:tc>
                <a:tc>
                  <a:txBody>
                    <a:bodyPr/>
                    <a:lstStyle/>
                    <a:p>
                      <a:pPr algn="l" fontAlgn="ctr"/>
                      <a:r>
                        <a:rPr lang="en-US" sz="1200" b="0" i="0" u="none" strike="noStrike" dirty="0">
                          <a:solidFill>
                            <a:schemeClr val="bg1"/>
                          </a:solidFill>
                          <a:effectLst/>
                          <a:latin typeface="Calibri" panose="020F0502020204030204" pitchFamily="34" charset="0"/>
                        </a:rPr>
                        <a:t> </a:t>
                      </a:r>
                    </a:p>
                  </a:txBody>
                  <a:tcPr marL="6883" marR="6883" marT="6883"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noFill/>
                  </a:tcPr>
                </a:tc>
                <a:tc>
                  <a:txBody>
                    <a:bodyPr/>
                    <a:lstStyle/>
                    <a:p>
                      <a:pPr algn="l" fontAlgn="b"/>
                      <a:endParaRPr lang="en-US" sz="1200" b="0" i="0" u="none" strike="noStrike" dirty="0">
                        <a:solidFill>
                          <a:schemeClr val="bg1"/>
                        </a:solidFill>
                        <a:effectLst/>
                        <a:latin typeface="Calibri" panose="020F0502020204030204" pitchFamily="34" charset="0"/>
                      </a:endParaRPr>
                    </a:p>
                  </a:txBody>
                  <a:tcPr marL="6883" marR="6883" marT="6883" marB="0" anchor="b">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a:noFill/>
                    </a:lnB>
                    <a:noFill/>
                  </a:tcPr>
                </a:tc>
                <a:tc vMerge="1">
                  <a:txBody>
                    <a:bodyPr/>
                    <a:lstStyle/>
                    <a:p>
                      <a:endParaRPr lang="en-US"/>
                    </a:p>
                  </a:txBody>
                  <a:tcPr/>
                </a:tc>
                <a:tc>
                  <a:txBody>
                    <a:bodyPr/>
                    <a:lstStyle/>
                    <a:p>
                      <a:pPr algn="l" fontAlgn="ctr"/>
                      <a:r>
                        <a:rPr lang="en-US" sz="1200" b="1" i="0" u="none" strike="noStrike" dirty="0">
                          <a:solidFill>
                            <a:schemeClr val="bg1"/>
                          </a:solidFill>
                          <a:effectLst/>
                          <a:latin typeface="Calibri" panose="020F0502020204030204" pitchFamily="34" charset="0"/>
                        </a:rPr>
                        <a:t>Quiz</a:t>
                      </a:r>
                    </a:p>
                  </a:txBody>
                  <a:tcPr marL="6883" marR="6883" marT="6883"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noFill/>
                  </a:tcPr>
                </a:tc>
                <a:tc>
                  <a:txBody>
                    <a:bodyPr/>
                    <a:lstStyle/>
                    <a:p>
                      <a:pPr algn="l" fontAlgn="ctr"/>
                      <a:r>
                        <a:rPr lang="en-US" sz="1200" b="0" i="0" u="none" strike="noStrike">
                          <a:solidFill>
                            <a:schemeClr val="bg1"/>
                          </a:solidFill>
                          <a:effectLst/>
                          <a:latin typeface="Calibri" panose="020F0502020204030204" pitchFamily="34" charset="0"/>
                        </a:rPr>
                        <a:t>5-point multiple choice</a:t>
                      </a:r>
                    </a:p>
                  </a:txBody>
                  <a:tcPr marL="6883" marR="6883" marT="6883"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noFill/>
                  </a:tcPr>
                </a:tc>
                <a:tc>
                  <a:txBody>
                    <a:bodyPr/>
                    <a:lstStyle/>
                    <a:p>
                      <a:pPr algn="l" fontAlgn="b"/>
                      <a:r>
                        <a:rPr lang="en-US" sz="1200" b="0" i="0" u="none" strike="noStrike">
                          <a:solidFill>
                            <a:schemeClr val="bg1"/>
                          </a:solidFill>
                          <a:effectLst/>
                          <a:latin typeface="Calibri" panose="020F0502020204030204" pitchFamily="34" charset="0"/>
                        </a:rPr>
                        <a:t> </a:t>
                      </a:r>
                    </a:p>
                  </a:txBody>
                  <a:tcPr marL="6883" marR="6883" marT="6883" marB="0" anchor="b">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a:noFill/>
                    </a:lnB>
                    <a:noFill/>
                  </a:tcPr>
                </a:tc>
                <a:tc>
                  <a:txBody>
                    <a:bodyPr/>
                    <a:lstStyle/>
                    <a:p>
                      <a:pPr algn="l" fontAlgn="ctr"/>
                      <a:r>
                        <a:rPr lang="en-US" sz="1200" b="0" i="0" u="none" strike="noStrike">
                          <a:solidFill>
                            <a:schemeClr val="bg1"/>
                          </a:solidFill>
                          <a:effectLst/>
                          <a:latin typeface="Calibri" panose="020F0502020204030204" pitchFamily="34" charset="0"/>
                        </a:rPr>
                        <a:t> </a:t>
                      </a:r>
                    </a:p>
                  </a:txBody>
                  <a:tcPr marL="6883" marR="6883" marT="6883"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270488504"/>
                  </a:ext>
                </a:extLst>
              </a:tr>
              <a:tr h="299944">
                <a:tc vMerge="1">
                  <a:txBody>
                    <a:bodyPr/>
                    <a:lstStyle/>
                    <a:p>
                      <a:endParaRPr lang="en-US"/>
                    </a:p>
                  </a:txBody>
                  <a:tcPr/>
                </a:tc>
                <a:tc>
                  <a:txBody>
                    <a:bodyPr/>
                    <a:lstStyle/>
                    <a:p>
                      <a:pPr algn="l" fontAlgn="ctr"/>
                      <a:r>
                        <a:rPr lang="en-US" sz="1200" b="1" i="0" u="none" strike="noStrike">
                          <a:solidFill>
                            <a:schemeClr val="bg1"/>
                          </a:solidFill>
                          <a:effectLst/>
                          <a:latin typeface="Calibri" panose="020F0502020204030204" pitchFamily="34" charset="0"/>
                        </a:rPr>
                        <a:t>Coding</a:t>
                      </a:r>
                    </a:p>
                  </a:txBody>
                  <a:tcPr marL="6883" marR="6883" marT="6883"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noFill/>
                  </a:tcPr>
                </a:tc>
                <a:tc>
                  <a:txBody>
                    <a:bodyPr/>
                    <a:lstStyle/>
                    <a:p>
                      <a:pPr algn="l" fontAlgn="ctr"/>
                      <a:r>
                        <a:rPr lang="en-US" sz="1200" b="0" i="0" u="none" strike="noStrike">
                          <a:solidFill>
                            <a:schemeClr val="bg1"/>
                          </a:solidFill>
                          <a:effectLst/>
                          <a:latin typeface="Calibri" panose="020F0502020204030204" pitchFamily="34" charset="0"/>
                        </a:rPr>
                        <a:t> </a:t>
                      </a:r>
                    </a:p>
                  </a:txBody>
                  <a:tcPr marL="6883" marR="6883" marT="6883"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noFill/>
                  </a:tcPr>
                </a:tc>
                <a:tc>
                  <a:txBody>
                    <a:bodyPr/>
                    <a:lstStyle/>
                    <a:p>
                      <a:pPr algn="l" fontAlgn="b"/>
                      <a:r>
                        <a:rPr lang="en-US" sz="1200" b="0" i="0" u="none" strike="noStrike">
                          <a:solidFill>
                            <a:schemeClr val="bg1"/>
                          </a:solidFill>
                          <a:effectLst/>
                          <a:latin typeface="Calibri" panose="020F0502020204030204" pitchFamily="34" charset="0"/>
                        </a:rPr>
                        <a:t> </a:t>
                      </a:r>
                    </a:p>
                  </a:txBody>
                  <a:tcPr marL="6883" marR="6883" marT="6883" marB="0" anchor="b">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a:noFill/>
                    </a:lnB>
                    <a:noFill/>
                  </a:tcPr>
                </a:tc>
                <a:tc>
                  <a:txBody>
                    <a:bodyPr/>
                    <a:lstStyle/>
                    <a:p>
                      <a:pPr algn="l" fontAlgn="ctr"/>
                      <a:r>
                        <a:rPr lang="en-US" sz="1200" b="0" i="0" u="none" strike="noStrike" dirty="0">
                          <a:solidFill>
                            <a:schemeClr val="bg1"/>
                          </a:solidFill>
                          <a:effectLst/>
                          <a:latin typeface="Calibri" panose="020F0502020204030204" pitchFamily="34" charset="0"/>
                        </a:rPr>
                        <a:t>Coding Assignment #2: </a:t>
                      </a:r>
                    </a:p>
                  </a:txBody>
                  <a:tcPr marL="6883" marR="6883" marT="6883"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noFill/>
                  </a:tcPr>
                </a:tc>
                <a:tc>
                  <a:txBody>
                    <a:bodyPr/>
                    <a:lstStyle/>
                    <a:p>
                      <a:pPr algn="l" fontAlgn="b"/>
                      <a:endParaRPr lang="en-US" sz="1200" b="0" i="0" u="none" strike="noStrike" dirty="0">
                        <a:solidFill>
                          <a:schemeClr val="bg1"/>
                        </a:solidFill>
                        <a:effectLst/>
                        <a:latin typeface="Calibri" panose="020F0502020204030204" pitchFamily="34" charset="0"/>
                      </a:endParaRPr>
                    </a:p>
                  </a:txBody>
                  <a:tcPr marL="6883" marR="6883" marT="6883" marB="0" anchor="b">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a:noFill/>
                    </a:lnB>
                    <a:noFill/>
                  </a:tcPr>
                </a:tc>
                <a:tc vMerge="1">
                  <a:txBody>
                    <a:bodyPr/>
                    <a:lstStyle/>
                    <a:p>
                      <a:endParaRPr lang="en-US"/>
                    </a:p>
                  </a:txBody>
                  <a:tcPr/>
                </a:tc>
                <a:tc>
                  <a:txBody>
                    <a:bodyPr/>
                    <a:lstStyle/>
                    <a:p>
                      <a:pPr algn="l" fontAlgn="ctr"/>
                      <a:r>
                        <a:rPr lang="en-US" sz="1200" b="1" i="0" u="none" strike="noStrike">
                          <a:solidFill>
                            <a:schemeClr val="bg1"/>
                          </a:solidFill>
                          <a:effectLst/>
                          <a:latin typeface="Calibri" panose="020F0502020204030204" pitchFamily="34" charset="0"/>
                        </a:rPr>
                        <a:t>Coding</a:t>
                      </a:r>
                    </a:p>
                  </a:txBody>
                  <a:tcPr marL="6883" marR="6883" marT="6883"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noFill/>
                  </a:tcPr>
                </a:tc>
                <a:tc>
                  <a:txBody>
                    <a:bodyPr/>
                    <a:lstStyle/>
                    <a:p>
                      <a:pPr algn="l" fontAlgn="ctr"/>
                      <a:r>
                        <a:rPr lang="en-US" sz="1200" b="0" i="0" u="none" strike="noStrike">
                          <a:solidFill>
                            <a:schemeClr val="bg1"/>
                          </a:solidFill>
                          <a:effectLst/>
                          <a:latin typeface="Calibri" panose="020F0502020204030204" pitchFamily="34" charset="0"/>
                        </a:rPr>
                        <a:t> </a:t>
                      </a:r>
                    </a:p>
                  </a:txBody>
                  <a:tcPr marL="6883" marR="6883" marT="6883"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noFill/>
                  </a:tcPr>
                </a:tc>
                <a:tc>
                  <a:txBody>
                    <a:bodyPr/>
                    <a:lstStyle/>
                    <a:p>
                      <a:pPr algn="l" fontAlgn="b"/>
                      <a:r>
                        <a:rPr lang="en-US" sz="1200" b="0" i="0" u="none" strike="noStrike">
                          <a:solidFill>
                            <a:schemeClr val="bg1"/>
                          </a:solidFill>
                          <a:effectLst/>
                          <a:latin typeface="Calibri" panose="020F0502020204030204" pitchFamily="34" charset="0"/>
                        </a:rPr>
                        <a:t> </a:t>
                      </a:r>
                    </a:p>
                  </a:txBody>
                  <a:tcPr marL="6883" marR="6883" marT="6883" marB="0" anchor="b">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a:noFill/>
                    </a:lnB>
                    <a:noFill/>
                  </a:tcPr>
                </a:tc>
                <a:tc>
                  <a:txBody>
                    <a:bodyPr/>
                    <a:lstStyle/>
                    <a:p>
                      <a:pPr algn="l" fontAlgn="ctr"/>
                      <a:r>
                        <a:rPr lang="en-US" sz="1200" b="0" i="0" u="none" strike="noStrike">
                          <a:solidFill>
                            <a:schemeClr val="bg1"/>
                          </a:solidFill>
                          <a:effectLst/>
                          <a:latin typeface="Calibri" panose="020F0502020204030204" pitchFamily="34" charset="0"/>
                        </a:rPr>
                        <a:t>Coding Assignment #6: </a:t>
                      </a:r>
                    </a:p>
                  </a:txBody>
                  <a:tcPr marL="6883" marR="6883" marT="6883"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3457947947"/>
                  </a:ext>
                </a:extLst>
              </a:tr>
              <a:tr h="172931">
                <a:tc>
                  <a:txBody>
                    <a:bodyPr/>
                    <a:lstStyle/>
                    <a:p>
                      <a:pPr algn="l" fontAlgn="ctr"/>
                      <a:endParaRPr lang="en-US" sz="1200" b="0" i="0" u="none" strike="noStrike">
                        <a:solidFill>
                          <a:schemeClr val="bg1"/>
                        </a:solidFill>
                        <a:effectLst/>
                        <a:latin typeface="Calibri" panose="020F0502020204030204" pitchFamily="34" charset="0"/>
                      </a:endParaRPr>
                    </a:p>
                  </a:txBody>
                  <a:tcPr marL="6883" marR="6883" marT="6883" marB="0" anchor="ctr">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noFill/>
                  </a:tcPr>
                </a:tc>
                <a:tc>
                  <a:txBody>
                    <a:bodyPr/>
                    <a:lstStyle/>
                    <a:p>
                      <a:pPr algn="l" fontAlgn="ctr"/>
                      <a:endParaRPr lang="en-US" sz="1200" b="0" i="0" u="none" strike="noStrike">
                        <a:solidFill>
                          <a:schemeClr val="bg1"/>
                        </a:solidFill>
                        <a:effectLst/>
                        <a:latin typeface="Calibri" panose="020F0502020204030204" pitchFamily="34" charset="0"/>
                      </a:endParaRPr>
                    </a:p>
                  </a:txBody>
                  <a:tcPr marL="6883" marR="6883" marT="6883" marB="0" anchor="ctr">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noFill/>
                  </a:tcPr>
                </a:tc>
                <a:tc>
                  <a:txBody>
                    <a:bodyPr/>
                    <a:lstStyle/>
                    <a:p>
                      <a:pPr algn="l" fontAlgn="ctr"/>
                      <a:endParaRPr lang="en-US" sz="1200" b="0" i="0" u="none" strike="noStrike">
                        <a:solidFill>
                          <a:schemeClr val="bg1"/>
                        </a:solidFill>
                        <a:effectLst/>
                        <a:latin typeface="Calibri" panose="020F0502020204030204" pitchFamily="34" charset="0"/>
                      </a:endParaRPr>
                    </a:p>
                  </a:txBody>
                  <a:tcPr marL="6883" marR="6883" marT="6883" marB="0" anchor="ctr">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noFill/>
                  </a:tcPr>
                </a:tc>
                <a:tc>
                  <a:txBody>
                    <a:bodyPr/>
                    <a:lstStyle/>
                    <a:p>
                      <a:pPr algn="l" fontAlgn="b"/>
                      <a:endParaRPr lang="en-US" sz="1200" b="0" i="0" u="none" strike="noStrike">
                        <a:solidFill>
                          <a:schemeClr val="bg1"/>
                        </a:solidFill>
                        <a:effectLst/>
                        <a:latin typeface="Calibri" panose="020F0502020204030204" pitchFamily="34" charset="0"/>
                      </a:endParaRPr>
                    </a:p>
                  </a:txBody>
                  <a:tcPr marL="6883" marR="6883" marT="6883" marB="0" anchor="b">
                    <a:lnL>
                      <a:noFill/>
                    </a:lnL>
                    <a:lnR>
                      <a:noFill/>
                    </a:lnR>
                    <a:lnT>
                      <a:noFill/>
                    </a:lnT>
                    <a:lnB>
                      <a:noFill/>
                    </a:lnB>
                    <a:noFill/>
                  </a:tcPr>
                </a:tc>
                <a:tc>
                  <a:txBody>
                    <a:bodyPr/>
                    <a:lstStyle/>
                    <a:p>
                      <a:pPr algn="l" fontAlgn="ctr"/>
                      <a:endParaRPr lang="en-US" sz="1200" b="0" i="0" u="none" strike="noStrike" dirty="0">
                        <a:solidFill>
                          <a:schemeClr val="bg1"/>
                        </a:solidFill>
                        <a:effectLst/>
                        <a:latin typeface="Calibri" panose="020F0502020204030204" pitchFamily="34" charset="0"/>
                      </a:endParaRPr>
                    </a:p>
                  </a:txBody>
                  <a:tcPr marL="6883" marR="6883" marT="6883" marB="0" anchor="ctr">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noFill/>
                  </a:tcPr>
                </a:tc>
                <a:tc>
                  <a:txBody>
                    <a:bodyPr/>
                    <a:lstStyle/>
                    <a:p>
                      <a:pPr algn="l" fontAlgn="b"/>
                      <a:endParaRPr lang="en-US" sz="1200" b="0" i="0" u="none" strike="noStrike">
                        <a:solidFill>
                          <a:schemeClr val="bg1"/>
                        </a:solidFill>
                        <a:effectLst/>
                        <a:latin typeface="Calibri" panose="020F0502020204030204" pitchFamily="34" charset="0"/>
                      </a:endParaRPr>
                    </a:p>
                  </a:txBody>
                  <a:tcPr marL="6883" marR="6883" marT="6883" marB="0" anchor="b">
                    <a:lnL>
                      <a:noFill/>
                    </a:lnL>
                    <a:lnR>
                      <a:noFill/>
                    </a:lnR>
                    <a:lnT>
                      <a:noFill/>
                    </a:lnT>
                    <a:lnB>
                      <a:noFill/>
                    </a:lnB>
                    <a:noFill/>
                  </a:tcPr>
                </a:tc>
                <a:tc>
                  <a:txBody>
                    <a:bodyPr/>
                    <a:lstStyle/>
                    <a:p>
                      <a:pPr algn="l" fontAlgn="ctr"/>
                      <a:endParaRPr lang="en-US" sz="1200" b="0" i="0" u="none" strike="noStrike" dirty="0">
                        <a:solidFill>
                          <a:schemeClr val="bg1"/>
                        </a:solidFill>
                        <a:effectLst/>
                        <a:latin typeface="Calibri" panose="020F0502020204030204" pitchFamily="34" charset="0"/>
                      </a:endParaRPr>
                    </a:p>
                  </a:txBody>
                  <a:tcPr marL="6883" marR="6883" marT="6883" marB="0" anchor="ctr">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noFill/>
                  </a:tcPr>
                </a:tc>
                <a:tc>
                  <a:txBody>
                    <a:bodyPr/>
                    <a:lstStyle/>
                    <a:p>
                      <a:pPr algn="l" fontAlgn="ctr"/>
                      <a:endParaRPr lang="en-US" sz="1200" b="0" i="0" u="none" strike="noStrike">
                        <a:solidFill>
                          <a:schemeClr val="bg1"/>
                        </a:solidFill>
                        <a:effectLst/>
                        <a:latin typeface="Calibri" panose="020F0502020204030204" pitchFamily="34" charset="0"/>
                      </a:endParaRPr>
                    </a:p>
                  </a:txBody>
                  <a:tcPr marL="6883" marR="6883" marT="6883" marB="0" anchor="ctr">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noFill/>
                  </a:tcPr>
                </a:tc>
                <a:tc>
                  <a:txBody>
                    <a:bodyPr/>
                    <a:lstStyle/>
                    <a:p>
                      <a:pPr algn="l" fontAlgn="ctr"/>
                      <a:endParaRPr lang="en-US" sz="1200" b="0" i="0" u="none" strike="noStrike">
                        <a:solidFill>
                          <a:schemeClr val="bg1"/>
                        </a:solidFill>
                        <a:effectLst/>
                        <a:latin typeface="Calibri" panose="020F0502020204030204" pitchFamily="34" charset="0"/>
                      </a:endParaRPr>
                    </a:p>
                  </a:txBody>
                  <a:tcPr marL="6883" marR="6883" marT="6883" marB="0" anchor="ctr">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noFill/>
                  </a:tcPr>
                </a:tc>
                <a:tc>
                  <a:txBody>
                    <a:bodyPr/>
                    <a:lstStyle/>
                    <a:p>
                      <a:pPr algn="l" fontAlgn="b"/>
                      <a:endParaRPr lang="en-US" sz="1200" b="0" i="0" u="none" strike="noStrike">
                        <a:solidFill>
                          <a:schemeClr val="bg1"/>
                        </a:solidFill>
                        <a:effectLst/>
                        <a:latin typeface="Calibri" panose="020F0502020204030204" pitchFamily="34" charset="0"/>
                      </a:endParaRPr>
                    </a:p>
                  </a:txBody>
                  <a:tcPr marL="6883" marR="6883" marT="6883" marB="0" anchor="b">
                    <a:lnL>
                      <a:noFill/>
                    </a:lnL>
                    <a:lnR>
                      <a:noFill/>
                    </a:lnR>
                    <a:lnT>
                      <a:noFill/>
                    </a:lnT>
                    <a:lnB>
                      <a:noFill/>
                    </a:lnB>
                    <a:noFill/>
                  </a:tcPr>
                </a:tc>
                <a:tc>
                  <a:txBody>
                    <a:bodyPr/>
                    <a:lstStyle/>
                    <a:p>
                      <a:pPr algn="l" fontAlgn="ctr"/>
                      <a:endParaRPr lang="en-US" sz="1200" b="0" i="0" u="none" strike="noStrike">
                        <a:solidFill>
                          <a:schemeClr val="bg1"/>
                        </a:solidFill>
                        <a:effectLst/>
                        <a:latin typeface="Calibri" panose="020F0502020204030204" pitchFamily="34" charset="0"/>
                      </a:endParaRPr>
                    </a:p>
                  </a:txBody>
                  <a:tcPr marL="6883" marR="6883" marT="6883" marB="0" anchor="ctr">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325749193"/>
                  </a:ext>
                </a:extLst>
              </a:tr>
              <a:tr h="591653">
                <a:tc rowSpan="3">
                  <a:txBody>
                    <a:bodyPr/>
                    <a:lstStyle/>
                    <a:p>
                      <a:pPr algn="ctr" fontAlgn="ctr"/>
                      <a:r>
                        <a:rPr lang="en-US" sz="1200" b="1" i="0" u="none" strike="noStrike" dirty="0">
                          <a:solidFill>
                            <a:schemeClr val="tx1"/>
                          </a:solidFill>
                          <a:effectLst/>
                          <a:latin typeface="Calibri" panose="020F0502020204030204" pitchFamily="34" charset="0"/>
                        </a:rPr>
                        <a:t>Week 3</a:t>
                      </a:r>
                    </a:p>
                  </a:txBody>
                  <a:tcPr marL="6883" marR="6883" marT="6883"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33CCFF"/>
                    </a:solidFill>
                  </a:tcPr>
                </a:tc>
                <a:tc>
                  <a:txBody>
                    <a:bodyPr/>
                    <a:lstStyle/>
                    <a:p>
                      <a:pPr algn="l" fontAlgn="ctr"/>
                      <a:r>
                        <a:rPr lang="en-US" sz="1200" b="1" i="0" u="none" strike="noStrike">
                          <a:solidFill>
                            <a:schemeClr val="bg1"/>
                          </a:solidFill>
                          <a:effectLst/>
                          <a:latin typeface="Calibri" panose="020F0502020204030204" pitchFamily="34" charset="0"/>
                        </a:rPr>
                        <a:t>Class</a:t>
                      </a:r>
                    </a:p>
                  </a:txBody>
                  <a:tcPr marL="6883" marR="6883" marT="6883"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noFill/>
                  </a:tcPr>
                </a:tc>
                <a:tc>
                  <a:txBody>
                    <a:bodyPr/>
                    <a:lstStyle/>
                    <a:p>
                      <a:pPr algn="l" fontAlgn="ctr"/>
                      <a:r>
                        <a:rPr lang="en-US" sz="1200" b="1" i="0" u="none" strike="noStrike" dirty="0">
                          <a:solidFill>
                            <a:srgbClr val="33CCFF"/>
                          </a:solidFill>
                          <a:effectLst/>
                          <a:latin typeface="Calibri" panose="020F0502020204030204" pitchFamily="34" charset="0"/>
                        </a:rPr>
                        <a:t>Class 04</a:t>
                      </a:r>
                      <a:r>
                        <a:rPr lang="en-US" sz="1200" b="0" i="0" u="none" strike="noStrike" dirty="0">
                          <a:solidFill>
                            <a:srgbClr val="33CCFF"/>
                          </a:solidFill>
                          <a:effectLst/>
                          <a:latin typeface="Calibri" panose="020F0502020204030204" pitchFamily="34" charset="0"/>
                        </a:rPr>
                        <a:t> </a:t>
                      </a:r>
                      <a:r>
                        <a:rPr lang="en-US" sz="1200" b="0" i="0" u="none" strike="noStrike" dirty="0">
                          <a:solidFill>
                            <a:schemeClr val="bg1"/>
                          </a:solidFill>
                          <a:effectLst/>
                          <a:latin typeface="Calibri" panose="020F0502020204030204" pitchFamily="34" charset="0"/>
                        </a:rPr>
                        <a:t>- Credit Risk Assessment + Guest Speaker</a:t>
                      </a:r>
                    </a:p>
                  </a:txBody>
                  <a:tcPr marL="6883" marR="6883" marT="6883"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noFill/>
                  </a:tcPr>
                </a:tc>
                <a:tc>
                  <a:txBody>
                    <a:bodyPr/>
                    <a:lstStyle/>
                    <a:p>
                      <a:pPr algn="l" fontAlgn="b"/>
                      <a:r>
                        <a:rPr lang="en-US" sz="1200" b="0" i="0" u="none" strike="noStrike">
                          <a:solidFill>
                            <a:schemeClr val="bg1"/>
                          </a:solidFill>
                          <a:effectLst/>
                          <a:latin typeface="Calibri" panose="020F0502020204030204" pitchFamily="34" charset="0"/>
                        </a:rPr>
                        <a:t> </a:t>
                      </a:r>
                    </a:p>
                  </a:txBody>
                  <a:tcPr marL="6883" marR="6883" marT="6883" marB="0" anchor="b">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a:noFill/>
                    </a:lnB>
                    <a:noFill/>
                  </a:tcPr>
                </a:tc>
                <a:tc>
                  <a:txBody>
                    <a:bodyPr/>
                    <a:lstStyle/>
                    <a:p>
                      <a:pPr algn="l" fontAlgn="ctr"/>
                      <a:r>
                        <a:rPr lang="en-US" sz="1200" b="1" i="0" u="none" strike="noStrike" dirty="0">
                          <a:solidFill>
                            <a:srgbClr val="33CCFF"/>
                          </a:solidFill>
                          <a:effectLst/>
                          <a:latin typeface="Calibri" panose="020F0502020204030204" pitchFamily="34" charset="0"/>
                        </a:rPr>
                        <a:t>Class 05</a:t>
                      </a:r>
                      <a:r>
                        <a:rPr lang="en-US" sz="1200" b="0" i="0" u="none" strike="noStrike" dirty="0">
                          <a:solidFill>
                            <a:srgbClr val="33CCFF"/>
                          </a:solidFill>
                          <a:effectLst/>
                          <a:latin typeface="Calibri" panose="020F0502020204030204" pitchFamily="34" charset="0"/>
                        </a:rPr>
                        <a:t> </a:t>
                      </a:r>
                      <a:r>
                        <a:rPr lang="en-US" sz="1200" b="0" i="0" u="none" strike="noStrike" dirty="0">
                          <a:solidFill>
                            <a:schemeClr val="bg1"/>
                          </a:solidFill>
                          <a:effectLst/>
                          <a:latin typeface="Calibri" panose="020F0502020204030204" pitchFamily="34" charset="0"/>
                        </a:rPr>
                        <a:t>- Fraud Detection &amp; Prevention</a:t>
                      </a:r>
                    </a:p>
                  </a:txBody>
                  <a:tcPr marL="6883" marR="6883" marT="6883"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noFill/>
                  </a:tcPr>
                </a:tc>
                <a:tc>
                  <a:txBody>
                    <a:bodyPr/>
                    <a:lstStyle/>
                    <a:p>
                      <a:pPr algn="l" fontAlgn="b"/>
                      <a:endParaRPr lang="en-US" sz="1200" b="0" i="0" u="none" strike="noStrike">
                        <a:solidFill>
                          <a:schemeClr val="bg1"/>
                        </a:solidFill>
                        <a:effectLst/>
                        <a:latin typeface="Calibri" panose="020F0502020204030204" pitchFamily="34" charset="0"/>
                      </a:endParaRPr>
                    </a:p>
                  </a:txBody>
                  <a:tcPr marL="6883" marR="6883" marT="6883" marB="0" anchor="b">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a:noFill/>
                    </a:lnB>
                    <a:noFill/>
                  </a:tcPr>
                </a:tc>
                <a:tc rowSpan="3">
                  <a:txBody>
                    <a:bodyPr/>
                    <a:lstStyle/>
                    <a:p>
                      <a:pPr algn="ctr" fontAlgn="ctr"/>
                      <a:r>
                        <a:rPr lang="en-US" sz="1200" b="1" i="0" u="none" strike="noStrike" dirty="0">
                          <a:solidFill>
                            <a:schemeClr val="tx1"/>
                          </a:solidFill>
                          <a:effectLst/>
                          <a:latin typeface="Calibri" panose="020F0502020204030204" pitchFamily="34" charset="0"/>
                        </a:rPr>
                        <a:t>Week 7</a:t>
                      </a:r>
                    </a:p>
                  </a:txBody>
                  <a:tcPr marL="6883" marR="6883" marT="6883"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33CCFF"/>
                    </a:solidFill>
                  </a:tcPr>
                </a:tc>
                <a:tc>
                  <a:txBody>
                    <a:bodyPr/>
                    <a:lstStyle/>
                    <a:p>
                      <a:pPr algn="l" fontAlgn="ctr"/>
                      <a:r>
                        <a:rPr lang="en-US" sz="1200" b="1" i="0" u="none" strike="noStrike">
                          <a:solidFill>
                            <a:schemeClr val="bg1"/>
                          </a:solidFill>
                          <a:effectLst/>
                          <a:latin typeface="Calibri" panose="020F0502020204030204" pitchFamily="34" charset="0"/>
                        </a:rPr>
                        <a:t>Class</a:t>
                      </a:r>
                    </a:p>
                  </a:txBody>
                  <a:tcPr marL="6883" marR="6883" marT="6883"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noFill/>
                  </a:tcPr>
                </a:tc>
                <a:tc>
                  <a:txBody>
                    <a:bodyPr/>
                    <a:lstStyle/>
                    <a:p>
                      <a:pPr algn="l" fontAlgn="ctr"/>
                      <a:r>
                        <a:rPr lang="en-US" sz="1200" b="1" i="0" u="none" strike="noStrike" dirty="0">
                          <a:solidFill>
                            <a:srgbClr val="33CCFF"/>
                          </a:solidFill>
                          <a:effectLst/>
                          <a:latin typeface="Calibri" panose="020F0502020204030204" pitchFamily="34" charset="0"/>
                        </a:rPr>
                        <a:t>Class 12</a:t>
                      </a:r>
                      <a:r>
                        <a:rPr lang="en-US" sz="1200" b="0" i="0" u="none" strike="noStrike" dirty="0">
                          <a:solidFill>
                            <a:srgbClr val="33CCFF"/>
                          </a:solidFill>
                          <a:effectLst/>
                          <a:latin typeface="Calibri" panose="020F0502020204030204" pitchFamily="34" charset="0"/>
                        </a:rPr>
                        <a:t> </a:t>
                      </a:r>
                      <a:r>
                        <a:rPr lang="en-US" sz="1200" b="0" i="0" u="none" strike="noStrike" dirty="0">
                          <a:solidFill>
                            <a:schemeClr val="bg1"/>
                          </a:solidFill>
                          <a:effectLst/>
                          <a:latin typeface="Calibri" panose="020F0502020204030204" pitchFamily="34" charset="0"/>
                        </a:rPr>
                        <a:t>- Ethical and Regulatory Considerations + Guest Speaker</a:t>
                      </a:r>
                    </a:p>
                  </a:txBody>
                  <a:tcPr marL="6883" marR="6883" marT="6883"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noFill/>
                  </a:tcPr>
                </a:tc>
                <a:tc>
                  <a:txBody>
                    <a:bodyPr/>
                    <a:lstStyle/>
                    <a:p>
                      <a:pPr algn="l" fontAlgn="b"/>
                      <a:r>
                        <a:rPr lang="en-US" sz="1200" b="0" i="0" u="none" strike="noStrike">
                          <a:solidFill>
                            <a:schemeClr val="bg1"/>
                          </a:solidFill>
                          <a:effectLst/>
                          <a:latin typeface="Calibri" panose="020F0502020204030204" pitchFamily="34" charset="0"/>
                        </a:rPr>
                        <a:t> </a:t>
                      </a:r>
                    </a:p>
                  </a:txBody>
                  <a:tcPr marL="6883" marR="6883" marT="6883" marB="0" anchor="b">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a:noFill/>
                    </a:lnB>
                    <a:noFill/>
                  </a:tcPr>
                </a:tc>
                <a:tc>
                  <a:txBody>
                    <a:bodyPr/>
                    <a:lstStyle/>
                    <a:p>
                      <a:pPr algn="l" fontAlgn="ctr"/>
                      <a:r>
                        <a:rPr lang="en-US" sz="1200" b="1" i="0" u="none" strike="noStrike" dirty="0">
                          <a:solidFill>
                            <a:srgbClr val="33CCFF"/>
                          </a:solidFill>
                          <a:effectLst/>
                          <a:latin typeface="Calibri" panose="020F0502020204030204" pitchFamily="34" charset="0"/>
                        </a:rPr>
                        <a:t>Class 13</a:t>
                      </a:r>
                      <a:r>
                        <a:rPr lang="en-US" sz="1200" b="0" i="0" u="none" strike="noStrike" dirty="0">
                          <a:solidFill>
                            <a:srgbClr val="33CCFF"/>
                          </a:solidFill>
                          <a:effectLst/>
                          <a:latin typeface="Calibri" panose="020F0502020204030204" pitchFamily="34" charset="0"/>
                        </a:rPr>
                        <a:t> </a:t>
                      </a:r>
                      <a:r>
                        <a:rPr lang="en-US" sz="1200" b="0" i="0" u="none" strike="noStrike" dirty="0">
                          <a:solidFill>
                            <a:schemeClr val="bg1"/>
                          </a:solidFill>
                          <a:effectLst/>
                          <a:latin typeface="Calibri" panose="020F0502020204030204" pitchFamily="34" charset="0"/>
                        </a:rPr>
                        <a:t>- Career Guidance &amp; Outlook</a:t>
                      </a:r>
                    </a:p>
                  </a:txBody>
                  <a:tcPr marL="6883" marR="6883" marT="6883"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1349155127"/>
                  </a:ext>
                </a:extLst>
              </a:tr>
              <a:tr h="299944">
                <a:tc vMerge="1">
                  <a:txBody>
                    <a:bodyPr/>
                    <a:lstStyle/>
                    <a:p>
                      <a:endParaRPr lang="en-US"/>
                    </a:p>
                  </a:txBody>
                  <a:tcPr/>
                </a:tc>
                <a:tc>
                  <a:txBody>
                    <a:bodyPr/>
                    <a:lstStyle/>
                    <a:p>
                      <a:pPr algn="l" fontAlgn="ctr"/>
                      <a:r>
                        <a:rPr lang="en-US" sz="1200" b="1" i="0" u="none" strike="noStrike">
                          <a:solidFill>
                            <a:schemeClr val="bg1"/>
                          </a:solidFill>
                          <a:effectLst/>
                          <a:latin typeface="Calibri" panose="020F0502020204030204" pitchFamily="34" charset="0"/>
                        </a:rPr>
                        <a:t>Quiz</a:t>
                      </a:r>
                    </a:p>
                  </a:txBody>
                  <a:tcPr marL="6883" marR="6883" marT="6883"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noFill/>
                  </a:tcPr>
                </a:tc>
                <a:tc>
                  <a:txBody>
                    <a:bodyPr/>
                    <a:lstStyle/>
                    <a:p>
                      <a:pPr algn="l" fontAlgn="ctr"/>
                      <a:r>
                        <a:rPr lang="en-US" sz="1200" b="0" i="0" u="none" strike="noStrike">
                          <a:solidFill>
                            <a:schemeClr val="bg1"/>
                          </a:solidFill>
                          <a:effectLst/>
                          <a:latin typeface="Calibri" panose="020F0502020204030204" pitchFamily="34" charset="0"/>
                        </a:rPr>
                        <a:t>5-point multiple choice</a:t>
                      </a:r>
                    </a:p>
                  </a:txBody>
                  <a:tcPr marL="6883" marR="6883" marT="6883"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noFill/>
                  </a:tcPr>
                </a:tc>
                <a:tc>
                  <a:txBody>
                    <a:bodyPr/>
                    <a:lstStyle/>
                    <a:p>
                      <a:pPr algn="l" fontAlgn="b"/>
                      <a:r>
                        <a:rPr lang="en-US" sz="1200" b="0" i="0" u="none" strike="noStrike" dirty="0">
                          <a:solidFill>
                            <a:schemeClr val="bg1"/>
                          </a:solidFill>
                          <a:effectLst/>
                          <a:latin typeface="Calibri" panose="020F0502020204030204" pitchFamily="34" charset="0"/>
                        </a:rPr>
                        <a:t> </a:t>
                      </a:r>
                    </a:p>
                  </a:txBody>
                  <a:tcPr marL="6883" marR="6883" marT="6883" marB="0" anchor="b">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a:noFill/>
                    </a:lnB>
                    <a:noFill/>
                  </a:tcPr>
                </a:tc>
                <a:tc>
                  <a:txBody>
                    <a:bodyPr/>
                    <a:lstStyle/>
                    <a:p>
                      <a:pPr algn="l" fontAlgn="ctr"/>
                      <a:r>
                        <a:rPr lang="en-US" sz="1200" b="0" i="0" u="none" strike="noStrike" dirty="0">
                          <a:solidFill>
                            <a:schemeClr val="bg1"/>
                          </a:solidFill>
                          <a:effectLst/>
                          <a:latin typeface="Calibri" panose="020F0502020204030204" pitchFamily="34" charset="0"/>
                        </a:rPr>
                        <a:t> </a:t>
                      </a:r>
                    </a:p>
                  </a:txBody>
                  <a:tcPr marL="6883" marR="6883" marT="6883"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noFill/>
                  </a:tcPr>
                </a:tc>
                <a:tc>
                  <a:txBody>
                    <a:bodyPr/>
                    <a:lstStyle/>
                    <a:p>
                      <a:pPr algn="l" fontAlgn="b"/>
                      <a:endParaRPr lang="en-US" sz="1200" b="0" i="0" u="none" strike="noStrike" dirty="0">
                        <a:solidFill>
                          <a:schemeClr val="bg1"/>
                        </a:solidFill>
                        <a:effectLst/>
                        <a:latin typeface="Calibri" panose="020F0502020204030204" pitchFamily="34" charset="0"/>
                      </a:endParaRPr>
                    </a:p>
                  </a:txBody>
                  <a:tcPr marL="6883" marR="6883" marT="6883" marB="0" anchor="b">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a:noFill/>
                    </a:lnB>
                    <a:noFill/>
                  </a:tcPr>
                </a:tc>
                <a:tc vMerge="1">
                  <a:txBody>
                    <a:bodyPr/>
                    <a:lstStyle/>
                    <a:p>
                      <a:endParaRPr lang="en-US"/>
                    </a:p>
                  </a:txBody>
                  <a:tcPr/>
                </a:tc>
                <a:tc>
                  <a:txBody>
                    <a:bodyPr/>
                    <a:lstStyle/>
                    <a:p>
                      <a:pPr algn="l" fontAlgn="ctr"/>
                      <a:r>
                        <a:rPr lang="en-US" sz="1200" b="1" i="0" u="none" strike="noStrike">
                          <a:solidFill>
                            <a:schemeClr val="bg1"/>
                          </a:solidFill>
                          <a:effectLst/>
                          <a:latin typeface="Calibri" panose="020F0502020204030204" pitchFamily="34" charset="0"/>
                        </a:rPr>
                        <a:t>Quiz</a:t>
                      </a:r>
                    </a:p>
                  </a:txBody>
                  <a:tcPr marL="6883" marR="6883" marT="6883"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noFill/>
                  </a:tcPr>
                </a:tc>
                <a:tc>
                  <a:txBody>
                    <a:bodyPr/>
                    <a:lstStyle/>
                    <a:p>
                      <a:pPr algn="l" fontAlgn="ctr"/>
                      <a:r>
                        <a:rPr lang="en-US" sz="1200" b="0" i="0" u="none" strike="noStrike" dirty="0">
                          <a:solidFill>
                            <a:schemeClr val="bg1"/>
                          </a:solidFill>
                          <a:effectLst/>
                          <a:latin typeface="Calibri" panose="020F0502020204030204" pitchFamily="34" charset="0"/>
                        </a:rPr>
                        <a:t>5-point multiple choice</a:t>
                      </a:r>
                    </a:p>
                  </a:txBody>
                  <a:tcPr marL="6883" marR="6883" marT="6883"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noFill/>
                  </a:tcPr>
                </a:tc>
                <a:tc>
                  <a:txBody>
                    <a:bodyPr/>
                    <a:lstStyle/>
                    <a:p>
                      <a:pPr algn="l" fontAlgn="b"/>
                      <a:r>
                        <a:rPr lang="en-US" sz="1200" b="0" i="0" u="none" strike="noStrike" dirty="0">
                          <a:solidFill>
                            <a:schemeClr val="bg1"/>
                          </a:solidFill>
                          <a:effectLst/>
                          <a:latin typeface="Calibri" panose="020F0502020204030204" pitchFamily="34" charset="0"/>
                        </a:rPr>
                        <a:t> </a:t>
                      </a:r>
                    </a:p>
                  </a:txBody>
                  <a:tcPr marL="6883" marR="6883" marT="6883" marB="0" anchor="b">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a:noFill/>
                    </a:lnB>
                    <a:noFill/>
                  </a:tcPr>
                </a:tc>
                <a:tc>
                  <a:txBody>
                    <a:bodyPr/>
                    <a:lstStyle/>
                    <a:p>
                      <a:pPr algn="l" fontAlgn="ctr"/>
                      <a:r>
                        <a:rPr lang="en-US" sz="1200" b="0" i="0" u="none" strike="noStrike">
                          <a:solidFill>
                            <a:schemeClr val="bg1"/>
                          </a:solidFill>
                          <a:effectLst/>
                          <a:latin typeface="Calibri" panose="020F0502020204030204" pitchFamily="34" charset="0"/>
                        </a:rPr>
                        <a:t> </a:t>
                      </a:r>
                    </a:p>
                  </a:txBody>
                  <a:tcPr marL="6883" marR="6883" marT="6883"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764460470"/>
                  </a:ext>
                </a:extLst>
              </a:tr>
              <a:tr h="299944">
                <a:tc vMerge="1">
                  <a:txBody>
                    <a:bodyPr/>
                    <a:lstStyle/>
                    <a:p>
                      <a:endParaRPr lang="en-US"/>
                    </a:p>
                  </a:txBody>
                  <a:tcPr/>
                </a:tc>
                <a:tc>
                  <a:txBody>
                    <a:bodyPr/>
                    <a:lstStyle/>
                    <a:p>
                      <a:pPr algn="l" fontAlgn="ctr"/>
                      <a:r>
                        <a:rPr lang="en-US" sz="1200" b="1" i="0" u="none" strike="noStrike">
                          <a:solidFill>
                            <a:schemeClr val="bg1"/>
                          </a:solidFill>
                          <a:effectLst/>
                          <a:latin typeface="Calibri" panose="020F0502020204030204" pitchFamily="34" charset="0"/>
                        </a:rPr>
                        <a:t>Coding</a:t>
                      </a:r>
                    </a:p>
                  </a:txBody>
                  <a:tcPr marL="6883" marR="6883" marT="6883"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noFill/>
                  </a:tcPr>
                </a:tc>
                <a:tc>
                  <a:txBody>
                    <a:bodyPr/>
                    <a:lstStyle/>
                    <a:p>
                      <a:pPr algn="l" fontAlgn="ctr"/>
                      <a:r>
                        <a:rPr lang="en-US" sz="1200" b="0" i="0" u="none" strike="noStrike">
                          <a:solidFill>
                            <a:schemeClr val="bg1"/>
                          </a:solidFill>
                          <a:effectLst/>
                          <a:latin typeface="Calibri" panose="020F0502020204030204" pitchFamily="34" charset="0"/>
                        </a:rPr>
                        <a:t> </a:t>
                      </a:r>
                    </a:p>
                  </a:txBody>
                  <a:tcPr marL="6883" marR="6883" marT="6883"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noFill/>
                  </a:tcPr>
                </a:tc>
                <a:tc>
                  <a:txBody>
                    <a:bodyPr/>
                    <a:lstStyle/>
                    <a:p>
                      <a:pPr algn="l" fontAlgn="b"/>
                      <a:r>
                        <a:rPr lang="en-US" sz="1200" b="0" i="0" u="none" strike="noStrike" dirty="0">
                          <a:solidFill>
                            <a:schemeClr val="bg1"/>
                          </a:solidFill>
                          <a:effectLst/>
                          <a:latin typeface="Calibri" panose="020F0502020204030204" pitchFamily="34" charset="0"/>
                        </a:rPr>
                        <a:t> </a:t>
                      </a:r>
                    </a:p>
                  </a:txBody>
                  <a:tcPr marL="6883" marR="6883" marT="6883" marB="0" anchor="b">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a:noFill/>
                    </a:lnB>
                    <a:noFill/>
                  </a:tcPr>
                </a:tc>
                <a:tc>
                  <a:txBody>
                    <a:bodyPr/>
                    <a:lstStyle/>
                    <a:p>
                      <a:pPr algn="l" fontAlgn="ctr"/>
                      <a:r>
                        <a:rPr lang="en-US" sz="1200" b="0" i="0" u="none" strike="noStrike">
                          <a:solidFill>
                            <a:schemeClr val="bg1"/>
                          </a:solidFill>
                          <a:effectLst/>
                          <a:latin typeface="Calibri" panose="020F0502020204030204" pitchFamily="34" charset="0"/>
                        </a:rPr>
                        <a:t>Coding Assignment #3: </a:t>
                      </a:r>
                    </a:p>
                  </a:txBody>
                  <a:tcPr marL="6883" marR="6883" marT="6883"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noFill/>
                  </a:tcPr>
                </a:tc>
                <a:tc>
                  <a:txBody>
                    <a:bodyPr/>
                    <a:lstStyle/>
                    <a:p>
                      <a:pPr algn="l" fontAlgn="b"/>
                      <a:endParaRPr lang="en-US" sz="1200" b="0" i="0" u="none" strike="noStrike" dirty="0">
                        <a:solidFill>
                          <a:schemeClr val="bg1"/>
                        </a:solidFill>
                        <a:effectLst/>
                        <a:latin typeface="Calibri" panose="020F0502020204030204" pitchFamily="34" charset="0"/>
                      </a:endParaRPr>
                    </a:p>
                  </a:txBody>
                  <a:tcPr marL="6883" marR="6883" marT="6883" marB="0" anchor="b">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a:noFill/>
                    </a:lnB>
                    <a:noFill/>
                  </a:tcPr>
                </a:tc>
                <a:tc vMerge="1">
                  <a:txBody>
                    <a:bodyPr/>
                    <a:lstStyle/>
                    <a:p>
                      <a:endParaRPr lang="en-US"/>
                    </a:p>
                  </a:txBody>
                  <a:tcPr/>
                </a:tc>
                <a:tc>
                  <a:txBody>
                    <a:bodyPr/>
                    <a:lstStyle/>
                    <a:p>
                      <a:pPr algn="l" fontAlgn="ctr"/>
                      <a:r>
                        <a:rPr lang="en-US" sz="1200" b="1" i="0" u="none" strike="noStrike">
                          <a:solidFill>
                            <a:schemeClr val="bg1"/>
                          </a:solidFill>
                          <a:effectLst/>
                          <a:latin typeface="Calibri" panose="020F0502020204030204" pitchFamily="34" charset="0"/>
                        </a:rPr>
                        <a:t>Coding</a:t>
                      </a:r>
                    </a:p>
                  </a:txBody>
                  <a:tcPr marL="6883" marR="6883" marT="6883"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noFill/>
                  </a:tcPr>
                </a:tc>
                <a:tc>
                  <a:txBody>
                    <a:bodyPr/>
                    <a:lstStyle/>
                    <a:p>
                      <a:pPr algn="l" fontAlgn="ctr"/>
                      <a:r>
                        <a:rPr lang="en-US" sz="1200" b="0" i="0" u="none" strike="noStrike">
                          <a:solidFill>
                            <a:schemeClr val="bg1"/>
                          </a:solidFill>
                          <a:effectLst/>
                          <a:latin typeface="Calibri" panose="020F0502020204030204" pitchFamily="34" charset="0"/>
                        </a:rPr>
                        <a:t> </a:t>
                      </a:r>
                    </a:p>
                  </a:txBody>
                  <a:tcPr marL="6883" marR="6883" marT="6883"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noFill/>
                  </a:tcPr>
                </a:tc>
                <a:tc>
                  <a:txBody>
                    <a:bodyPr/>
                    <a:lstStyle/>
                    <a:p>
                      <a:pPr algn="l" fontAlgn="b"/>
                      <a:r>
                        <a:rPr lang="en-US" sz="1200" b="0" i="0" u="none" strike="noStrike">
                          <a:solidFill>
                            <a:schemeClr val="bg1"/>
                          </a:solidFill>
                          <a:effectLst/>
                          <a:latin typeface="Calibri" panose="020F0502020204030204" pitchFamily="34" charset="0"/>
                        </a:rPr>
                        <a:t> </a:t>
                      </a:r>
                    </a:p>
                  </a:txBody>
                  <a:tcPr marL="6883" marR="6883" marT="6883" marB="0" anchor="b">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a:noFill/>
                    </a:lnB>
                    <a:noFill/>
                  </a:tcPr>
                </a:tc>
                <a:tc>
                  <a:txBody>
                    <a:bodyPr/>
                    <a:lstStyle/>
                    <a:p>
                      <a:pPr algn="l" fontAlgn="ctr"/>
                      <a:r>
                        <a:rPr lang="en-US" sz="1200" b="0" i="0" u="none" strike="noStrike">
                          <a:solidFill>
                            <a:schemeClr val="bg1"/>
                          </a:solidFill>
                          <a:effectLst/>
                          <a:latin typeface="Calibri" panose="020F0502020204030204" pitchFamily="34" charset="0"/>
                        </a:rPr>
                        <a:t> </a:t>
                      </a:r>
                    </a:p>
                  </a:txBody>
                  <a:tcPr marL="6883" marR="6883" marT="6883"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noFill/>
                  </a:tcPr>
                </a:tc>
                <a:extLst>
                  <a:ext uri="{0D108BD9-81ED-4DB2-BD59-A6C34878D82A}">
                    <a16:rowId xmlns:a16="http://schemas.microsoft.com/office/drawing/2014/main" val="4163319484"/>
                  </a:ext>
                </a:extLst>
              </a:tr>
              <a:tr h="172931">
                <a:tc>
                  <a:txBody>
                    <a:bodyPr/>
                    <a:lstStyle/>
                    <a:p>
                      <a:pPr algn="l" fontAlgn="ctr"/>
                      <a:endParaRPr lang="en-US" sz="1200" b="0" i="0" u="none" strike="noStrike">
                        <a:solidFill>
                          <a:schemeClr val="bg1"/>
                        </a:solidFill>
                        <a:effectLst/>
                        <a:latin typeface="Calibri" panose="020F0502020204030204" pitchFamily="34" charset="0"/>
                      </a:endParaRPr>
                    </a:p>
                  </a:txBody>
                  <a:tcPr marL="6883" marR="6883" marT="6883" marB="0" anchor="ctr">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noFill/>
                  </a:tcPr>
                </a:tc>
                <a:tc>
                  <a:txBody>
                    <a:bodyPr/>
                    <a:lstStyle/>
                    <a:p>
                      <a:pPr algn="l" fontAlgn="ctr"/>
                      <a:endParaRPr lang="en-US" sz="1200" b="0" i="0" u="none" strike="noStrike">
                        <a:solidFill>
                          <a:schemeClr val="bg1"/>
                        </a:solidFill>
                        <a:effectLst/>
                        <a:latin typeface="Calibri" panose="020F0502020204030204" pitchFamily="34" charset="0"/>
                      </a:endParaRPr>
                    </a:p>
                  </a:txBody>
                  <a:tcPr marL="6883" marR="6883" marT="6883" marB="0" anchor="ctr">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noFill/>
                  </a:tcPr>
                </a:tc>
                <a:tc>
                  <a:txBody>
                    <a:bodyPr/>
                    <a:lstStyle/>
                    <a:p>
                      <a:pPr algn="l" fontAlgn="ctr"/>
                      <a:endParaRPr lang="en-US" sz="1200" b="0" i="0" u="none" strike="noStrike">
                        <a:solidFill>
                          <a:schemeClr val="bg1"/>
                        </a:solidFill>
                        <a:effectLst/>
                        <a:latin typeface="Calibri" panose="020F0502020204030204" pitchFamily="34" charset="0"/>
                      </a:endParaRPr>
                    </a:p>
                  </a:txBody>
                  <a:tcPr marL="6883" marR="6883" marT="6883" marB="0" anchor="ctr">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noFill/>
                  </a:tcPr>
                </a:tc>
                <a:tc>
                  <a:txBody>
                    <a:bodyPr/>
                    <a:lstStyle/>
                    <a:p>
                      <a:pPr algn="l" fontAlgn="b"/>
                      <a:endParaRPr lang="en-US" sz="1200" b="0" i="0" u="none" strike="noStrike" dirty="0">
                        <a:solidFill>
                          <a:schemeClr val="bg1"/>
                        </a:solidFill>
                        <a:effectLst/>
                        <a:latin typeface="Calibri" panose="020F0502020204030204" pitchFamily="34" charset="0"/>
                      </a:endParaRPr>
                    </a:p>
                  </a:txBody>
                  <a:tcPr marL="6883" marR="6883" marT="6883" marB="0" anchor="b">
                    <a:lnL>
                      <a:noFill/>
                    </a:lnL>
                    <a:lnR>
                      <a:noFill/>
                    </a:lnR>
                    <a:lnT>
                      <a:noFill/>
                    </a:lnT>
                    <a:lnB>
                      <a:noFill/>
                    </a:lnB>
                    <a:noFill/>
                  </a:tcPr>
                </a:tc>
                <a:tc>
                  <a:txBody>
                    <a:bodyPr/>
                    <a:lstStyle/>
                    <a:p>
                      <a:pPr algn="l" fontAlgn="ctr"/>
                      <a:endParaRPr lang="en-US" sz="1200" b="0" i="0" u="none" strike="noStrike">
                        <a:solidFill>
                          <a:schemeClr val="bg1"/>
                        </a:solidFill>
                        <a:effectLst/>
                        <a:latin typeface="Calibri" panose="020F0502020204030204" pitchFamily="34" charset="0"/>
                      </a:endParaRPr>
                    </a:p>
                  </a:txBody>
                  <a:tcPr marL="6883" marR="6883" marT="6883" marB="0" anchor="ctr">
                    <a:lnL>
                      <a:noFill/>
                    </a:lnL>
                    <a:lnR>
                      <a:noFill/>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noFill/>
                  </a:tcPr>
                </a:tc>
                <a:tc>
                  <a:txBody>
                    <a:bodyPr/>
                    <a:lstStyle/>
                    <a:p>
                      <a:pPr algn="l" fontAlgn="b"/>
                      <a:endParaRPr lang="en-US" sz="1200" b="0" i="0" u="none" strike="noStrike">
                        <a:solidFill>
                          <a:schemeClr val="bg1"/>
                        </a:solidFill>
                        <a:effectLst/>
                        <a:latin typeface="Calibri" panose="020F0502020204030204" pitchFamily="34" charset="0"/>
                      </a:endParaRPr>
                    </a:p>
                  </a:txBody>
                  <a:tcPr marL="6883" marR="6883" marT="6883" marB="0" anchor="b">
                    <a:lnL>
                      <a:noFill/>
                    </a:lnL>
                    <a:lnR>
                      <a:noFill/>
                    </a:lnR>
                    <a:lnT>
                      <a:noFill/>
                    </a:lnT>
                    <a:lnB>
                      <a:noFill/>
                    </a:lnB>
                    <a:noFill/>
                  </a:tcPr>
                </a:tc>
                <a:tc>
                  <a:txBody>
                    <a:bodyPr/>
                    <a:lstStyle/>
                    <a:p>
                      <a:pPr algn="l" fontAlgn="b"/>
                      <a:endParaRPr lang="en-US" sz="1200" b="0" i="0" u="none" strike="noStrike" dirty="0">
                        <a:solidFill>
                          <a:schemeClr val="bg1"/>
                        </a:solidFill>
                        <a:effectLst/>
                        <a:latin typeface="Calibri" panose="020F0502020204030204" pitchFamily="34" charset="0"/>
                      </a:endParaRPr>
                    </a:p>
                  </a:txBody>
                  <a:tcPr marL="6883" marR="6883" marT="6883" marB="0" anchor="b">
                    <a:lnL>
                      <a:noFill/>
                    </a:lnL>
                    <a:lnR>
                      <a:noFill/>
                    </a:lnR>
                    <a:lnT w="12700" cap="flat" cmpd="sng" algn="ctr">
                      <a:solidFill>
                        <a:srgbClr val="A6A6A6"/>
                      </a:solidFill>
                      <a:prstDash val="solid"/>
                      <a:round/>
                      <a:headEnd type="none" w="med" len="med"/>
                      <a:tailEnd type="none" w="med" len="med"/>
                    </a:lnT>
                    <a:lnB>
                      <a:noFill/>
                    </a:lnB>
                    <a:noFill/>
                  </a:tcPr>
                </a:tc>
                <a:tc>
                  <a:txBody>
                    <a:bodyPr/>
                    <a:lstStyle/>
                    <a:p>
                      <a:pPr algn="l" fontAlgn="b"/>
                      <a:endParaRPr lang="en-US" sz="1200" b="0" i="0" u="none" strike="noStrike">
                        <a:solidFill>
                          <a:schemeClr val="bg1"/>
                        </a:solidFill>
                        <a:effectLst/>
                        <a:latin typeface="Calibri" panose="020F0502020204030204" pitchFamily="34" charset="0"/>
                      </a:endParaRPr>
                    </a:p>
                  </a:txBody>
                  <a:tcPr marL="6883" marR="6883" marT="6883" marB="0" anchor="b">
                    <a:lnL>
                      <a:noFill/>
                    </a:lnL>
                    <a:lnR>
                      <a:noFill/>
                    </a:lnR>
                    <a:lnT w="12700" cap="flat" cmpd="sng" algn="ctr">
                      <a:solidFill>
                        <a:srgbClr val="A6A6A6"/>
                      </a:solidFill>
                      <a:prstDash val="solid"/>
                      <a:round/>
                      <a:headEnd type="none" w="med" len="med"/>
                      <a:tailEnd type="none" w="med" len="med"/>
                    </a:lnT>
                    <a:lnB>
                      <a:noFill/>
                    </a:lnB>
                    <a:noFill/>
                  </a:tcPr>
                </a:tc>
                <a:tc>
                  <a:txBody>
                    <a:bodyPr/>
                    <a:lstStyle/>
                    <a:p>
                      <a:pPr algn="l" fontAlgn="b"/>
                      <a:endParaRPr lang="en-US" sz="1200" b="0" i="0" u="none" strike="noStrike">
                        <a:solidFill>
                          <a:schemeClr val="bg1"/>
                        </a:solidFill>
                        <a:effectLst/>
                        <a:latin typeface="Calibri" panose="020F0502020204030204" pitchFamily="34" charset="0"/>
                      </a:endParaRPr>
                    </a:p>
                  </a:txBody>
                  <a:tcPr marL="6883" marR="6883" marT="6883" marB="0" anchor="b">
                    <a:lnL>
                      <a:noFill/>
                    </a:lnL>
                    <a:lnR>
                      <a:noFill/>
                    </a:lnR>
                    <a:lnT w="12700" cap="flat" cmpd="sng" algn="ctr">
                      <a:solidFill>
                        <a:srgbClr val="A6A6A6"/>
                      </a:solidFill>
                      <a:prstDash val="solid"/>
                      <a:round/>
                      <a:headEnd type="none" w="med" len="med"/>
                      <a:tailEnd type="none" w="med" len="med"/>
                    </a:lnT>
                    <a:lnB>
                      <a:noFill/>
                    </a:lnB>
                    <a:noFill/>
                  </a:tcPr>
                </a:tc>
                <a:tc>
                  <a:txBody>
                    <a:bodyPr/>
                    <a:lstStyle/>
                    <a:p>
                      <a:pPr algn="l" fontAlgn="b"/>
                      <a:endParaRPr lang="en-US" sz="1200" b="0" i="0" u="none" strike="noStrike" dirty="0">
                        <a:solidFill>
                          <a:schemeClr val="bg1"/>
                        </a:solidFill>
                        <a:effectLst/>
                        <a:latin typeface="Calibri" panose="020F0502020204030204" pitchFamily="34" charset="0"/>
                      </a:endParaRPr>
                    </a:p>
                  </a:txBody>
                  <a:tcPr marL="6883" marR="6883" marT="6883" marB="0" anchor="b">
                    <a:lnL>
                      <a:noFill/>
                    </a:lnL>
                    <a:lnR>
                      <a:noFill/>
                    </a:lnR>
                    <a:lnT>
                      <a:noFill/>
                    </a:lnT>
                    <a:lnB>
                      <a:noFill/>
                    </a:lnB>
                    <a:noFill/>
                  </a:tcPr>
                </a:tc>
                <a:tc>
                  <a:txBody>
                    <a:bodyPr/>
                    <a:lstStyle/>
                    <a:p>
                      <a:pPr algn="l" fontAlgn="b"/>
                      <a:endParaRPr lang="en-US" sz="1200" b="0" i="0" u="none" strike="noStrike">
                        <a:solidFill>
                          <a:schemeClr val="bg1"/>
                        </a:solidFill>
                        <a:effectLst/>
                        <a:latin typeface="Calibri" panose="020F0502020204030204" pitchFamily="34" charset="0"/>
                      </a:endParaRPr>
                    </a:p>
                  </a:txBody>
                  <a:tcPr marL="6883" marR="6883" marT="6883" marB="0" anchor="b">
                    <a:lnL>
                      <a:noFill/>
                    </a:lnL>
                    <a:lnR>
                      <a:noFill/>
                    </a:lnR>
                    <a:lnT w="12700" cap="flat" cmpd="sng" algn="ctr">
                      <a:solidFill>
                        <a:srgbClr val="A6A6A6"/>
                      </a:solidFill>
                      <a:prstDash val="solid"/>
                      <a:round/>
                      <a:headEnd type="none" w="med" len="med"/>
                      <a:tailEnd type="none" w="med" len="med"/>
                    </a:lnT>
                    <a:lnB>
                      <a:noFill/>
                    </a:lnB>
                    <a:noFill/>
                  </a:tcPr>
                </a:tc>
                <a:extLst>
                  <a:ext uri="{0D108BD9-81ED-4DB2-BD59-A6C34878D82A}">
                    <a16:rowId xmlns:a16="http://schemas.microsoft.com/office/drawing/2014/main" val="310688010"/>
                  </a:ext>
                </a:extLst>
              </a:tr>
              <a:tr h="591653">
                <a:tc rowSpan="3">
                  <a:txBody>
                    <a:bodyPr/>
                    <a:lstStyle/>
                    <a:p>
                      <a:pPr algn="ctr" fontAlgn="ctr"/>
                      <a:r>
                        <a:rPr lang="en-US" sz="1200" b="1" i="0" u="none" strike="noStrike" dirty="0">
                          <a:solidFill>
                            <a:schemeClr val="tx1"/>
                          </a:solidFill>
                          <a:effectLst/>
                          <a:latin typeface="Calibri" panose="020F0502020204030204" pitchFamily="34" charset="0"/>
                        </a:rPr>
                        <a:t>Week 4</a:t>
                      </a:r>
                    </a:p>
                  </a:txBody>
                  <a:tcPr marL="6883" marR="6883" marT="6883"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33CCFF"/>
                    </a:solidFill>
                  </a:tcPr>
                </a:tc>
                <a:tc>
                  <a:txBody>
                    <a:bodyPr/>
                    <a:lstStyle/>
                    <a:p>
                      <a:pPr algn="l" fontAlgn="ctr"/>
                      <a:r>
                        <a:rPr lang="en-US" sz="1200" b="1" i="0" u="none" strike="noStrike">
                          <a:solidFill>
                            <a:schemeClr val="bg1"/>
                          </a:solidFill>
                          <a:effectLst/>
                          <a:latin typeface="Calibri" panose="020F0502020204030204" pitchFamily="34" charset="0"/>
                        </a:rPr>
                        <a:t>Class</a:t>
                      </a:r>
                    </a:p>
                  </a:txBody>
                  <a:tcPr marL="6883" marR="6883" marT="6883"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noFill/>
                  </a:tcPr>
                </a:tc>
                <a:tc>
                  <a:txBody>
                    <a:bodyPr/>
                    <a:lstStyle/>
                    <a:p>
                      <a:pPr algn="l" fontAlgn="ctr"/>
                      <a:r>
                        <a:rPr lang="en-US" sz="1200" b="1" i="0" u="none" strike="noStrike" dirty="0">
                          <a:solidFill>
                            <a:srgbClr val="33CCFF"/>
                          </a:solidFill>
                          <a:effectLst/>
                          <a:latin typeface="Calibri" panose="020F0502020204030204" pitchFamily="34" charset="0"/>
                        </a:rPr>
                        <a:t>Class 06</a:t>
                      </a:r>
                      <a:r>
                        <a:rPr lang="en-US" sz="1200" b="0" i="0" u="none" strike="noStrike" dirty="0">
                          <a:solidFill>
                            <a:srgbClr val="33CCFF"/>
                          </a:solidFill>
                          <a:effectLst/>
                          <a:latin typeface="Calibri" panose="020F0502020204030204" pitchFamily="34" charset="0"/>
                        </a:rPr>
                        <a:t> </a:t>
                      </a:r>
                      <a:r>
                        <a:rPr lang="en-US" sz="1200" b="0" i="0" u="none" strike="noStrike" dirty="0">
                          <a:solidFill>
                            <a:schemeClr val="bg1"/>
                          </a:solidFill>
                          <a:effectLst/>
                          <a:latin typeface="Calibri" panose="020F0502020204030204" pitchFamily="34" charset="0"/>
                        </a:rPr>
                        <a:t>- Trend Forecasting &amp; Prediction</a:t>
                      </a:r>
                    </a:p>
                  </a:txBody>
                  <a:tcPr marL="6883" marR="6883" marT="6883"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noFill/>
                  </a:tcPr>
                </a:tc>
                <a:tc>
                  <a:txBody>
                    <a:bodyPr/>
                    <a:lstStyle/>
                    <a:p>
                      <a:pPr algn="l" fontAlgn="b"/>
                      <a:r>
                        <a:rPr lang="en-US" sz="1200" b="0" i="0" u="none" strike="noStrike" dirty="0">
                          <a:solidFill>
                            <a:schemeClr val="bg1"/>
                          </a:solidFill>
                          <a:effectLst/>
                          <a:latin typeface="Calibri" panose="020F0502020204030204" pitchFamily="34" charset="0"/>
                        </a:rPr>
                        <a:t> </a:t>
                      </a:r>
                    </a:p>
                  </a:txBody>
                  <a:tcPr marL="6883" marR="6883" marT="6883" marB="0" anchor="b">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a:noFill/>
                    </a:lnB>
                    <a:noFill/>
                  </a:tcPr>
                </a:tc>
                <a:tc>
                  <a:txBody>
                    <a:bodyPr/>
                    <a:lstStyle/>
                    <a:p>
                      <a:pPr algn="l" fontAlgn="ctr"/>
                      <a:r>
                        <a:rPr lang="en-US" sz="1200" b="1" i="0" u="none" strike="noStrike" dirty="0">
                          <a:solidFill>
                            <a:srgbClr val="33CCFF"/>
                          </a:solidFill>
                          <a:effectLst/>
                          <a:latin typeface="Calibri" panose="020F0502020204030204" pitchFamily="34" charset="0"/>
                        </a:rPr>
                        <a:t>Class 07 </a:t>
                      </a:r>
                      <a:r>
                        <a:rPr lang="en-US" sz="1200" b="0" i="0" u="none" strike="noStrike" dirty="0">
                          <a:solidFill>
                            <a:schemeClr val="bg1"/>
                          </a:solidFill>
                          <a:effectLst/>
                          <a:latin typeface="Calibri" panose="020F0502020204030204" pitchFamily="34" charset="0"/>
                        </a:rPr>
                        <a:t>- Trading &amp; Portfolio Management + Guest Speaker</a:t>
                      </a:r>
                    </a:p>
                  </a:txBody>
                  <a:tcPr marL="6883" marR="6883" marT="6883"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noFill/>
                  </a:tcPr>
                </a:tc>
                <a:tc>
                  <a:txBody>
                    <a:bodyPr/>
                    <a:lstStyle/>
                    <a:p>
                      <a:pPr algn="l" fontAlgn="b"/>
                      <a:endParaRPr lang="en-US" sz="1200" b="0" i="0" u="none" strike="noStrike">
                        <a:solidFill>
                          <a:schemeClr val="bg1"/>
                        </a:solidFill>
                        <a:effectLst/>
                        <a:latin typeface="Calibri" panose="020F0502020204030204" pitchFamily="34" charset="0"/>
                      </a:endParaRPr>
                    </a:p>
                  </a:txBody>
                  <a:tcPr marL="6883" marR="6883" marT="6883" marB="0" anchor="b">
                    <a:lnL w="12700" cap="flat" cmpd="sng" algn="ctr">
                      <a:solidFill>
                        <a:srgbClr val="A6A6A6"/>
                      </a:solidFill>
                      <a:prstDash val="solid"/>
                      <a:round/>
                      <a:headEnd type="none" w="med" len="med"/>
                      <a:tailEnd type="none" w="med" len="med"/>
                    </a:lnL>
                    <a:lnR>
                      <a:noFill/>
                    </a:lnR>
                    <a:lnT>
                      <a:noFill/>
                    </a:lnT>
                    <a:lnB>
                      <a:noFill/>
                    </a:lnB>
                    <a:noFill/>
                  </a:tcPr>
                </a:tc>
                <a:tc>
                  <a:txBody>
                    <a:bodyPr/>
                    <a:lstStyle/>
                    <a:p>
                      <a:pPr algn="l" fontAlgn="b"/>
                      <a:endParaRPr lang="en-US" sz="1200" b="0" i="0" u="none" strike="noStrike" dirty="0">
                        <a:solidFill>
                          <a:schemeClr val="bg1"/>
                        </a:solidFill>
                        <a:effectLst/>
                        <a:latin typeface="Calibri" panose="020F0502020204030204" pitchFamily="34" charset="0"/>
                      </a:endParaRPr>
                    </a:p>
                  </a:txBody>
                  <a:tcPr marL="6883" marR="6883" marT="6883" marB="0" anchor="b">
                    <a:lnL>
                      <a:noFill/>
                    </a:lnL>
                    <a:lnR>
                      <a:noFill/>
                    </a:lnR>
                    <a:lnT>
                      <a:noFill/>
                    </a:lnT>
                    <a:lnB>
                      <a:noFill/>
                    </a:lnB>
                    <a:noFill/>
                  </a:tcPr>
                </a:tc>
                <a:tc>
                  <a:txBody>
                    <a:bodyPr/>
                    <a:lstStyle/>
                    <a:p>
                      <a:pPr algn="l" fontAlgn="b"/>
                      <a:endParaRPr lang="en-US" sz="1200" b="0" i="0" u="none" strike="noStrike">
                        <a:solidFill>
                          <a:schemeClr val="bg1"/>
                        </a:solidFill>
                        <a:effectLst/>
                        <a:latin typeface="Calibri" panose="020F0502020204030204" pitchFamily="34" charset="0"/>
                      </a:endParaRPr>
                    </a:p>
                  </a:txBody>
                  <a:tcPr marL="6883" marR="6883" marT="6883" marB="0" anchor="b">
                    <a:lnL>
                      <a:noFill/>
                    </a:lnL>
                    <a:lnR>
                      <a:noFill/>
                    </a:lnR>
                    <a:lnT>
                      <a:noFill/>
                    </a:lnT>
                    <a:lnB>
                      <a:noFill/>
                    </a:lnB>
                    <a:noFill/>
                  </a:tcPr>
                </a:tc>
                <a:tc>
                  <a:txBody>
                    <a:bodyPr/>
                    <a:lstStyle/>
                    <a:p>
                      <a:pPr algn="l" fontAlgn="b"/>
                      <a:endParaRPr lang="en-US" sz="1200" b="0" i="0" u="none" strike="noStrike">
                        <a:solidFill>
                          <a:schemeClr val="bg1"/>
                        </a:solidFill>
                        <a:effectLst/>
                        <a:latin typeface="Calibri" panose="020F0502020204030204" pitchFamily="34" charset="0"/>
                      </a:endParaRPr>
                    </a:p>
                  </a:txBody>
                  <a:tcPr marL="6883" marR="6883" marT="6883" marB="0" anchor="b">
                    <a:lnL>
                      <a:noFill/>
                    </a:lnL>
                    <a:lnR>
                      <a:noFill/>
                    </a:lnR>
                    <a:lnT>
                      <a:noFill/>
                    </a:lnT>
                    <a:lnB>
                      <a:noFill/>
                    </a:lnB>
                    <a:noFill/>
                  </a:tcPr>
                </a:tc>
                <a:tc>
                  <a:txBody>
                    <a:bodyPr/>
                    <a:lstStyle/>
                    <a:p>
                      <a:pPr algn="l" fontAlgn="b"/>
                      <a:endParaRPr lang="en-US" sz="1200" b="0" i="0" u="none" strike="noStrike" dirty="0">
                        <a:solidFill>
                          <a:schemeClr val="bg1"/>
                        </a:solidFill>
                        <a:effectLst/>
                        <a:latin typeface="Calibri" panose="020F0502020204030204" pitchFamily="34" charset="0"/>
                      </a:endParaRPr>
                    </a:p>
                  </a:txBody>
                  <a:tcPr marL="6883" marR="6883" marT="6883" marB="0" anchor="b">
                    <a:lnL>
                      <a:noFill/>
                    </a:lnL>
                    <a:lnR>
                      <a:noFill/>
                    </a:lnR>
                    <a:lnT>
                      <a:noFill/>
                    </a:lnT>
                    <a:lnB>
                      <a:noFill/>
                    </a:lnB>
                    <a:noFill/>
                  </a:tcPr>
                </a:tc>
                <a:tc>
                  <a:txBody>
                    <a:bodyPr/>
                    <a:lstStyle/>
                    <a:p>
                      <a:pPr algn="l" fontAlgn="b"/>
                      <a:endParaRPr lang="en-US" sz="1200" b="0" i="0" u="none" strike="noStrike" dirty="0">
                        <a:solidFill>
                          <a:schemeClr val="bg1"/>
                        </a:solidFill>
                        <a:effectLst/>
                        <a:latin typeface="Calibri" panose="020F0502020204030204" pitchFamily="34" charset="0"/>
                      </a:endParaRPr>
                    </a:p>
                  </a:txBody>
                  <a:tcPr marL="6883" marR="6883" marT="6883" marB="0" anchor="b">
                    <a:lnL>
                      <a:noFill/>
                    </a:lnL>
                    <a:lnR>
                      <a:noFill/>
                    </a:lnR>
                    <a:lnT>
                      <a:noFill/>
                    </a:lnT>
                    <a:lnB>
                      <a:noFill/>
                    </a:lnB>
                    <a:noFill/>
                  </a:tcPr>
                </a:tc>
                <a:extLst>
                  <a:ext uri="{0D108BD9-81ED-4DB2-BD59-A6C34878D82A}">
                    <a16:rowId xmlns:a16="http://schemas.microsoft.com/office/drawing/2014/main" val="1552223105"/>
                  </a:ext>
                </a:extLst>
              </a:tr>
              <a:tr h="299944">
                <a:tc vMerge="1">
                  <a:txBody>
                    <a:bodyPr/>
                    <a:lstStyle/>
                    <a:p>
                      <a:endParaRPr lang="en-US"/>
                    </a:p>
                  </a:txBody>
                  <a:tcPr/>
                </a:tc>
                <a:tc>
                  <a:txBody>
                    <a:bodyPr/>
                    <a:lstStyle/>
                    <a:p>
                      <a:pPr algn="l" fontAlgn="ctr"/>
                      <a:r>
                        <a:rPr lang="en-US" sz="1200" b="1" i="0" u="none" strike="noStrike">
                          <a:solidFill>
                            <a:schemeClr val="bg1"/>
                          </a:solidFill>
                          <a:effectLst/>
                          <a:latin typeface="Calibri" panose="020F0502020204030204" pitchFamily="34" charset="0"/>
                        </a:rPr>
                        <a:t>Quiz</a:t>
                      </a:r>
                    </a:p>
                  </a:txBody>
                  <a:tcPr marL="6883" marR="6883" marT="6883"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noFill/>
                  </a:tcPr>
                </a:tc>
                <a:tc>
                  <a:txBody>
                    <a:bodyPr/>
                    <a:lstStyle/>
                    <a:p>
                      <a:pPr algn="l" fontAlgn="ctr"/>
                      <a:r>
                        <a:rPr lang="en-US" sz="1200" b="0" i="0" u="none" strike="noStrike">
                          <a:solidFill>
                            <a:schemeClr val="bg1"/>
                          </a:solidFill>
                          <a:effectLst/>
                          <a:latin typeface="Calibri" panose="020F0502020204030204" pitchFamily="34" charset="0"/>
                        </a:rPr>
                        <a:t>5-point multiple choice</a:t>
                      </a:r>
                    </a:p>
                  </a:txBody>
                  <a:tcPr marL="6883" marR="6883" marT="6883"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noFill/>
                  </a:tcPr>
                </a:tc>
                <a:tc>
                  <a:txBody>
                    <a:bodyPr/>
                    <a:lstStyle/>
                    <a:p>
                      <a:pPr algn="l" fontAlgn="b"/>
                      <a:r>
                        <a:rPr lang="en-US" sz="1200" b="0" i="0" u="none" strike="noStrike" dirty="0">
                          <a:solidFill>
                            <a:schemeClr val="bg1"/>
                          </a:solidFill>
                          <a:effectLst/>
                          <a:latin typeface="Calibri" panose="020F0502020204030204" pitchFamily="34" charset="0"/>
                        </a:rPr>
                        <a:t> </a:t>
                      </a:r>
                    </a:p>
                  </a:txBody>
                  <a:tcPr marL="6883" marR="6883" marT="6883" marB="0" anchor="b">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a:noFill/>
                    </a:lnB>
                    <a:noFill/>
                  </a:tcPr>
                </a:tc>
                <a:tc>
                  <a:txBody>
                    <a:bodyPr/>
                    <a:lstStyle/>
                    <a:p>
                      <a:pPr algn="l" fontAlgn="ctr"/>
                      <a:r>
                        <a:rPr lang="en-US" sz="1200" b="0" i="0" u="none" strike="noStrike">
                          <a:solidFill>
                            <a:schemeClr val="bg1"/>
                          </a:solidFill>
                          <a:effectLst/>
                          <a:latin typeface="Calibri" panose="020F0502020204030204" pitchFamily="34" charset="0"/>
                        </a:rPr>
                        <a:t> </a:t>
                      </a:r>
                    </a:p>
                  </a:txBody>
                  <a:tcPr marL="6883" marR="6883" marT="6883"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noFill/>
                  </a:tcPr>
                </a:tc>
                <a:tc>
                  <a:txBody>
                    <a:bodyPr/>
                    <a:lstStyle/>
                    <a:p>
                      <a:pPr algn="l" fontAlgn="b"/>
                      <a:endParaRPr lang="en-US" sz="1200" b="0" i="0" u="none" strike="noStrike" dirty="0">
                        <a:solidFill>
                          <a:schemeClr val="bg1"/>
                        </a:solidFill>
                        <a:effectLst/>
                        <a:latin typeface="Calibri" panose="020F0502020204030204" pitchFamily="34" charset="0"/>
                      </a:endParaRPr>
                    </a:p>
                  </a:txBody>
                  <a:tcPr marL="6883" marR="6883" marT="6883" marB="0" anchor="b">
                    <a:lnL w="12700" cap="flat" cmpd="sng" algn="ctr">
                      <a:solidFill>
                        <a:srgbClr val="A6A6A6"/>
                      </a:solidFill>
                      <a:prstDash val="solid"/>
                      <a:round/>
                      <a:headEnd type="none" w="med" len="med"/>
                      <a:tailEnd type="none" w="med" len="med"/>
                    </a:lnL>
                    <a:lnR>
                      <a:noFill/>
                    </a:lnR>
                    <a:lnT>
                      <a:noFill/>
                    </a:lnT>
                    <a:lnB>
                      <a:noFill/>
                    </a:lnB>
                    <a:noFill/>
                  </a:tcPr>
                </a:tc>
                <a:tc>
                  <a:txBody>
                    <a:bodyPr/>
                    <a:lstStyle/>
                    <a:p>
                      <a:pPr algn="l" fontAlgn="b"/>
                      <a:endParaRPr lang="en-US" sz="1200" b="0" i="0" u="none" strike="noStrike">
                        <a:solidFill>
                          <a:schemeClr val="bg1"/>
                        </a:solidFill>
                        <a:effectLst/>
                        <a:latin typeface="Calibri" panose="020F0502020204030204" pitchFamily="34" charset="0"/>
                      </a:endParaRPr>
                    </a:p>
                  </a:txBody>
                  <a:tcPr marL="6883" marR="6883" marT="6883" marB="0" anchor="b">
                    <a:lnL>
                      <a:noFill/>
                    </a:lnL>
                    <a:lnR>
                      <a:noFill/>
                    </a:lnR>
                    <a:lnT>
                      <a:noFill/>
                    </a:lnT>
                    <a:lnB>
                      <a:noFill/>
                    </a:lnB>
                    <a:noFill/>
                  </a:tcPr>
                </a:tc>
                <a:tc>
                  <a:txBody>
                    <a:bodyPr/>
                    <a:lstStyle/>
                    <a:p>
                      <a:pPr algn="l" fontAlgn="b"/>
                      <a:endParaRPr lang="en-US" sz="1200" b="0" i="0" u="none" strike="noStrike">
                        <a:solidFill>
                          <a:schemeClr val="bg1"/>
                        </a:solidFill>
                        <a:effectLst/>
                        <a:latin typeface="Calibri" panose="020F0502020204030204" pitchFamily="34" charset="0"/>
                      </a:endParaRPr>
                    </a:p>
                  </a:txBody>
                  <a:tcPr marL="6883" marR="6883" marT="6883" marB="0" anchor="b">
                    <a:lnL>
                      <a:noFill/>
                    </a:lnL>
                    <a:lnR>
                      <a:noFill/>
                    </a:lnR>
                    <a:lnT>
                      <a:noFill/>
                    </a:lnT>
                    <a:lnB>
                      <a:noFill/>
                    </a:lnB>
                    <a:noFill/>
                  </a:tcPr>
                </a:tc>
                <a:tc>
                  <a:txBody>
                    <a:bodyPr/>
                    <a:lstStyle/>
                    <a:p>
                      <a:pPr algn="l" fontAlgn="b"/>
                      <a:endParaRPr lang="en-US" sz="1200" b="0" i="0" u="none" strike="noStrike">
                        <a:solidFill>
                          <a:schemeClr val="bg1"/>
                        </a:solidFill>
                        <a:effectLst/>
                        <a:latin typeface="Calibri" panose="020F0502020204030204" pitchFamily="34" charset="0"/>
                      </a:endParaRPr>
                    </a:p>
                  </a:txBody>
                  <a:tcPr marL="6883" marR="6883" marT="6883" marB="0" anchor="b">
                    <a:lnL>
                      <a:noFill/>
                    </a:lnL>
                    <a:lnR>
                      <a:noFill/>
                    </a:lnR>
                    <a:lnT>
                      <a:noFill/>
                    </a:lnT>
                    <a:lnB>
                      <a:noFill/>
                    </a:lnB>
                    <a:noFill/>
                  </a:tcPr>
                </a:tc>
                <a:tc>
                  <a:txBody>
                    <a:bodyPr/>
                    <a:lstStyle/>
                    <a:p>
                      <a:pPr algn="l" fontAlgn="b"/>
                      <a:endParaRPr lang="en-US" sz="1200" b="0" i="0" u="none" strike="noStrike">
                        <a:solidFill>
                          <a:schemeClr val="bg1"/>
                        </a:solidFill>
                        <a:effectLst/>
                        <a:latin typeface="Calibri" panose="020F0502020204030204" pitchFamily="34" charset="0"/>
                      </a:endParaRPr>
                    </a:p>
                  </a:txBody>
                  <a:tcPr marL="6883" marR="6883" marT="6883" marB="0" anchor="b">
                    <a:lnL>
                      <a:noFill/>
                    </a:lnL>
                    <a:lnR>
                      <a:noFill/>
                    </a:lnR>
                    <a:lnT>
                      <a:noFill/>
                    </a:lnT>
                    <a:lnB>
                      <a:noFill/>
                    </a:lnB>
                    <a:noFill/>
                  </a:tcPr>
                </a:tc>
                <a:tc>
                  <a:txBody>
                    <a:bodyPr/>
                    <a:lstStyle/>
                    <a:p>
                      <a:pPr algn="l" fontAlgn="b"/>
                      <a:endParaRPr lang="en-US" sz="1200" b="0" i="0" u="none" strike="noStrike" dirty="0">
                        <a:solidFill>
                          <a:schemeClr val="bg1"/>
                        </a:solidFill>
                        <a:effectLst/>
                        <a:latin typeface="Calibri" panose="020F0502020204030204" pitchFamily="34" charset="0"/>
                      </a:endParaRPr>
                    </a:p>
                  </a:txBody>
                  <a:tcPr marL="6883" marR="6883" marT="6883" marB="0" anchor="b">
                    <a:lnL>
                      <a:noFill/>
                    </a:lnL>
                    <a:lnR>
                      <a:noFill/>
                    </a:lnR>
                    <a:lnT>
                      <a:noFill/>
                    </a:lnT>
                    <a:lnB>
                      <a:noFill/>
                    </a:lnB>
                    <a:noFill/>
                  </a:tcPr>
                </a:tc>
                <a:extLst>
                  <a:ext uri="{0D108BD9-81ED-4DB2-BD59-A6C34878D82A}">
                    <a16:rowId xmlns:a16="http://schemas.microsoft.com/office/drawing/2014/main" val="2184162812"/>
                  </a:ext>
                </a:extLst>
              </a:tr>
              <a:tr h="299944">
                <a:tc vMerge="1">
                  <a:txBody>
                    <a:bodyPr/>
                    <a:lstStyle/>
                    <a:p>
                      <a:endParaRPr lang="en-US"/>
                    </a:p>
                  </a:txBody>
                  <a:tcPr/>
                </a:tc>
                <a:tc>
                  <a:txBody>
                    <a:bodyPr/>
                    <a:lstStyle/>
                    <a:p>
                      <a:pPr algn="l" fontAlgn="ctr"/>
                      <a:r>
                        <a:rPr lang="en-US" sz="1200" b="1" i="0" u="none" strike="noStrike">
                          <a:solidFill>
                            <a:schemeClr val="bg1"/>
                          </a:solidFill>
                          <a:effectLst/>
                          <a:latin typeface="Calibri" panose="020F0502020204030204" pitchFamily="34" charset="0"/>
                        </a:rPr>
                        <a:t>Coding</a:t>
                      </a:r>
                    </a:p>
                  </a:txBody>
                  <a:tcPr marL="6883" marR="6883" marT="6883"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noFill/>
                  </a:tcPr>
                </a:tc>
                <a:tc>
                  <a:txBody>
                    <a:bodyPr/>
                    <a:lstStyle/>
                    <a:p>
                      <a:pPr algn="l" fontAlgn="ctr"/>
                      <a:r>
                        <a:rPr lang="en-US" sz="1200" b="0" i="0" u="none" strike="noStrike">
                          <a:solidFill>
                            <a:schemeClr val="bg1"/>
                          </a:solidFill>
                          <a:effectLst/>
                          <a:latin typeface="Calibri" panose="020F0502020204030204" pitchFamily="34" charset="0"/>
                        </a:rPr>
                        <a:t> </a:t>
                      </a:r>
                    </a:p>
                  </a:txBody>
                  <a:tcPr marL="6883" marR="6883" marT="6883"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noFill/>
                  </a:tcPr>
                </a:tc>
                <a:tc>
                  <a:txBody>
                    <a:bodyPr/>
                    <a:lstStyle/>
                    <a:p>
                      <a:pPr algn="l" fontAlgn="b"/>
                      <a:r>
                        <a:rPr lang="en-US" sz="1200" b="0" i="0" u="none" strike="noStrike" dirty="0">
                          <a:solidFill>
                            <a:schemeClr val="bg1"/>
                          </a:solidFill>
                          <a:effectLst/>
                          <a:latin typeface="Calibri" panose="020F0502020204030204" pitchFamily="34" charset="0"/>
                        </a:rPr>
                        <a:t> </a:t>
                      </a:r>
                    </a:p>
                  </a:txBody>
                  <a:tcPr marL="6883" marR="6883" marT="6883" marB="0" anchor="b">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a:noFill/>
                    </a:lnB>
                    <a:noFill/>
                  </a:tcPr>
                </a:tc>
                <a:tc>
                  <a:txBody>
                    <a:bodyPr/>
                    <a:lstStyle/>
                    <a:p>
                      <a:pPr algn="l" fontAlgn="ctr"/>
                      <a:r>
                        <a:rPr lang="en-US" sz="1200" b="0" i="0" u="none" strike="noStrike">
                          <a:solidFill>
                            <a:schemeClr val="bg1"/>
                          </a:solidFill>
                          <a:effectLst/>
                          <a:latin typeface="Calibri" panose="020F0502020204030204" pitchFamily="34" charset="0"/>
                        </a:rPr>
                        <a:t>Coding Assignment #4: </a:t>
                      </a:r>
                    </a:p>
                  </a:txBody>
                  <a:tcPr marL="6883" marR="6883" marT="6883"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noFill/>
                  </a:tcPr>
                </a:tc>
                <a:tc>
                  <a:txBody>
                    <a:bodyPr/>
                    <a:lstStyle/>
                    <a:p>
                      <a:pPr algn="l" fontAlgn="b"/>
                      <a:endParaRPr lang="en-US" sz="1200" b="0" i="0" u="none" strike="noStrike" dirty="0">
                        <a:solidFill>
                          <a:schemeClr val="bg1"/>
                        </a:solidFill>
                        <a:effectLst/>
                        <a:latin typeface="Calibri" panose="020F0502020204030204" pitchFamily="34" charset="0"/>
                      </a:endParaRPr>
                    </a:p>
                  </a:txBody>
                  <a:tcPr marL="6883" marR="6883" marT="6883" marB="0" anchor="b">
                    <a:lnL w="12700" cap="flat" cmpd="sng" algn="ctr">
                      <a:solidFill>
                        <a:srgbClr val="A6A6A6"/>
                      </a:solidFill>
                      <a:prstDash val="solid"/>
                      <a:round/>
                      <a:headEnd type="none" w="med" len="med"/>
                      <a:tailEnd type="none" w="med" len="med"/>
                    </a:lnL>
                    <a:lnR>
                      <a:noFill/>
                    </a:lnR>
                    <a:lnT>
                      <a:noFill/>
                    </a:lnT>
                    <a:lnB>
                      <a:noFill/>
                    </a:lnB>
                    <a:noFill/>
                  </a:tcPr>
                </a:tc>
                <a:tc>
                  <a:txBody>
                    <a:bodyPr/>
                    <a:lstStyle/>
                    <a:p>
                      <a:pPr algn="l" fontAlgn="b"/>
                      <a:endParaRPr lang="en-US" sz="1200" b="0" i="0" u="none" strike="noStrike">
                        <a:solidFill>
                          <a:schemeClr val="bg1"/>
                        </a:solidFill>
                        <a:effectLst/>
                        <a:latin typeface="Calibri" panose="020F0502020204030204" pitchFamily="34" charset="0"/>
                      </a:endParaRPr>
                    </a:p>
                  </a:txBody>
                  <a:tcPr marL="6883" marR="6883" marT="6883" marB="0" anchor="b">
                    <a:lnL>
                      <a:noFill/>
                    </a:lnL>
                    <a:lnR>
                      <a:noFill/>
                    </a:lnR>
                    <a:lnT>
                      <a:noFill/>
                    </a:lnT>
                    <a:lnB>
                      <a:noFill/>
                    </a:lnB>
                    <a:noFill/>
                  </a:tcPr>
                </a:tc>
                <a:tc>
                  <a:txBody>
                    <a:bodyPr/>
                    <a:lstStyle/>
                    <a:p>
                      <a:pPr algn="l" fontAlgn="b"/>
                      <a:endParaRPr lang="en-US" sz="1200" b="0" i="0" u="none" strike="noStrike">
                        <a:solidFill>
                          <a:schemeClr val="bg1"/>
                        </a:solidFill>
                        <a:effectLst/>
                        <a:latin typeface="Calibri" panose="020F0502020204030204" pitchFamily="34" charset="0"/>
                      </a:endParaRPr>
                    </a:p>
                  </a:txBody>
                  <a:tcPr marL="6883" marR="6883" marT="6883" marB="0" anchor="b">
                    <a:lnL>
                      <a:noFill/>
                    </a:lnL>
                    <a:lnR>
                      <a:noFill/>
                    </a:lnR>
                    <a:lnT>
                      <a:noFill/>
                    </a:lnT>
                    <a:lnB>
                      <a:noFill/>
                    </a:lnB>
                    <a:noFill/>
                  </a:tcPr>
                </a:tc>
                <a:tc>
                  <a:txBody>
                    <a:bodyPr/>
                    <a:lstStyle/>
                    <a:p>
                      <a:pPr algn="l" fontAlgn="b"/>
                      <a:endParaRPr lang="en-US" sz="1200" b="0" i="0" u="none" strike="noStrike">
                        <a:solidFill>
                          <a:schemeClr val="bg1"/>
                        </a:solidFill>
                        <a:effectLst/>
                        <a:latin typeface="Calibri" panose="020F0502020204030204" pitchFamily="34" charset="0"/>
                      </a:endParaRPr>
                    </a:p>
                  </a:txBody>
                  <a:tcPr marL="6883" marR="6883" marT="6883" marB="0" anchor="b">
                    <a:lnL>
                      <a:noFill/>
                    </a:lnL>
                    <a:lnR>
                      <a:noFill/>
                    </a:lnR>
                    <a:lnT>
                      <a:noFill/>
                    </a:lnT>
                    <a:lnB>
                      <a:noFill/>
                    </a:lnB>
                    <a:noFill/>
                  </a:tcPr>
                </a:tc>
                <a:tc>
                  <a:txBody>
                    <a:bodyPr/>
                    <a:lstStyle/>
                    <a:p>
                      <a:pPr algn="l" fontAlgn="b"/>
                      <a:endParaRPr lang="en-US" sz="1200" b="0" i="0" u="none" strike="noStrike">
                        <a:solidFill>
                          <a:schemeClr val="bg1"/>
                        </a:solidFill>
                        <a:effectLst/>
                        <a:latin typeface="Calibri" panose="020F0502020204030204" pitchFamily="34" charset="0"/>
                      </a:endParaRPr>
                    </a:p>
                  </a:txBody>
                  <a:tcPr marL="6883" marR="6883" marT="6883" marB="0" anchor="b">
                    <a:lnL>
                      <a:noFill/>
                    </a:lnL>
                    <a:lnR>
                      <a:noFill/>
                    </a:lnR>
                    <a:lnT>
                      <a:noFill/>
                    </a:lnT>
                    <a:lnB>
                      <a:noFill/>
                    </a:lnB>
                    <a:noFill/>
                  </a:tcPr>
                </a:tc>
                <a:tc>
                  <a:txBody>
                    <a:bodyPr/>
                    <a:lstStyle/>
                    <a:p>
                      <a:pPr algn="l" fontAlgn="b"/>
                      <a:endParaRPr lang="en-US" sz="1200" b="0" i="0" u="none" strike="noStrike" dirty="0">
                        <a:solidFill>
                          <a:schemeClr val="bg1"/>
                        </a:solidFill>
                        <a:effectLst/>
                        <a:latin typeface="Calibri" panose="020F0502020204030204" pitchFamily="34" charset="0"/>
                      </a:endParaRPr>
                    </a:p>
                  </a:txBody>
                  <a:tcPr marL="6883" marR="6883" marT="6883" marB="0" anchor="b">
                    <a:lnL>
                      <a:noFill/>
                    </a:lnL>
                    <a:lnR>
                      <a:noFill/>
                    </a:lnR>
                    <a:lnT>
                      <a:noFill/>
                    </a:lnT>
                    <a:lnB>
                      <a:noFill/>
                    </a:lnB>
                    <a:noFill/>
                  </a:tcPr>
                </a:tc>
                <a:extLst>
                  <a:ext uri="{0D108BD9-81ED-4DB2-BD59-A6C34878D82A}">
                    <a16:rowId xmlns:a16="http://schemas.microsoft.com/office/drawing/2014/main" val="1857809027"/>
                  </a:ext>
                </a:extLst>
              </a:tr>
            </a:tbl>
          </a:graphicData>
        </a:graphic>
      </p:graphicFrame>
      <p:sp>
        <p:nvSpPr>
          <p:cNvPr id="3" name="TextBox 2">
            <a:extLst>
              <a:ext uri="{FF2B5EF4-FFF2-40B4-BE49-F238E27FC236}">
                <a16:creationId xmlns:a16="http://schemas.microsoft.com/office/drawing/2014/main" id="{36B084BF-F218-199B-BB36-6D51B0B6F697}"/>
              </a:ext>
            </a:extLst>
          </p:cNvPr>
          <p:cNvSpPr txBox="1"/>
          <p:nvPr/>
        </p:nvSpPr>
        <p:spPr>
          <a:xfrm>
            <a:off x="6488953" y="5811631"/>
            <a:ext cx="4470400" cy="914400"/>
          </a:xfrm>
          <a:prstGeom prst="rect">
            <a:avLst/>
          </a:prstGeom>
          <a:noFill/>
        </p:spPr>
        <p:txBody>
          <a:bodyPr wrap="square" lIns="0" tIns="0" rIns="0" bIns="0" rtlCol="0">
            <a:noAutofit/>
          </a:bodyPr>
          <a:lstStyle/>
          <a:p>
            <a:pPr>
              <a:lnSpc>
                <a:spcPct val="100000"/>
              </a:lnSpc>
              <a:spcBef>
                <a:spcPts val="1200"/>
              </a:spcBef>
              <a:buSzPct val="100000"/>
            </a:pPr>
            <a:r>
              <a:rPr lang="en-US" sz="1800" dirty="0">
                <a:solidFill>
                  <a:schemeClr val="bg1"/>
                </a:solidFill>
              </a:rPr>
              <a:t>All coding assignments are due one week from the assignment date</a:t>
            </a:r>
          </a:p>
        </p:txBody>
      </p:sp>
    </p:spTree>
    <p:extLst>
      <p:ext uri="{BB962C8B-B14F-4D97-AF65-F5344CB8AC3E}">
        <p14:creationId xmlns:p14="http://schemas.microsoft.com/office/powerpoint/2010/main" val="3711904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B82BC60A-7965-C0FF-99A0-7FB9EE1D3C19}"/>
              </a:ext>
            </a:extLst>
          </p:cNvPr>
          <p:cNvSpPr/>
          <p:nvPr/>
        </p:nvSpPr>
        <p:spPr>
          <a:xfrm>
            <a:off x="0" y="0"/>
            <a:ext cx="12192000" cy="6858000"/>
          </a:xfrm>
          <a:prstGeom prst="rect">
            <a:avLst/>
          </a:prstGeom>
          <a:gradFill flip="none" rotWithShape="1">
            <a:gsLst>
              <a:gs pos="0">
                <a:srgbClr val="344152"/>
              </a:gs>
              <a:gs pos="100000">
                <a:schemeClr val="tx1"/>
              </a:gs>
            </a:gsLst>
            <a:path path="circle">
              <a:fillToRect l="50000" t="50000" r="50000" b="50000"/>
            </a:path>
            <a:tileRect/>
          </a:gradFill>
          <a:ln>
            <a:noFill/>
          </a:ln>
          <a:effectLst>
            <a:outerShdw blurRad="317500" sx="102000" sy="102000" algn="ctr" rotWithShape="0">
              <a:prstClr val="black">
                <a:alpha val="70000"/>
              </a:prstClr>
            </a:outerShdw>
          </a:effectLst>
        </p:spPr>
        <p:style>
          <a:lnRef idx="0">
            <a:srgbClr val="787070"/>
          </a:lnRef>
          <a:fillRef idx="1">
            <a:schemeClr val="accent1"/>
          </a:fillRef>
          <a:effectRef idx="0">
            <a:schemeClr val="dk1"/>
          </a:effectRef>
          <a:fontRef idx="minor">
            <a:schemeClr val="lt1"/>
          </a:fontRef>
        </p:style>
        <p:txBody>
          <a:bodyPr rtlCol="0" anchor="ctr"/>
          <a:lstStyle/>
          <a:p>
            <a:pPr algn="ctr">
              <a:lnSpc>
                <a:spcPct val="100000"/>
              </a:lnSpc>
            </a:pPr>
            <a:endParaRPr lang="en-US" sz="1800" dirty="0"/>
          </a:p>
        </p:txBody>
      </p:sp>
      <p:sp>
        <p:nvSpPr>
          <p:cNvPr id="2" name="Rectangle 1">
            <a:extLst>
              <a:ext uri="{FF2B5EF4-FFF2-40B4-BE49-F238E27FC236}">
                <a16:creationId xmlns:a16="http://schemas.microsoft.com/office/drawing/2014/main" id="{7BB50B24-BBFF-D8BC-B062-63A2B1536858}"/>
              </a:ext>
            </a:extLst>
          </p:cNvPr>
          <p:cNvSpPr/>
          <p:nvPr/>
        </p:nvSpPr>
        <p:spPr>
          <a:xfrm>
            <a:off x="-1" y="0"/>
            <a:ext cx="4560711" cy="6858000"/>
          </a:xfrm>
          <a:prstGeom prst="rect">
            <a:avLst/>
          </a:prstGeom>
          <a:solidFill>
            <a:srgbClr val="0070C0">
              <a:alpha val="80000"/>
            </a:srgbClr>
          </a:solidFill>
          <a:ln>
            <a:noFill/>
          </a:ln>
        </p:spPr>
        <p:style>
          <a:lnRef idx="0">
            <a:srgbClr val="787070"/>
          </a:lnRef>
          <a:fillRef idx="1">
            <a:schemeClr val="accent1"/>
          </a:fillRef>
          <a:effectRef idx="0">
            <a:schemeClr val="dk1"/>
          </a:effectRef>
          <a:fontRef idx="minor">
            <a:schemeClr val="lt1"/>
          </a:fontRef>
        </p:style>
        <p:txBody>
          <a:bodyPr rtlCol="0" anchor="t"/>
          <a:lstStyle/>
          <a:p>
            <a:pPr>
              <a:lnSpc>
                <a:spcPct val="100000"/>
              </a:lnSpc>
            </a:pPr>
            <a:endParaRPr lang="en-US" sz="900" b="1" dirty="0">
              <a:solidFill>
                <a:srgbClr val="33CCFF"/>
              </a:solidFill>
              <a:latin typeface="Calibri" panose="020F0502020204030204" pitchFamily="34" charset="0"/>
              <a:cs typeface="Calibri" panose="020F0502020204030204" pitchFamily="34" charset="0"/>
            </a:endParaRPr>
          </a:p>
          <a:p>
            <a:pPr>
              <a:lnSpc>
                <a:spcPct val="100000"/>
              </a:lnSpc>
            </a:pPr>
            <a:r>
              <a:rPr lang="en-US" sz="2800" b="1" dirty="0">
                <a:solidFill>
                  <a:srgbClr val="33CCFF"/>
                </a:solidFill>
                <a:latin typeface="Calibri" panose="020F0502020204030204" pitchFamily="34" charset="0"/>
                <a:cs typeface="Calibri" panose="020F0502020204030204" pitchFamily="34" charset="0"/>
              </a:rPr>
              <a:t>Course Goals and Learning Outcomes</a:t>
            </a:r>
          </a:p>
          <a:p>
            <a:pPr>
              <a:lnSpc>
                <a:spcPct val="100000"/>
              </a:lnSpc>
            </a:pPr>
            <a:endParaRPr lang="en-US" sz="2800" b="1" dirty="0">
              <a:solidFill>
                <a:srgbClr val="33CCFF"/>
              </a:solidFill>
              <a:latin typeface="Calibri" panose="020F0502020204030204" pitchFamily="34" charset="0"/>
              <a:cs typeface="Calibri" panose="020F0502020204030204" pitchFamily="34" charset="0"/>
            </a:endParaRPr>
          </a:p>
          <a:p>
            <a:pPr>
              <a:lnSpc>
                <a:spcPct val="100000"/>
              </a:lnSpc>
            </a:pPr>
            <a:r>
              <a:rPr lang="en-US" sz="2000" b="0" i="0" dirty="0">
                <a:solidFill>
                  <a:schemeClr val="bg1"/>
                </a:solidFill>
                <a:effectLst/>
                <a:latin typeface="ui-sans-serif"/>
              </a:rPr>
              <a:t>Welcome to AI/ML in Financial Services! This course is designed to equip you with targeted skills and practical knowledge for a career in the dynamic field of financial technology.</a:t>
            </a:r>
          </a:p>
          <a:p>
            <a:pPr>
              <a:lnSpc>
                <a:spcPct val="100000"/>
              </a:lnSpc>
            </a:pPr>
            <a:endParaRPr lang="en-US" sz="2000" dirty="0">
              <a:solidFill>
                <a:schemeClr val="bg1"/>
              </a:solidFill>
              <a:latin typeface="ui-sans-serif"/>
              <a:cs typeface="Calibri" panose="020F0502020204030204" pitchFamily="34" charset="0"/>
            </a:endParaRPr>
          </a:p>
          <a:p>
            <a:pPr>
              <a:lnSpc>
                <a:spcPct val="100000"/>
              </a:lnSpc>
            </a:pPr>
            <a:endParaRPr lang="en-US" sz="2000" b="1" dirty="0">
              <a:solidFill>
                <a:schemeClr val="bg1"/>
              </a:solidFill>
              <a:latin typeface="ui-sans-serif"/>
              <a:cs typeface="Calibri" panose="020F0502020204030204" pitchFamily="34" charset="0"/>
            </a:endParaRPr>
          </a:p>
          <a:p>
            <a:pPr>
              <a:lnSpc>
                <a:spcPct val="100000"/>
              </a:lnSpc>
            </a:pPr>
            <a:endParaRPr lang="en-US" sz="2000" b="1" dirty="0">
              <a:solidFill>
                <a:schemeClr val="bg1"/>
              </a:solidFill>
              <a:latin typeface="ui-sans-serif"/>
              <a:cs typeface="Calibri" panose="020F0502020204030204" pitchFamily="34" charset="0"/>
            </a:endParaRPr>
          </a:p>
          <a:p>
            <a:pPr>
              <a:lnSpc>
                <a:spcPct val="100000"/>
              </a:lnSpc>
            </a:pPr>
            <a:endParaRPr lang="en-US" sz="2000" b="1" dirty="0">
              <a:solidFill>
                <a:schemeClr val="bg1"/>
              </a:solidFill>
              <a:latin typeface="ui-sans-serif"/>
              <a:cs typeface="Calibri" panose="020F0502020204030204" pitchFamily="34" charset="0"/>
            </a:endParaRPr>
          </a:p>
          <a:p>
            <a:pPr>
              <a:lnSpc>
                <a:spcPct val="100000"/>
              </a:lnSpc>
            </a:pPr>
            <a:endParaRPr lang="en-US" sz="2000" b="1" dirty="0">
              <a:solidFill>
                <a:schemeClr val="bg1"/>
              </a:solidFill>
              <a:latin typeface="ui-sans-serif"/>
              <a:cs typeface="Calibri" panose="020F0502020204030204" pitchFamily="34" charset="0"/>
            </a:endParaRPr>
          </a:p>
          <a:p>
            <a:pPr>
              <a:lnSpc>
                <a:spcPct val="100000"/>
              </a:lnSpc>
            </a:pPr>
            <a:endParaRPr lang="en-US" sz="2000" b="1" dirty="0">
              <a:solidFill>
                <a:schemeClr val="bg1"/>
              </a:solidFill>
              <a:latin typeface="ui-sans-serif"/>
              <a:cs typeface="Calibri" panose="020F0502020204030204" pitchFamily="34" charset="0"/>
            </a:endParaRPr>
          </a:p>
          <a:p>
            <a:pPr>
              <a:lnSpc>
                <a:spcPct val="100000"/>
              </a:lnSpc>
            </a:pPr>
            <a:endParaRPr lang="en-US" sz="2000" b="1" dirty="0">
              <a:solidFill>
                <a:schemeClr val="bg1"/>
              </a:solidFill>
              <a:latin typeface="ui-sans-serif"/>
              <a:cs typeface="Calibri" panose="020F0502020204030204" pitchFamily="34" charset="0"/>
            </a:endParaRPr>
          </a:p>
          <a:p>
            <a:pPr>
              <a:lnSpc>
                <a:spcPct val="100000"/>
              </a:lnSpc>
            </a:pPr>
            <a:endParaRPr lang="en-US" sz="2000" b="1" dirty="0">
              <a:solidFill>
                <a:schemeClr val="bg1"/>
              </a:solidFill>
              <a:latin typeface="ui-sans-serif"/>
              <a:cs typeface="Calibri" panose="020F0502020204030204" pitchFamily="34" charset="0"/>
            </a:endParaRPr>
          </a:p>
          <a:p>
            <a:pPr algn="l"/>
            <a:r>
              <a:rPr lang="en-US" sz="2000" b="1" i="0" dirty="0">
                <a:solidFill>
                  <a:srgbClr val="33CCFF"/>
                </a:solidFill>
                <a:effectLst/>
                <a:latin typeface="ui-sans-serif"/>
              </a:rPr>
              <a:t>Objective</a:t>
            </a:r>
            <a:r>
              <a:rPr lang="en-US" sz="2000" b="0" i="0" dirty="0">
                <a:solidFill>
                  <a:srgbClr val="33CCFF"/>
                </a:solidFill>
                <a:effectLst/>
                <a:latin typeface="ui-sans-serif"/>
              </a:rPr>
              <a:t>:</a:t>
            </a:r>
          </a:p>
          <a:p>
            <a:pPr algn="l"/>
            <a:r>
              <a:rPr lang="en-US" sz="1600" b="0" i="0" dirty="0">
                <a:solidFill>
                  <a:schemeClr val="bg1"/>
                </a:solidFill>
                <a:effectLst/>
                <a:latin typeface="ui-sans-serif"/>
              </a:rPr>
              <a:t>Provide robust training to develop, apply, and innovate AI/ML technologies within the financial services industry.</a:t>
            </a:r>
          </a:p>
          <a:p>
            <a:pPr>
              <a:lnSpc>
                <a:spcPct val="100000"/>
              </a:lnSpc>
            </a:pPr>
            <a:endParaRPr lang="en-US" sz="1600" b="1" dirty="0">
              <a:solidFill>
                <a:schemeClr val="bg1"/>
              </a:solidFill>
              <a:latin typeface="Calibri" panose="020F0502020204030204" pitchFamily="34" charset="0"/>
              <a:cs typeface="Calibri" panose="020F0502020204030204" pitchFamily="34" charset="0"/>
            </a:endParaRPr>
          </a:p>
        </p:txBody>
      </p:sp>
      <p:sp>
        <p:nvSpPr>
          <p:cNvPr id="17" name="TextBox 16">
            <a:extLst>
              <a:ext uri="{FF2B5EF4-FFF2-40B4-BE49-F238E27FC236}">
                <a16:creationId xmlns:a16="http://schemas.microsoft.com/office/drawing/2014/main" id="{3BAAAC63-2522-BF88-A641-22CECEE14732}"/>
              </a:ext>
            </a:extLst>
          </p:cNvPr>
          <p:cNvSpPr txBox="1"/>
          <p:nvPr/>
        </p:nvSpPr>
        <p:spPr>
          <a:xfrm>
            <a:off x="5113867" y="626142"/>
            <a:ext cx="6852356" cy="5402125"/>
          </a:xfrm>
          <a:prstGeom prst="rect">
            <a:avLst/>
          </a:prstGeom>
          <a:noFill/>
        </p:spPr>
        <p:txBody>
          <a:bodyPr wrap="square" lIns="0" tIns="0" rIns="0" bIns="0" rtlCol="0">
            <a:noAutofit/>
          </a:bodyPr>
          <a:lstStyle/>
          <a:p>
            <a:r>
              <a:rPr lang="en-US" sz="2000" b="1" dirty="0">
                <a:solidFill>
                  <a:srgbClr val="33CCFF"/>
                </a:solidFill>
                <a:latin typeface="Calibri" panose="020F0502020204030204" pitchFamily="34" charset="0"/>
                <a:cs typeface="Calibri" panose="020F0502020204030204" pitchFamily="34" charset="0"/>
              </a:rPr>
              <a:t>Industry-Specific Expertise</a:t>
            </a:r>
            <a:r>
              <a:rPr lang="en-US" sz="2000" dirty="0">
                <a:solidFill>
                  <a:srgbClr val="33CCFF"/>
                </a:solidFill>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US" dirty="0">
                <a:solidFill>
                  <a:schemeClr val="bg1"/>
                </a:solidFill>
                <a:latin typeface="Calibri" panose="020F0502020204030204" pitchFamily="34" charset="0"/>
                <a:cs typeface="Calibri" panose="020F0502020204030204" pitchFamily="34" charset="0"/>
              </a:rPr>
              <a:t>Understand AI and ML applications within financial contexts.</a:t>
            </a:r>
          </a:p>
          <a:p>
            <a:pPr marL="285750" indent="-285750">
              <a:buFont typeface="Arial" panose="020B0604020202020204" pitchFamily="34" charset="0"/>
              <a:buChar char="•"/>
            </a:pPr>
            <a:r>
              <a:rPr lang="en-US" dirty="0">
                <a:solidFill>
                  <a:schemeClr val="bg1"/>
                </a:solidFill>
                <a:latin typeface="Calibri" panose="020F0502020204030204" pitchFamily="34" charset="0"/>
                <a:cs typeface="Calibri" panose="020F0502020204030204" pitchFamily="34" charset="0"/>
              </a:rPr>
              <a:t>Tackle real-world financial data and scenarios using advanced ML techniques.</a:t>
            </a:r>
          </a:p>
          <a:p>
            <a:endParaRPr lang="en-US" b="1" dirty="0">
              <a:solidFill>
                <a:schemeClr val="bg1"/>
              </a:solidFill>
              <a:latin typeface="Calibri" panose="020F0502020204030204" pitchFamily="34" charset="0"/>
              <a:cs typeface="Calibri" panose="020F0502020204030204" pitchFamily="34" charset="0"/>
            </a:endParaRPr>
          </a:p>
          <a:p>
            <a:r>
              <a:rPr lang="en-US" sz="2000" b="1" dirty="0">
                <a:solidFill>
                  <a:srgbClr val="33CCFF"/>
                </a:solidFill>
                <a:latin typeface="Calibri" panose="020F0502020204030204" pitchFamily="34" charset="0"/>
                <a:cs typeface="Calibri" panose="020F0502020204030204" pitchFamily="34" charset="0"/>
              </a:rPr>
              <a:t>Practical Skills</a:t>
            </a:r>
            <a:r>
              <a:rPr lang="en-US" sz="2000" dirty="0">
                <a:solidFill>
                  <a:srgbClr val="33CCFF"/>
                </a:solidFill>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US" dirty="0">
                <a:solidFill>
                  <a:schemeClr val="bg1"/>
                </a:solidFill>
                <a:latin typeface="Calibri" panose="020F0502020204030204" pitchFamily="34" charset="0"/>
                <a:cs typeface="Calibri" panose="020F0502020204030204" pitchFamily="34" charset="0"/>
              </a:rPr>
              <a:t>Build and manage AI projects from inception through deployment in a financial setting.</a:t>
            </a:r>
          </a:p>
          <a:p>
            <a:pPr marL="285750" indent="-285750">
              <a:buFont typeface="Arial" panose="020B0604020202020204" pitchFamily="34" charset="0"/>
              <a:buChar char="•"/>
            </a:pPr>
            <a:r>
              <a:rPr lang="en-US" dirty="0">
                <a:solidFill>
                  <a:schemeClr val="bg1"/>
                </a:solidFill>
                <a:latin typeface="Calibri" panose="020F0502020204030204" pitchFamily="34" charset="0"/>
                <a:cs typeface="Calibri" panose="020F0502020204030204" pitchFamily="34" charset="0"/>
              </a:rPr>
              <a:t>Create a portfolio showcasing your ability to develop and implement AI solutions.</a:t>
            </a:r>
          </a:p>
          <a:p>
            <a:endParaRPr lang="en-US" b="1" dirty="0">
              <a:solidFill>
                <a:schemeClr val="bg1"/>
              </a:solidFill>
              <a:latin typeface="Calibri" panose="020F0502020204030204" pitchFamily="34" charset="0"/>
              <a:cs typeface="Calibri" panose="020F0502020204030204" pitchFamily="34" charset="0"/>
            </a:endParaRPr>
          </a:p>
          <a:p>
            <a:r>
              <a:rPr lang="en-US" sz="2000" b="1" dirty="0">
                <a:solidFill>
                  <a:srgbClr val="33CCFF"/>
                </a:solidFill>
                <a:latin typeface="Calibri" panose="020F0502020204030204" pitchFamily="34" charset="0"/>
                <a:cs typeface="Calibri" panose="020F0502020204030204" pitchFamily="34" charset="0"/>
              </a:rPr>
              <a:t>Career Preparation</a:t>
            </a:r>
            <a:r>
              <a:rPr lang="en-US" sz="2000" dirty="0">
                <a:solidFill>
                  <a:srgbClr val="33CCFF"/>
                </a:solidFill>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US" dirty="0">
                <a:solidFill>
                  <a:schemeClr val="bg1"/>
                </a:solidFill>
                <a:latin typeface="Calibri" panose="020F0502020204030204" pitchFamily="34" charset="0"/>
                <a:cs typeface="Calibri" panose="020F0502020204030204" pitchFamily="34" charset="0"/>
              </a:rPr>
              <a:t>Prepare for roles in data science and AI across financial sectors.</a:t>
            </a:r>
          </a:p>
          <a:p>
            <a:pPr marL="285750" indent="-285750">
              <a:buFont typeface="Arial" panose="020B0604020202020204" pitchFamily="34" charset="0"/>
              <a:buChar char="•"/>
            </a:pPr>
            <a:r>
              <a:rPr lang="en-US" dirty="0">
                <a:solidFill>
                  <a:schemeClr val="bg1"/>
                </a:solidFill>
                <a:latin typeface="Calibri" panose="020F0502020204030204" pitchFamily="34" charset="0"/>
                <a:cs typeface="Calibri" panose="020F0502020204030204" pitchFamily="34" charset="0"/>
              </a:rPr>
              <a:t>Learn to navigate cutting-edge technologies, focusing on LLMs and deep learning.</a:t>
            </a:r>
          </a:p>
          <a:p>
            <a:endParaRPr lang="en-US" b="1" dirty="0">
              <a:solidFill>
                <a:schemeClr val="bg1"/>
              </a:solidFill>
              <a:latin typeface="Calibri" panose="020F0502020204030204" pitchFamily="34" charset="0"/>
              <a:cs typeface="Calibri" panose="020F0502020204030204" pitchFamily="34" charset="0"/>
            </a:endParaRPr>
          </a:p>
          <a:p>
            <a:r>
              <a:rPr lang="en-US" sz="2000" b="1" dirty="0">
                <a:solidFill>
                  <a:srgbClr val="33CCFF"/>
                </a:solidFill>
                <a:latin typeface="Calibri" panose="020F0502020204030204" pitchFamily="34" charset="0"/>
                <a:cs typeface="Calibri" panose="020F0502020204030204" pitchFamily="34" charset="0"/>
              </a:rPr>
              <a:t>Regulatory and Ethical Awareness</a:t>
            </a:r>
            <a:r>
              <a:rPr lang="en-US" sz="2000" dirty="0">
                <a:solidFill>
                  <a:srgbClr val="33CCFF"/>
                </a:solidFill>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US" dirty="0">
                <a:solidFill>
                  <a:schemeClr val="bg1"/>
                </a:solidFill>
                <a:latin typeface="Calibri" panose="020F0502020204030204" pitchFamily="34" charset="0"/>
                <a:cs typeface="Calibri" panose="020F0502020204030204" pitchFamily="34" charset="0"/>
              </a:rPr>
              <a:t>Gain insights into the ethical and compliance aspects critical to financial AI.</a:t>
            </a:r>
          </a:p>
          <a:p>
            <a:pPr lvl="1"/>
            <a:endParaRPr lang="en-US" sz="1200" dirty="0">
              <a:solidFill>
                <a:schemeClr val="bg1"/>
              </a:solidFill>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BF11FA75-EBC3-87E3-26C9-665AC7A225B3}"/>
              </a:ext>
            </a:extLst>
          </p:cNvPr>
          <p:cNvSpPr txBox="1"/>
          <p:nvPr/>
        </p:nvSpPr>
        <p:spPr>
          <a:xfrm>
            <a:off x="11200718" y="6352675"/>
            <a:ext cx="902746" cy="409072"/>
          </a:xfrm>
          <a:prstGeom prst="rect">
            <a:avLst/>
          </a:prstGeom>
          <a:noFill/>
        </p:spPr>
        <p:txBody>
          <a:bodyPr wrap="none" lIns="0" tIns="0" rIns="0" bIns="0" rtlCol="0">
            <a:noAutofit/>
          </a:bodyPr>
          <a:lstStyle/>
          <a:p>
            <a:pPr>
              <a:lnSpc>
                <a:spcPct val="100000"/>
              </a:lnSpc>
              <a:spcBef>
                <a:spcPts val="1200"/>
              </a:spcBef>
              <a:buSzPct val="100000"/>
            </a:pPr>
            <a:r>
              <a:rPr lang="en-US" sz="2400" dirty="0">
                <a:solidFill>
                  <a:schemeClr val="bg1"/>
                </a:solidFill>
                <a:latin typeface="Calibri" panose="020F0502020204030204" pitchFamily="34" charset="0"/>
                <a:cs typeface="Calibri" panose="020F0502020204030204" pitchFamily="34" charset="0"/>
              </a:rPr>
              <a:t>|elvtr|</a:t>
            </a:r>
          </a:p>
        </p:txBody>
      </p:sp>
    </p:spTree>
    <p:extLst>
      <p:ext uri="{BB962C8B-B14F-4D97-AF65-F5344CB8AC3E}">
        <p14:creationId xmlns:p14="http://schemas.microsoft.com/office/powerpoint/2010/main" val="26617272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1+#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B82BC60A-7965-C0FF-99A0-7FB9EE1D3C19}"/>
              </a:ext>
            </a:extLst>
          </p:cNvPr>
          <p:cNvSpPr/>
          <p:nvPr/>
        </p:nvSpPr>
        <p:spPr>
          <a:xfrm>
            <a:off x="0" y="0"/>
            <a:ext cx="12192000" cy="6858000"/>
          </a:xfrm>
          <a:prstGeom prst="rect">
            <a:avLst/>
          </a:prstGeom>
          <a:gradFill flip="none" rotWithShape="1">
            <a:gsLst>
              <a:gs pos="0">
                <a:srgbClr val="344152"/>
              </a:gs>
              <a:gs pos="100000">
                <a:schemeClr val="tx1"/>
              </a:gs>
            </a:gsLst>
            <a:path path="circle">
              <a:fillToRect l="50000" t="50000" r="50000" b="50000"/>
            </a:path>
            <a:tileRect/>
          </a:gradFill>
          <a:ln>
            <a:noFill/>
          </a:ln>
          <a:effectLst>
            <a:outerShdw blurRad="317500" sx="102000" sy="102000" algn="ctr" rotWithShape="0">
              <a:prstClr val="black">
                <a:alpha val="70000"/>
              </a:prstClr>
            </a:outerShdw>
          </a:effectLst>
        </p:spPr>
        <p:style>
          <a:lnRef idx="0">
            <a:srgbClr val="787070"/>
          </a:lnRef>
          <a:fillRef idx="1">
            <a:schemeClr val="accent1"/>
          </a:fillRef>
          <a:effectRef idx="0">
            <a:schemeClr val="dk1"/>
          </a:effectRef>
          <a:fontRef idx="minor">
            <a:schemeClr val="lt1"/>
          </a:fontRef>
        </p:style>
        <p:txBody>
          <a:bodyPr rtlCol="0" anchor="ctr"/>
          <a:lstStyle/>
          <a:p>
            <a:pPr algn="ctr">
              <a:lnSpc>
                <a:spcPct val="100000"/>
              </a:lnSpc>
            </a:pPr>
            <a:endParaRPr lang="en-US" sz="1800" dirty="0"/>
          </a:p>
        </p:txBody>
      </p:sp>
      <p:sp>
        <p:nvSpPr>
          <p:cNvPr id="2" name="Rectangle 1">
            <a:extLst>
              <a:ext uri="{FF2B5EF4-FFF2-40B4-BE49-F238E27FC236}">
                <a16:creationId xmlns:a16="http://schemas.microsoft.com/office/drawing/2014/main" id="{7BB50B24-BBFF-D8BC-B062-63A2B1536858}"/>
              </a:ext>
            </a:extLst>
          </p:cNvPr>
          <p:cNvSpPr/>
          <p:nvPr/>
        </p:nvSpPr>
        <p:spPr>
          <a:xfrm>
            <a:off x="6220178" y="0"/>
            <a:ext cx="5971822" cy="6858000"/>
          </a:xfrm>
          <a:prstGeom prst="rect">
            <a:avLst/>
          </a:prstGeom>
          <a:solidFill>
            <a:srgbClr val="0070C0">
              <a:alpha val="80000"/>
            </a:srgbClr>
          </a:solidFill>
          <a:ln>
            <a:noFill/>
          </a:ln>
        </p:spPr>
        <p:style>
          <a:lnRef idx="0">
            <a:srgbClr val="787070"/>
          </a:lnRef>
          <a:fillRef idx="1">
            <a:schemeClr val="accent1"/>
          </a:fillRef>
          <a:effectRef idx="0">
            <a:schemeClr val="dk1"/>
          </a:effectRef>
          <a:fontRef idx="minor">
            <a:schemeClr val="lt1"/>
          </a:fontRef>
        </p:style>
        <p:txBody>
          <a:bodyPr rtlCol="0" anchor="t"/>
          <a:lstStyle/>
          <a:p>
            <a:pPr>
              <a:lnSpc>
                <a:spcPct val="100000"/>
              </a:lnSpc>
            </a:pPr>
            <a:endParaRPr lang="en-US" sz="900" b="1" dirty="0">
              <a:solidFill>
                <a:srgbClr val="33CCFF"/>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b="1"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b="1"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b="1"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b="1"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1" dirty="0">
                <a:latin typeface="Calibri" panose="020F0502020204030204" pitchFamily="34" charset="0"/>
                <a:cs typeface="Calibri" panose="020F0502020204030204" pitchFamily="34" charset="0"/>
              </a:rPr>
              <a:t>Intro to Data Science Python Notebook</a:t>
            </a:r>
            <a:r>
              <a:rPr lang="en-US" dirty="0">
                <a:latin typeface="Calibri" panose="020F0502020204030204" pitchFamily="34" charset="0"/>
                <a:cs typeface="Calibri" panose="020F0502020204030204" pitchFamily="34" charset="0"/>
              </a:rPr>
              <a:t>: A resource to ease into coding basics.</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1" dirty="0">
                <a:latin typeface="Calibri" panose="020F0502020204030204" pitchFamily="34" charset="0"/>
                <a:cs typeface="Calibri" panose="020F0502020204030204" pitchFamily="34" charset="0"/>
              </a:rPr>
              <a:t>Template Code &amp; Examples</a:t>
            </a:r>
            <a:r>
              <a:rPr lang="en-US" dirty="0">
                <a:latin typeface="Calibri" panose="020F0502020204030204" pitchFamily="34" charset="0"/>
                <a:cs typeface="Calibri" panose="020F0502020204030204" pitchFamily="34" charset="0"/>
              </a:rPr>
              <a:t>: Get a head start on assignments with guided templates and detailed examples.</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1" dirty="0">
                <a:latin typeface="Calibri" panose="020F0502020204030204" pitchFamily="34" charset="0"/>
                <a:cs typeface="Calibri" panose="020F0502020204030204" pitchFamily="34" charset="0"/>
              </a:rPr>
              <a:t>Collaborative Learning</a:t>
            </a:r>
            <a:r>
              <a:rPr lang="en-US" dirty="0">
                <a:latin typeface="Calibri" panose="020F0502020204030204" pitchFamily="34" charset="0"/>
                <a:cs typeface="Calibri" panose="020F0502020204030204" pitchFamily="34" charset="0"/>
              </a:rPr>
              <a:t>: Embrace the collaborative nature of science—utilize all resources, including peers, AI tools, and research.</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1" dirty="0">
                <a:latin typeface="Calibri" panose="020F0502020204030204" pitchFamily="34" charset="0"/>
                <a:cs typeface="Calibri" panose="020F0502020204030204" pitchFamily="34" charset="0"/>
              </a:rPr>
              <a:t>Coding Environment</a:t>
            </a:r>
            <a:r>
              <a:rPr lang="en-US" dirty="0">
                <a:latin typeface="Calibri" panose="020F0502020204030204" pitchFamily="34" charset="0"/>
                <a:cs typeface="Calibri" panose="020F0502020204030204" pitchFamily="34" charset="0"/>
              </a:rPr>
              <a:t>: Use Google Collaboratory for a user-friendly, cloud-based coding experience.</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1" dirty="0">
                <a:latin typeface="Calibri" panose="020F0502020204030204" pitchFamily="34" charset="0"/>
                <a:cs typeface="Calibri" panose="020F0502020204030204" pitchFamily="34" charset="0"/>
              </a:rPr>
              <a:t>Direct Support</a:t>
            </a:r>
            <a:r>
              <a:rPr lang="en-US" dirty="0">
                <a:latin typeface="Calibri" panose="020F0502020204030204" pitchFamily="34" charset="0"/>
                <a:cs typeface="Calibri" panose="020F0502020204030204" pitchFamily="34" charset="0"/>
              </a:rPr>
              <a:t>: Email TA at </a:t>
            </a:r>
            <a:r>
              <a:rPr lang="en-US" dirty="0">
                <a:solidFill>
                  <a:srgbClr val="33CCFF"/>
                </a:solidFill>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james.gearheart@staff.elvtr.com </a:t>
            </a:r>
            <a:r>
              <a:rPr lang="en-US" dirty="0">
                <a:latin typeface="Calibri" panose="020F0502020204030204" pitchFamily="34" charset="0"/>
                <a:cs typeface="Calibri" panose="020F0502020204030204" pitchFamily="34" charset="0"/>
              </a:rPr>
              <a:t>for any queries or help.</a:t>
            </a:r>
          </a:p>
          <a:p>
            <a:pPr>
              <a:lnSpc>
                <a:spcPct val="100000"/>
              </a:lnSpc>
            </a:pPr>
            <a:endParaRPr lang="en-US" sz="1600" b="1" dirty="0">
              <a:solidFill>
                <a:schemeClr val="bg1"/>
              </a:solidFill>
              <a:latin typeface="Calibri" panose="020F0502020204030204" pitchFamily="34" charset="0"/>
              <a:cs typeface="Calibri" panose="020F0502020204030204" pitchFamily="34" charset="0"/>
            </a:endParaRPr>
          </a:p>
        </p:txBody>
      </p:sp>
      <p:sp>
        <p:nvSpPr>
          <p:cNvPr id="17" name="TextBox 16">
            <a:extLst>
              <a:ext uri="{FF2B5EF4-FFF2-40B4-BE49-F238E27FC236}">
                <a16:creationId xmlns:a16="http://schemas.microsoft.com/office/drawing/2014/main" id="{3BAAAC63-2522-BF88-A641-22CECEE14732}"/>
              </a:ext>
            </a:extLst>
          </p:cNvPr>
          <p:cNvSpPr txBox="1"/>
          <p:nvPr/>
        </p:nvSpPr>
        <p:spPr>
          <a:xfrm>
            <a:off x="270934" y="219739"/>
            <a:ext cx="5825066" cy="6132936"/>
          </a:xfrm>
          <a:prstGeom prst="rect">
            <a:avLst/>
          </a:prstGeom>
          <a:noFill/>
        </p:spPr>
        <p:txBody>
          <a:bodyPr wrap="square" lIns="0" tIns="0" rIns="0" bIns="0" rtlCol="0">
            <a:noAutofit/>
          </a:bodyPr>
          <a:lstStyle/>
          <a:p>
            <a:r>
              <a:rPr lang="en-US" sz="4000" b="1" dirty="0">
                <a:solidFill>
                  <a:schemeClr val="bg1"/>
                </a:solidFill>
                <a:latin typeface="Calibri" panose="020F0502020204030204" pitchFamily="34" charset="0"/>
                <a:cs typeface="Calibri" panose="020F0502020204030204" pitchFamily="34" charset="0"/>
              </a:rPr>
              <a:t>Support for Your Success</a:t>
            </a:r>
          </a:p>
          <a:p>
            <a:endParaRPr lang="en-US" sz="4000" b="1" dirty="0">
              <a:solidFill>
                <a:schemeClr val="bg1"/>
              </a:solidFill>
              <a:latin typeface="Calibri" panose="020F0502020204030204" pitchFamily="34" charset="0"/>
              <a:cs typeface="Calibri" panose="020F0502020204030204" pitchFamily="34" charset="0"/>
            </a:endParaRPr>
          </a:p>
          <a:p>
            <a:endParaRPr lang="en-US" sz="4000" b="1" dirty="0">
              <a:solidFill>
                <a:schemeClr val="bg1"/>
              </a:solidFill>
              <a:latin typeface="Calibri" panose="020F0502020204030204" pitchFamily="34" charset="0"/>
              <a:cs typeface="Calibri" panose="020F0502020204030204" pitchFamily="34" charset="0"/>
            </a:endParaRPr>
          </a:p>
          <a:p>
            <a:endParaRPr lang="en-US" sz="4000" b="1" dirty="0">
              <a:solidFill>
                <a:schemeClr val="bg1"/>
              </a:solidFill>
              <a:latin typeface="Calibri" panose="020F0502020204030204" pitchFamily="34" charset="0"/>
              <a:cs typeface="Calibri" panose="020F0502020204030204" pitchFamily="34" charset="0"/>
            </a:endParaRPr>
          </a:p>
          <a:p>
            <a:endParaRPr lang="en-US" sz="4000" b="1" dirty="0">
              <a:solidFill>
                <a:schemeClr val="bg1"/>
              </a:solidFill>
              <a:latin typeface="Calibri" panose="020F0502020204030204" pitchFamily="34" charset="0"/>
              <a:cs typeface="Calibri" panose="020F0502020204030204" pitchFamily="34" charset="0"/>
            </a:endParaRPr>
          </a:p>
          <a:p>
            <a:endParaRPr lang="en-US" sz="4000" b="1" dirty="0">
              <a:solidFill>
                <a:schemeClr val="bg1"/>
              </a:solidFill>
              <a:latin typeface="Calibri" panose="020F0502020204030204" pitchFamily="34" charset="0"/>
              <a:cs typeface="Calibri" panose="020F0502020204030204" pitchFamily="34" charset="0"/>
            </a:endParaRPr>
          </a:p>
          <a:p>
            <a:endParaRPr lang="en-US" sz="4000" b="1" dirty="0">
              <a:solidFill>
                <a:schemeClr val="bg1"/>
              </a:solidFill>
              <a:latin typeface="Calibri" panose="020F0502020204030204" pitchFamily="34" charset="0"/>
              <a:cs typeface="Calibri" panose="020F0502020204030204" pitchFamily="34" charset="0"/>
            </a:endParaRPr>
          </a:p>
          <a:p>
            <a:endParaRPr lang="en-US" sz="4000" b="1" dirty="0">
              <a:solidFill>
                <a:schemeClr val="bg1"/>
              </a:solidFill>
              <a:latin typeface="Calibri" panose="020F0502020204030204" pitchFamily="34" charset="0"/>
              <a:cs typeface="Calibri" panose="020F0502020204030204" pitchFamily="34" charset="0"/>
            </a:endParaRPr>
          </a:p>
          <a:p>
            <a:r>
              <a:rPr lang="en-US" sz="2400" b="1" dirty="0">
                <a:solidFill>
                  <a:srgbClr val="33CCFF"/>
                </a:solidFill>
                <a:latin typeface="Calibri" panose="020F0502020204030204" pitchFamily="34" charset="0"/>
                <a:cs typeface="Calibri" panose="020F0502020204030204" pitchFamily="34" charset="0"/>
              </a:rPr>
              <a:t>Encouragement</a:t>
            </a:r>
            <a:r>
              <a:rPr lang="en-US" sz="2400" dirty="0">
                <a:solidFill>
                  <a:srgbClr val="33CCFF"/>
                </a:solidFill>
                <a:latin typeface="Calibri" panose="020F0502020204030204" pitchFamily="34" charset="0"/>
                <a:cs typeface="Calibri" panose="020F0502020204030204" pitchFamily="34" charset="0"/>
              </a:rPr>
              <a:t>:</a:t>
            </a:r>
          </a:p>
          <a:p>
            <a:r>
              <a:rPr lang="en-US" b="1" dirty="0">
                <a:solidFill>
                  <a:schemeClr val="bg1"/>
                </a:solidFill>
                <a:latin typeface="Calibri" panose="020F0502020204030204" pitchFamily="34" charset="0"/>
                <a:cs typeface="Calibri" panose="020F0502020204030204" pitchFamily="34" charset="0"/>
              </a:rPr>
              <a:t>You're Not Alone</a:t>
            </a:r>
            <a:r>
              <a:rPr lang="en-US" dirty="0">
                <a:solidFill>
                  <a:schemeClr val="bg1"/>
                </a:solidFill>
                <a:latin typeface="Calibri" panose="020F0502020204030204" pitchFamily="34" charset="0"/>
                <a:cs typeface="Calibri" panose="020F0502020204030204" pitchFamily="34" charset="0"/>
              </a:rPr>
              <a:t>: We understand that coding can be intimidating, especially if it's new to you. Remember, science is a collaborative art form, and in this course, there is no such thing as cheating—only learning and growing together.</a:t>
            </a:r>
          </a:p>
          <a:p>
            <a:endParaRPr lang="en-US" sz="2000" dirty="0">
              <a:solidFill>
                <a:schemeClr val="bg1"/>
              </a:solidFill>
              <a:latin typeface="Calibri" panose="020F0502020204030204" pitchFamily="34" charset="0"/>
              <a:cs typeface="Calibri" panose="020F0502020204030204" pitchFamily="34" charset="0"/>
            </a:endParaRPr>
          </a:p>
          <a:p>
            <a:pPr lvl="1"/>
            <a:endParaRPr lang="en-US" sz="4000" dirty="0">
              <a:solidFill>
                <a:schemeClr val="bg1"/>
              </a:solidFill>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BF11FA75-EBC3-87E3-26C9-665AC7A225B3}"/>
              </a:ext>
            </a:extLst>
          </p:cNvPr>
          <p:cNvSpPr txBox="1"/>
          <p:nvPr/>
        </p:nvSpPr>
        <p:spPr>
          <a:xfrm>
            <a:off x="11200718" y="6352675"/>
            <a:ext cx="902746" cy="409072"/>
          </a:xfrm>
          <a:prstGeom prst="rect">
            <a:avLst/>
          </a:prstGeom>
          <a:noFill/>
        </p:spPr>
        <p:txBody>
          <a:bodyPr wrap="none" lIns="0" tIns="0" rIns="0" bIns="0" rtlCol="0">
            <a:noAutofit/>
          </a:bodyPr>
          <a:lstStyle/>
          <a:p>
            <a:pPr>
              <a:lnSpc>
                <a:spcPct val="100000"/>
              </a:lnSpc>
              <a:spcBef>
                <a:spcPts val="1200"/>
              </a:spcBef>
              <a:buSzPct val="100000"/>
            </a:pPr>
            <a:r>
              <a:rPr lang="en-US" sz="2400" dirty="0">
                <a:solidFill>
                  <a:schemeClr val="bg1"/>
                </a:solidFill>
                <a:latin typeface="Calibri" panose="020F0502020204030204" pitchFamily="34" charset="0"/>
                <a:cs typeface="Calibri" panose="020F0502020204030204" pitchFamily="34" charset="0"/>
              </a:rPr>
              <a:t>|elvtr|</a:t>
            </a:r>
          </a:p>
        </p:txBody>
      </p:sp>
    </p:spTree>
    <p:extLst>
      <p:ext uri="{BB962C8B-B14F-4D97-AF65-F5344CB8AC3E}">
        <p14:creationId xmlns:p14="http://schemas.microsoft.com/office/powerpoint/2010/main" val="2801775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1+#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7" grpId="0"/>
    </p:bldLst>
  </p:timing>
</p:sld>
</file>

<file path=ppt/theme/theme1.xml><?xml version="1.0" encoding="utf-8"?>
<a:theme xmlns:a="http://schemas.openxmlformats.org/drawingml/2006/main" name="Wells Fargo 2019">
  <a:themeElements>
    <a:clrScheme name="Wells Fargo 2019 Colors">
      <a:dk1>
        <a:srgbClr val="141414"/>
      </a:dk1>
      <a:lt1>
        <a:srgbClr val="FFFFFF"/>
      </a:lt1>
      <a:dk2>
        <a:srgbClr val="D71E28"/>
      </a:dk2>
      <a:lt2>
        <a:srgbClr val="F4F0ED"/>
      </a:lt2>
      <a:accent1>
        <a:srgbClr val="D73F26"/>
      </a:accent1>
      <a:accent2>
        <a:srgbClr val="AA1E87"/>
      </a:accent2>
      <a:accent3>
        <a:srgbClr val="EB691E"/>
      </a:accent3>
      <a:accent4>
        <a:srgbClr val="5A469B"/>
      </a:accent4>
      <a:accent5>
        <a:srgbClr val="C83255"/>
      </a:accent5>
      <a:accent6>
        <a:srgbClr val="823291"/>
      </a:accent6>
      <a:hlink>
        <a:srgbClr val="5A469B"/>
      </a:hlink>
      <a:folHlink>
        <a:srgbClr val="5A469B"/>
      </a:folHlink>
    </a:clrScheme>
    <a:fontScheme name="Wells Fargo 2019 Fonts">
      <a:majorFont>
        <a:latin typeface="Wells Fargo Sans Display" panose="020B0503020203020204" pitchFamily="34" charset="0"/>
        <a:ea typeface=""/>
        <a:cs typeface=""/>
      </a:majorFont>
      <a:minorFont>
        <a:latin typeface="Wells Fargo Sans" panose="020B0503020203020204" pitchFamily="34" charset="0"/>
        <a:ea typeface=""/>
        <a:cs typeface=""/>
      </a:minorFont>
    </a:fontScheme>
    <a:fmtScheme name="Wells Fargo 2019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rgbClr val="787070"/>
        </a:lnRef>
        <a:fillRef idx="1">
          <a:schemeClr val="accent1"/>
        </a:fillRef>
        <a:effectRef idx="0">
          <a:schemeClr val="dk1"/>
        </a:effectRef>
        <a:fontRef idx="minor">
          <a:schemeClr val="lt1"/>
        </a:fontRef>
      </a:style>
    </a:spDef>
    <a:lnDef>
      <a:spPr>
        <a:ln w="12700" cap="sq"/>
      </a:spPr>
      <a:bodyPr/>
      <a:lstStyle/>
      <a:style>
        <a:lnRef idx="1">
          <a:srgbClr val="787070"/>
        </a:lnRef>
        <a:fillRef idx="0">
          <a:schemeClr val="accent1"/>
        </a:fillRef>
        <a:effectRef idx="0">
          <a:schemeClr val="dk1"/>
        </a:effectRef>
        <a:fontRef idx="minor">
          <a:schemeClr val="lt1"/>
        </a:fontRef>
      </a:style>
    </a:lnDef>
    <a:txDef>
      <a:spPr>
        <a:noFill/>
      </a:spPr>
      <a:bodyPr wrap="square" lIns="0" tIns="0" rIns="0" bIns="0" rtlCol="0">
        <a:noAutofit/>
      </a:bodyPr>
      <a:lstStyle>
        <a:defPPr marL="228600" indent="-228600">
          <a:lnSpc>
            <a:spcPct val="100000"/>
          </a:lnSpc>
          <a:spcBef>
            <a:spcPts val="1200"/>
          </a:spcBef>
          <a:buSzPct val="100000"/>
          <a:buFont typeface="Wells Fargo Sans"/>
          <a:buChar char="•"/>
          <a:defRPr sz="1800"/>
        </a:defPPr>
      </a:lstStyle>
    </a:txDef>
  </a:objectDefaults>
  <a:extraClrSchemeLst/>
  <a:custClrLst>
    <a:custClr name="WF Red">
      <a:srgbClr val="D71E28"/>
    </a:custClr>
    <a:custClr name="WF Yellow">
      <a:srgbClr val="FFD100"/>
    </a:custClr>
    <a:custClr name="WF Yellow Tint 1">
      <a:srgbClr val="FFDF4C"/>
    </a:custClr>
    <a:custClr name="WF Yellow Tint 2">
      <a:srgbClr val="FFE87F"/>
    </a:custClr>
    <a:custClr name="WF Yellow Tint 3">
      <a:srgbClr val="FFF1B2"/>
    </a:custClr>
    <a:custClr name="WF Yellow Tint 4">
      <a:srgbClr val="FFF8D9"/>
    </a:custClr>
    <a:custClr name="WF Gray 1">
      <a:srgbClr val="3B3331"/>
    </a:custClr>
    <a:custClr name="WF Gray 2">
      <a:srgbClr val="787070"/>
    </a:custClr>
    <a:custClr name="WF Gray 3">
      <a:srgbClr val="B5ADAD"/>
    </a:custClr>
    <a:custClr name="WF Gray 4">
      <a:srgbClr val="F4F0ED"/>
    </a:custClr>
    <a:custClr name="WF Coral Dark 2">
      <a:srgbClr val="87190A"/>
    </a:custClr>
    <a:custClr name="WF Coral Dark 1">
      <a:srgbClr val="B42D19"/>
    </a:custClr>
    <a:custClr name="WF Coral">
      <a:srgbClr val="D73F26"/>
    </a:custClr>
    <a:custClr name="WF Coral Light 1">
      <a:srgbClr val="FF755E"/>
    </a:custClr>
    <a:custClr name="WF Coral Light 2">
      <a:srgbClr val="FFB1A6"/>
    </a:custClr>
    <a:custClr name="WF Purple Dark 2">
      <a:srgbClr val="640A4B"/>
    </a:custClr>
    <a:custClr name="WF Purple Dark 1">
      <a:srgbClr val="871469"/>
    </a:custClr>
    <a:custClr name="WF Purple">
      <a:srgbClr val="AA1E87"/>
    </a:custClr>
    <a:custClr name="WF Purple Light 1">
      <a:srgbClr val="D169B8"/>
    </a:custClr>
    <a:custClr name="WF Purple Light 2">
      <a:srgbClr val="F2A5DC"/>
    </a:custClr>
    <a:custClr name="WF Orange Dark 2">
      <a:srgbClr val="873100"/>
    </a:custClr>
    <a:custClr name="WF Orange Dark 1">
      <a:srgbClr val="A93E00"/>
    </a:custClr>
    <a:custClr name="WF Orange">
      <a:srgbClr val="EB691E"/>
    </a:custClr>
    <a:custClr name="WF Orange Light 1">
      <a:srgbClr val="FF9657"/>
    </a:custClr>
    <a:custClr name="WF Orange Light 2">
      <a:srgbClr val="FFC5A3"/>
    </a:custClr>
    <a:custClr name="WF Indigo Dark 2">
      <a:srgbClr val="352B6B"/>
    </a:custClr>
    <a:custClr name="WF Indigo Dark 1">
      <a:srgbClr val="463782"/>
    </a:custClr>
    <a:custClr name="WF Indigo">
      <a:srgbClr val="5A469B"/>
    </a:custClr>
    <a:custClr name="WF Indigo Light 1">
      <a:srgbClr val="9A89D9"/>
    </a:custClr>
    <a:custClr name="WF Indigo Light 2">
      <a:srgbClr val="BFB3F2"/>
    </a:custClr>
    <a:custClr name="WF Pink Dark 2">
      <a:srgbClr val="6E142D"/>
    </a:custClr>
    <a:custClr name="WF Pink Dark 1">
      <a:srgbClr val="9B2341"/>
    </a:custClr>
    <a:custClr name="WF Pink">
      <a:srgbClr val="C83255"/>
    </a:custClr>
    <a:custClr name="WF Pink Light 1">
      <a:srgbClr val="F26D91"/>
    </a:custClr>
    <a:custClr name="WF Pink Light 2">
      <a:srgbClr val="FFA6BE"/>
    </a:custClr>
    <a:custClr name="WF Violet Dark 2">
      <a:srgbClr val="5A1E64"/>
    </a:custClr>
    <a:custClr name="WF Violet Dark 1">
      <a:srgbClr val="64287D"/>
    </a:custClr>
    <a:custClr name="WF Violet">
      <a:srgbClr val="823291"/>
    </a:custClr>
    <a:custClr name="WF Violet Light 1">
      <a:srgbClr val="BB70CC"/>
    </a:custClr>
    <a:custClr name="WF Violet Light 2">
      <a:srgbClr val="E5A2F2"/>
    </a:custClr>
    <a:custClr name="Indicator Green">
      <a:srgbClr val="178757"/>
    </a:custClr>
  </a:custClrLst>
  <a:extLst>
    <a:ext uri="{05A4C25C-085E-4340-85A3-A5531E510DB2}">
      <thm15:themeFamily xmlns:thm15="http://schemas.microsoft.com/office/thememl/2012/main" name="Presentation2" id="{6D174D3E-05AD-40CE-A36F-3DA4A3D5849B}" vid="{45B9B86A-9AF9-4C5A-976D-8028C90BF6A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16545</TotalTime>
  <Words>1868</Words>
  <Application>Microsoft Office PowerPoint</Application>
  <PresentationFormat>Widescreen</PresentationFormat>
  <Paragraphs>368</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Aptos Black</vt:lpstr>
      <vt:lpstr>Arial</vt:lpstr>
      <vt:lpstr>Calibri</vt:lpstr>
      <vt:lpstr>ui-sans-serif</vt:lpstr>
      <vt:lpstr>Wells Fargo Sans</vt:lpstr>
      <vt:lpstr>Wells Fargo Sans Display</vt:lpstr>
      <vt:lpstr>Wells Fargo 2019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Wells Fargo 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Gearheart, James R.</dc:creator>
  <cp:lastModifiedBy>James Gearheart</cp:lastModifiedBy>
  <cp:revision>503</cp:revision>
  <dcterms:created xsi:type="dcterms:W3CDTF">2021-06-22T16:53:04Z</dcterms:created>
  <dcterms:modified xsi:type="dcterms:W3CDTF">2024-11-03T17:10:27Z</dcterms:modified>
</cp:coreProperties>
</file>