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7" r:id="rId4"/>
    <p:sldId id="269" r:id="rId5"/>
    <p:sldId id="260" r:id="rId6"/>
    <p:sldId id="258" r:id="rId7"/>
    <p:sldId id="259" r:id="rId8"/>
    <p:sldId id="264" r:id="rId9"/>
    <p:sldId id="263" r:id="rId10"/>
    <p:sldId id="265" r:id="rId11"/>
    <p:sldId id="261" r:id="rId12"/>
    <p:sldId id="262" r:id="rId13"/>
    <p:sldId id="271" r:id="rId14"/>
    <p:sldId id="270"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F37238-824B-4748-AA24-EBC78A8A261E}" v="1390" dt="2023-11-07T17:49:45.066"/>
    <p1510:client id="{D515F490-5C65-4E17-9F63-0D919856E26C}" v="2931" dt="2023-11-09T17:00:02.2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roeder, Alexandre" userId="0044622b-f90a-4b35-b59c-cd385ac60719" providerId="ADAL" clId="{D515F490-5C65-4E17-9F63-0D919856E26C}"/>
    <pc:docChg chg="undo custSel delSld modSld">
      <pc:chgData name="Schroeder, Alexandre" userId="0044622b-f90a-4b35-b59c-cd385ac60719" providerId="ADAL" clId="{D515F490-5C65-4E17-9F63-0D919856E26C}" dt="2023-11-09T17:00:02.227" v="2967" actId="20577"/>
      <pc:docMkLst>
        <pc:docMk/>
      </pc:docMkLst>
      <pc:sldChg chg="addSp delSp modSp mod">
        <pc:chgData name="Schroeder, Alexandre" userId="0044622b-f90a-4b35-b59c-cd385ac60719" providerId="ADAL" clId="{D515F490-5C65-4E17-9F63-0D919856E26C}" dt="2023-11-07T17:38:48.367" v="19" actId="478"/>
        <pc:sldMkLst>
          <pc:docMk/>
          <pc:sldMk cId="2829914086" sldId="257"/>
        </pc:sldMkLst>
        <pc:spChg chg="add del mod">
          <ac:chgData name="Schroeder, Alexandre" userId="0044622b-f90a-4b35-b59c-cd385ac60719" providerId="ADAL" clId="{D515F490-5C65-4E17-9F63-0D919856E26C}" dt="2023-11-07T17:37:55.191" v="12"/>
          <ac:spMkLst>
            <pc:docMk/>
            <pc:sldMk cId="2829914086" sldId="257"/>
            <ac:spMk id="3" creationId="{8E62F5C6-9ABB-D4CD-FB93-91C609484A06}"/>
          </ac:spMkLst>
        </pc:spChg>
        <pc:spChg chg="add del mod">
          <ac:chgData name="Schroeder, Alexandre" userId="0044622b-f90a-4b35-b59c-cd385ac60719" providerId="ADAL" clId="{D515F490-5C65-4E17-9F63-0D919856E26C}" dt="2023-11-07T17:38:48.367" v="19" actId="478"/>
          <ac:spMkLst>
            <pc:docMk/>
            <pc:sldMk cId="2829914086" sldId="257"/>
            <ac:spMk id="4" creationId="{A6EAB58A-688E-C435-95B2-BEED905A67A8}"/>
          </ac:spMkLst>
        </pc:spChg>
      </pc:sldChg>
      <pc:sldChg chg="modNotesTx">
        <pc:chgData name="Schroeder, Alexandre" userId="0044622b-f90a-4b35-b59c-cd385ac60719" providerId="ADAL" clId="{D515F490-5C65-4E17-9F63-0D919856E26C}" dt="2023-11-09T16:51:21.087" v="1651" actId="313"/>
        <pc:sldMkLst>
          <pc:docMk/>
          <pc:sldMk cId="3571378753" sldId="258"/>
        </pc:sldMkLst>
      </pc:sldChg>
      <pc:sldChg chg="modSp mod modNotesTx">
        <pc:chgData name="Schroeder, Alexandre" userId="0044622b-f90a-4b35-b59c-cd385ac60719" providerId="ADAL" clId="{D515F490-5C65-4E17-9F63-0D919856E26C}" dt="2023-11-09T16:55:35.371" v="2283"/>
        <pc:sldMkLst>
          <pc:docMk/>
          <pc:sldMk cId="4149639070" sldId="263"/>
        </pc:sldMkLst>
        <pc:spChg chg="mod">
          <ac:chgData name="Schroeder, Alexandre" userId="0044622b-f90a-4b35-b59c-cd385ac60719" providerId="ADAL" clId="{D515F490-5C65-4E17-9F63-0D919856E26C}" dt="2023-11-09T16:55:22.511" v="2281" actId="20577"/>
          <ac:spMkLst>
            <pc:docMk/>
            <pc:sldMk cId="4149639070" sldId="263"/>
            <ac:spMk id="6" creationId="{7493E3DF-A9D6-6F61-CEA6-6A97557B175F}"/>
          </ac:spMkLst>
        </pc:spChg>
      </pc:sldChg>
      <pc:sldChg chg="addSp delSp modSp mod modNotesTx">
        <pc:chgData name="Schroeder, Alexandre" userId="0044622b-f90a-4b35-b59c-cd385ac60719" providerId="ADAL" clId="{D515F490-5C65-4E17-9F63-0D919856E26C}" dt="2023-11-09T16:47:01.421" v="745" actId="20577"/>
        <pc:sldMkLst>
          <pc:docMk/>
          <pc:sldMk cId="2660913027" sldId="267"/>
        </pc:sldMkLst>
        <pc:spChg chg="del">
          <ac:chgData name="Schroeder, Alexandre" userId="0044622b-f90a-4b35-b59c-cd385ac60719" providerId="ADAL" clId="{D515F490-5C65-4E17-9F63-0D919856E26C}" dt="2023-11-07T17:02:51.074" v="0"/>
          <ac:spMkLst>
            <pc:docMk/>
            <pc:sldMk cId="2660913027" sldId="267"/>
            <ac:spMk id="3" creationId="{ED30778D-E7F8-FE6C-75FB-E11CDF334A86}"/>
          </ac:spMkLst>
        </pc:spChg>
        <pc:spChg chg="add del mod">
          <ac:chgData name="Schroeder, Alexandre" userId="0044622b-f90a-4b35-b59c-cd385ac60719" providerId="ADAL" clId="{D515F490-5C65-4E17-9F63-0D919856E26C}" dt="2023-11-07T17:33:27.005" v="6"/>
          <ac:spMkLst>
            <pc:docMk/>
            <pc:sldMk cId="2660913027" sldId="267"/>
            <ac:spMk id="7" creationId="{07E3EE42-76DD-35FC-6DBD-4EF96538DBD5}"/>
          </ac:spMkLst>
        </pc:spChg>
        <pc:picChg chg="add del mod">
          <ac:chgData name="Schroeder, Alexandre" userId="0044622b-f90a-4b35-b59c-cd385ac60719" providerId="ADAL" clId="{D515F490-5C65-4E17-9F63-0D919856E26C}" dt="2023-11-07T17:09:17.932" v="5" actId="478"/>
          <ac:picMkLst>
            <pc:docMk/>
            <pc:sldMk cId="2660913027" sldId="267"/>
            <ac:picMk id="5" creationId="{038F2CB6-B730-AECF-4B7E-2AA60F84EB51}"/>
          </ac:picMkLst>
        </pc:picChg>
        <pc:picChg chg="add mod">
          <ac:chgData name="Schroeder, Alexandre" userId="0044622b-f90a-4b35-b59c-cd385ac60719" providerId="ADAL" clId="{D515F490-5C65-4E17-9F63-0D919856E26C}" dt="2023-11-07T17:33:35.740" v="9" actId="1076"/>
          <ac:picMkLst>
            <pc:docMk/>
            <pc:sldMk cId="2660913027" sldId="267"/>
            <ac:picMk id="9" creationId="{BE7206D9-D060-EFD6-04A2-27CE9B92BE68}"/>
          </ac:picMkLst>
        </pc:picChg>
        <pc:picChg chg="add del mod">
          <ac:chgData name="Schroeder, Alexandre" userId="0044622b-f90a-4b35-b59c-cd385ac60719" providerId="ADAL" clId="{D515F490-5C65-4E17-9F63-0D919856E26C}" dt="2023-11-07T17:38:24.773" v="18"/>
          <ac:picMkLst>
            <pc:docMk/>
            <pc:sldMk cId="2660913027" sldId="267"/>
            <ac:picMk id="11" creationId="{3E1D4D71-66CC-D080-6FB2-617F11BE8222}"/>
          </ac:picMkLst>
        </pc:picChg>
      </pc:sldChg>
      <pc:sldChg chg="del">
        <pc:chgData name="Schroeder, Alexandre" userId="0044622b-f90a-4b35-b59c-cd385ac60719" providerId="ADAL" clId="{D515F490-5C65-4E17-9F63-0D919856E26C}" dt="2023-11-07T17:50:12.855" v="36" actId="47"/>
        <pc:sldMkLst>
          <pc:docMk/>
          <pc:sldMk cId="4126601833" sldId="268"/>
        </pc:sldMkLst>
      </pc:sldChg>
      <pc:sldChg chg="modNotesTx">
        <pc:chgData name="Schroeder, Alexandre" userId="0044622b-f90a-4b35-b59c-cd385ac60719" providerId="ADAL" clId="{D515F490-5C65-4E17-9F63-0D919856E26C}" dt="2023-11-09T17:00:02.227" v="2967" actId="20577"/>
        <pc:sldMkLst>
          <pc:docMk/>
          <pc:sldMk cId="3005517409" sldId="271"/>
        </pc:sldMkLst>
      </pc:sldChg>
    </pc:docChg>
  </pc:docChgLst>
  <pc:docChgLst>
    <pc:chgData name="Robens, Dylan" userId="S::robensd1873@my.uwstout.edu::deb8f7c1-8369-438c-8f2f-f901ff495f4b" providerId="AD" clId="Web-{D686020D-53FC-468C-B222-6ABE41CC04CD}"/>
    <pc:docChg chg="modSld sldOrd">
      <pc:chgData name="Robens, Dylan" userId="S::robensd1873@my.uwstout.edu::deb8f7c1-8369-438c-8f2f-f901ff495f4b" providerId="AD" clId="Web-{D686020D-53FC-468C-B222-6ABE41CC04CD}" dt="2023-10-24T17:12:08.571" v="1219" actId="20577"/>
      <pc:docMkLst>
        <pc:docMk/>
      </pc:docMkLst>
      <pc:sldChg chg="ord">
        <pc:chgData name="Robens, Dylan" userId="S::robensd1873@my.uwstout.edu::deb8f7c1-8369-438c-8f2f-f901ff495f4b" providerId="AD" clId="Web-{D686020D-53FC-468C-B222-6ABE41CC04CD}" dt="2023-10-24T16:39:12.607" v="175"/>
        <pc:sldMkLst>
          <pc:docMk/>
          <pc:sldMk cId="2105227540" sldId="259"/>
        </pc:sldMkLst>
      </pc:sldChg>
      <pc:sldChg chg="modSp ord">
        <pc:chgData name="Robens, Dylan" userId="S::robensd1873@my.uwstout.edu::deb8f7c1-8369-438c-8f2f-f901ff495f4b" providerId="AD" clId="Web-{D686020D-53FC-468C-B222-6ABE41CC04CD}" dt="2023-10-24T17:12:08.571" v="1219" actId="20577"/>
        <pc:sldMkLst>
          <pc:docMk/>
          <pc:sldMk cId="1077726146" sldId="260"/>
        </pc:sldMkLst>
        <pc:spChg chg="mod">
          <ac:chgData name="Robens, Dylan" userId="S::robensd1873@my.uwstout.edu::deb8f7c1-8369-438c-8f2f-f901ff495f4b" providerId="AD" clId="Web-{D686020D-53FC-468C-B222-6ABE41CC04CD}" dt="2023-10-24T16:32:35.315" v="31" actId="20577"/>
          <ac:spMkLst>
            <pc:docMk/>
            <pc:sldMk cId="1077726146" sldId="260"/>
            <ac:spMk id="2" creationId="{8FAFEBAB-3BE0-B435-DD6D-D68B9B613576}"/>
          </ac:spMkLst>
        </pc:spChg>
        <pc:spChg chg="mod">
          <ac:chgData name="Robens, Dylan" userId="S::robensd1873@my.uwstout.edu::deb8f7c1-8369-438c-8f2f-f901ff495f4b" providerId="AD" clId="Web-{D686020D-53FC-468C-B222-6ABE41CC04CD}" dt="2023-10-24T17:12:08.571" v="1219" actId="20577"/>
          <ac:spMkLst>
            <pc:docMk/>
            <pc:sldMk cId="1077726146" sldId="260"/>
            <ac:spMk id="3" creationId="{B8B60E40-1DF2-A743-ACAB-F7DBDE0576B4}"/>
          </ac:spMkLst>
        </pc:spChg>
      </pc:sldChg>
    </pc:docChg>
  </pc:docChgLst>
  <pc:docChgLst>
    <pc:chgData name="Robens, Dylan" userId="S::robensd1873@my.uwstout.edu::deb8f7c1-8369-438c-8f2f-f901ff495f4b" providerId="AD" clId="Web-{4A0CD451-5418-1BA5-7605-8093EFA775D0}"/>
    <pc:docChg chg="modSld">
      <pc:chgData name="Robens, Dylan" userId="S::robensd1873@my.uwstout.edu::deb8f7c1-8369-438c-8f2f-f901ff495f4b" providerId="AD" clId="Web-{4A0CD451-5418-1BA5-7605-8093EFA775D0}" dt="2023-10-26T17:08:00.094" v="284" actId="20577"/>
      <pc:docMkLst>
        <pc:docMk/>
      </pc:docMkLst>
      <pc:sldChg chg="modSp">
        <pc:chgData name="Robens, Dylan" userId="S::robensd1873@my.uwstout.edu::deb8f7c1-8369-438c-8f2f-f901ff495f4b" providerId="AD" clId="Web-{4A0CD451-5418-1BA5-7605-8093EFA775D0}" dt="2023-10-26T17:08:00.094" v="284" actId="20577"/>
        <pc:sldMkLst>
          <pc:docMk/>
          <pc:sldMk cId="3571378753" sldId="258"/>
        </pc:sldMkLst>
        <pc:spChg chg="mod">
          <ac:chgData name="Robens, Dylan" userId="S::robensd1873@my.uwstout.edu::deb8f7c1-8369-438c-8f2f-f901ff495f4b" providerId="AD" clId="Web-{4A0CD451-5418-1BA5-7605-8093EFA775D0}" dt="2023-10-26T16:38:44.665" v="213" actId="20577"/>
          <ac:spMkLst>
            <pc:docMk/>
            <pc:sldMk cId="3571378753" sldId="258"/>
            <ac:spMk id="2" creationId="{0C03CB63-6492-B596-BDAA-439C3A4C847D}"/>
          </ac:spMkLst>
        </pc:spChg>
        <pc:spChg chg="mod">
          <ac:chgData name="Robens, Dylan" userId="S::robensd1873@my.uwstout.edu::deb8f7c1-8369-438c-8f2f-f901ff495f4b" providerId="AD" clId="Web-{4A0CD451-5418-1BA5-7605-8093EFA775D0}" dt="2023-10-26T17:08:00.094" v="284" actId="20577"/>
          <ac:spMkLst>
            <pc:docMk/>
            <pc:sldMk cId="3571378753" sldId="258"/>
            <ac:spMk id="3" creationId="{2714698D-0096-5701-AADE-D0D6AF4D9C68}"/>
          </ac:spMkLst>
        </pc:spChg>
      </pc:sldChg>
      <pc:sldChg chg="modSp">
        <pc:chgData name="Robens, Dylan" userId="S::robensd1873@my.uwstout.edu::deb8f7c1-8369-438c-8f2f-f901ff495f4b" providerId="AD" clId="Web-{4A0CD451-5418-1BA5-7605-8093EFA775D0}" dt="2023-10-26T16:38:56.368" v="215" actId="20577"/>
        <pc:sldMkLst>
          <pc:docMk/>
          <pc:sldMk cId="2105227540" sldId="259"/>
        </pc:sldMkLst>
        <pc:spChg chg="mod">
          <ac:chgData name="Robens, Dylan" userId="S::robensd1873@my.uwstout.edu::deb8f7c1-8369-438c-8f2f-f901ff495f4b" providerId="AD" clId="Web-{4A0CD451-5418-1BA5-7605-8093EFA775D0}" dt="2023-10-26T16:38:56.368" v="215" actId="20577"/>
          <ac:spMkLst>
            <pc:docMk/>
            <pc:sldMk cId="2105227540" sldId="259"/>
            <ac:spMk id="2" creationId="{E18673B5-8EF6-ACE2-EF39-9B7EB4E9F20C}"/>
          </ac:spMkLst>
        </pc:spChg>
      </pc:sldChg>
      <pc:sldChg chg="modSp">
        <pc:chgData name="Robens, Dylan" userId="S::robensd1873@my.uwstout.edu::deb8f7c1-8369-438c-8f2f-f901ff495f4b" providerId="AD" clId="Web-{4A0CD451-5418-1BA5-7605-8093EFA775D0}" dt="2023-10-26T16:36:11.420" v="163" actId="20577"/>
        <pc:sldMkLst>
          <pc:docMk/>
          <pc:sldMk cId="1077726146" sldId="260"/>
        </pc:sldMkLst>
        <pc:spChg chg="mod">
          <ac:chgData name="Robens, Dylan" userId="S::robensd1873@my.uwstout.edu::deb8f7c1-8369-438c-8f2f-f901ff495f4b" providerId="AD" clId="Web-{4A0CD451-5418-1BA5-7605-8093EFA775D0}" dt="2023-10-26T16:36:11.420" v="163" actId="20577"/>
          <ac:spMkLst>
            <pc:docMk/>
            <pc:sldMk cId="1077726146" sldId="260"/>
            <ac:spMk id="3" creationId="{B8B60E40-1DF2-A743-ACAB-F7DBDE0576B4}"/>
          </ac:spMkLst>
        </pc:spChg>
      </pc:sldChg>
    </pc:docChg>
  </pc:docChgLst>
  <pc:docChgLst>
    <pc:chgData name="Sabin, Joaquin" userId="68d7894a-0397-490a-8948-583c0737e15b" providerId="ADAL" clId="{E59CDDCA-EA28-4802-A17F-20ACEF089CBF}"/>
    <pc:docChg chg="undo custSel addSld modSld sldOrd">
      <pc:chgData name="Sabin, Joaquin" userId="68d7894a-0397-490a-8948-583c0737e15b" providerId="ADAL" clId="{E59CDDCA-EA28-4802-A17F-20ACEF089CBF}" dt="2023-11-07T17:55:28.540" v="3385" actId="20577"/>
      <pc:docMkLst>
        <pc:docMk/>
      </pc:docMkLst>
      <pc:sldChg chg="modSp mod modNotesTx">
        <pc:chgData name="Sabin, Joaquin" userId="68d7894a-0397-490a-8948-583c0737e15b" providerId="ADAL" clId="{E59CDDCA-EA28-4802-A17F-20ACEF089CBF}" dt="2023-11-07T17:45:49.851" v="3365" actId="20577"/>
        <pc:sldMkLst>
          <pc:docMk/>
          <pc:sldMk cId="2829914086" sldId="257"/>
        </pc:sldMkLst>
        <pc:spChg chg="mod">
          <ac:chgData name="Sabin, Joaquin" userId="68d7894a-0397-490a-8948-583c0737e15b" providerId="ADAL" clId="{E59CDDCA-EA28-4802-A17F-20ACEF089CBF}" dt="2023-10-24T16:24:34.543" v="15" actId="20577"/>
          <ac:spMkLst>
            <pc:docMk/>
            <pc:sldMk cId="2829914086" sldId="257"/>
            <ac:spMk id="2" creationId="{A03DA475-2FDB-BBE5-135E-6C3B9F7403F6}"/>
          </ac:spMkLst>
        </pc:spChg>
        <pc:spChg chg="mod">
          <ac:chgData name="Sabin, Joaquin" userId="68d7894a-0397-490a-8948-583c0737e15b" providerId="ADAL" clId="{E59CDDCA-EA28-4802-A17F-20ACEF089CBF}" dt="2023-10-24T17:02:31.514" v="869" actId="20577"/>
          <ac:spMkLst>
            <pc:docMk/>
            <pc:sldMk cId="2829914086" sldId="257"/>
            <ac:spMk id="3" creationId="{B9825245-EB9A-D73E-0498-8B2EA6272B6E}"/>
          </ac:spMkLst>
        </pc:spChg>
        <pc:spChg chg="mod">
          <ac:chgData name="Sabin, Joaquin" userId="68d7894a-0397-490a-8948-583c0737e15b" providerId="ADAL" clId="{E59CDDCA-EA28-4802-A17F-20ACEF089CBF}" dt="2023-11-07T17:38:29.122" v="3298" actId="20577"/>
          <ac:spMkLst>
            <pc:docMk/>
            <pc:sldMk cId="2829914086" sldId="257"/>
            <ac:spMk id="4" creationId="{A6EAB58A-688E-C435-95B2-BEED905A67A8}"/>
          </ac:spMkLst>
        </pc:spChg>
        <pc:graphicFrameChg chg="mod">
          <ac:chgData name="Sabin, Joaquin" userId="68d7894a-0397-490a-8948-583c0737e15b" providerId="ADAL" clId="{E59CDDCA-EA28-4802-A17F-20ACEF089CBF}" dt="2023-11-07T17:45:49.851" v="3365" actId="20577"/>
          <ac:graphicFrameMkLst>
            <pc:docMk/>
            <pc:sldMk cId="2829914086" sldId="257"/>
            <ac:graphicFrameMk id="21" creationId="{75272E26-566F-6A6C-0A59-40D4667968B0}"/>
          </ac:graphicFrameMkLst>
        </pc:graphicFrameChg>
      </pc:sldChg>
      <pc:sldChg chg="modSp mod">
        <pc:chgData name="Sabin, Joaquin" userId="68d7894a-0397-490a-8948-583c0737e15b" providerId="ADAL" clId="{E59CDDCA-EA28-4802-A17F-20ACEF089CBF}" dt="2023-11-07T17:55:28.540" v="3385" actId="20577"/>
        <pc:sldMkLst>
          <pc:docMk/>
          <pc:sldMk cId="3571378753" sldId="258"/>
        </pc:sldMkLst>
        <pc:spChg chg="mod">
          <ac:chgData name="Sabin, Joaquin" userId="68d7894a-0397-490a-8948-583c0737e15b" providerId="ADAL" clId="{E59CDDCA-EA28-4802-A17F-20ACEF089CBF}" dt="2023-11-02T15:50:29.192" v="1993" actId="20577"/>
          <ac:spMkLst>
            <pc:docMk/>
            <pc:sldMk cId="3571378753" sldId="258"/>
            <ac:spMk id="2" creationId="{0C03CB63-6492-B596-BDAA-439C3A4C847D}"/>
          </ac:spMkLst>
        </pc:spChg>
        <pc:spChg chg="mod">
          <ac:chgData name="Sabin, Joaquin" userId="68d7894a-0397-490a-8948-583c0737e15b" providerId="ADAL" clId="{E59CDDCA-EA28-4802-A17F-20ACEF089CBF}" dt="2023-11-07T17:55:28.540" v="3385" actId="20577"/>
          <ac:spMkLst>
            <pc:docMk/>
            <pc:sldMk cId="3571378753" sldId="258"/>
            <ac:spMk id="3" creationId="{2714698D-0096-5701-AADE-D0D6AF4D9C68}"/>
          </ac:spMkLst>
        </pc:spChg>
      </pc:sldChg>
      <pc:sldChg chg="addSp modSp mod modNotesTx">
        <pc:chgData name="Sabin, Joaquin" userId="68d7894a-0397-490a-8948-583c0737e15b" providerId="ADAL" clId="{E59CDDCA-EA28-4802-A17F-20ACEF089CBF}" dt="2023-11-07T17:39:17.208" v="3312" actId="20577"/>
        <pc:sldMkLst>
          <pc:docMk/>
          <pc:sldMk cId="2105227540" sldId="259"/>
        </pc:sldMkLst>
        <pc:spChg chg="mod">
          <ac:chgData name="Sabin, Joaquin" userId="68d7894a-0397-490a-8948-583c0737e15b" providerId="ADAL" clId="{E59CDDCA-EA28-4802-A17F-20ACEF089CBF}" dt="2023-10-24T16:25:12.086" v="43" actId="20577"/>
          <ac:spMkLst>
            <pc:docMk/>
            <pc:sldMk cId="2105227540" sldId="259"/>
            <ac:spMk id="2" creationId="{E18673B5-8EF6-ACE2-EF39-9B7EB4E9F20C}"/>
          </ac:spMkLst>
        </pc:spChg>
        <pc:spChg chg="mod">
          <ac:chgData name="Sabin, Joaquin" userId="68d7894a-0397-490a-8948-583c0737e15b" providerId="ADAL" clId="{E59CDDCA-EA28-4802-A17F-20ACEF089CBF}" dt="2023-11-02T15:37:54.845" v="1496" actId="33524"/>
          <ac:spMkLst>
            <pc:docMk/>
            <pc:sldMk cId="2105227540" sldId="259"/>
            <ac:spMk id="3" creationId="{A6768E3C-7B54-C536-6FE0-27E2143B8169}"/>
          </ac:spMkLst>
        </pc:spChg>
        <pc:picChg chg="add mod">
          <ac:chgData name="Sabin, Joaquin" userId="68d7894a-0397-490a-8948-583c0737e15b" providerId="ADAL" clId="{E59CDDCA-EA28-4802-A17F-20ACEF089CBF}" dt="2023-10-26T17:15:28.873" v="1445" actId="1076"/>
          <ac:picMkLst>
            <pc:docMk/>
            <pc:sldMk cId="2105227540" sldId="259"/>
            <ac:picMk id="5" creationId="{534EBBF3-EED6-1A5F-2939-28E72B12F678}"/>
          </ac:picMkLst>
        </pc:picChg>
        <pc:picChg chg="add mod">
          <ac:chgData name="Sabin, Joaquin" userId="68d7894a-0397-490a-8948-583c0737e15b" providerId="ADAL" clId="{E59CDDCA-EA28-4802-A17F-20ACEF089CBF}" dt="2023-10-26T17:07:16.187" v="1113" actId="1076"/>
          <ac:picMkLst>
            <pc:docMk/>
            <pc:sldMk cId="2105227540" sldId="259"/>
            <ac:picMk id="7" creationId="{D2CB4912-C63E-9E6A-6B44-723BB036C133}"/>
          </ac:picMkLst>
        </pc:picChg>
      </pc:sldChg>
      <pc:sldChg chg="modSp mod">
        <pc:chgData name="Sabin, Joaquin" userId="68d7894a-0397-490a-8948-583c0737e15b" providerId="ADAL" clId="{E59CDDCA-EA28-4802-A17F-20ACEF089CBF}" dt="2023-10-24T16:39:35.610" v="78" actId="20577"/>
        <pc:sldMkLst>
          <pc:docMk/>
          <pc:sldMk cId="1077726146" sldId="260"/>
        </pc:sldMkLst>
        <pc:spChg chg="mod">
          <ac:chgData name="Sabin, Joaquin" userId="68d7894a-0397-490a-8948-583c0737e15b" providerId="ADAL" clId="{E59CDDCA-EA28-4802-A17F-20ACEF089CBF}" dt="2023-10-24T16:39:35.610" v="78" actId="20577"/>
          <ac:spMkLst>
            <pc:docMk/>
            <pc:sldMk cId="1077726146" sldId="260"/>
            <ac:spMk id="2" creationId="{8FAFEBAB-3BE0-B435-DD6D-D68B9B613576}"/>
          </ac:spMkLst>
        </pc:spChg>
      </pc:sldChg>
      <pc:sldChg chg="new">
        <pc:chgData name="Sabin, Joaquin" userId="68d7894a-0397-490a-8948-583c0737e15b" providerId="ADAL" clId="{E59CDDCA-EA28-4802-A17F-20ACEF089CBF}" dt="2023-10-24T16:25:26.434" v="53" actId="680"/>
        <pc:sldMkLst>
          <pc:docMk/>
          <pc:sldMk cId="3402440443" sldId="261"/>
        </pc:sldMkLst>
      </pc:sldChg>
      <pc:sldChg chg="modSp new mod">
        <pc:chgData name="Sabin, Joaquin" userId="68d7894a-0397-490a-8948-583c0737e15b" providerId="ADAL" clId="{E59CDDCA-EA28-4802-A17F-20ACEF089CBF}" dt="2023-11-02T16:03:46.829" v="2028" actId="20577"/>
        <pc:sldMkLst>
          <pc:docMk/>
          <pc:sldMk cId="3437377437" sldId="262"/>
        </pc:sldMkLst>
        <pc:spChg chg="mod">
          <ac:chgData name="Sabin, Joaquin" userId="68d7894a-0397-490a-8948-583c0737e15b" providerId="ADAL" clId="{E59CDDCA-EA28-4802-A17F-20ACEF089CBF}" dt="2023-11-02T16:03:46.829" v="2028" actId="20577"/>
          <ac:spMkLst>
            <pc:docMk/>
            <pc:sldMk cId="3437377437" sldId="262"/>
            <ac:spMk id="3" creationId="{F5357E7B-12D7-1761-229B-5991086B6FB8}"/>
          </ac:spMkLst>
        </pc:spChg>
      </pc:sldChg>
      <pc:sldChg chg="modSp new mod ord">
        <pc:chgData name="Sabin, Joaquin" userId="68d7894a-0397-490a-8948-583c0737e15b" providerId="ADAL" clId="{E59CDDCA-EA28-4802-A17F-20ACEF089CBF}" dt="2023-11-07T17:18:57.969" v="3208" actId="20577"/>
        <pc:sldMkLst>
          <pc:docMk/>
          <pc:sldMk cId="4149639070" sldId="263"/>
        </pc:sldMkLst>
        <pc:spChg chg="mod">
          <ac:chgData name="Sabin, Joaquin" userId="68d7894a-0397-490a-8948-583c0737e15b" providerId="ADAL" clId="{E59CDDCA-EA28-4802-A17F-20ACEF089CBF}" dt="2023-11-02T15:40:15.716" v="1521" actId="20577"/>
          <ac:spMkLst>
            <pc:docMk/>
            <pc:sldMk cId="4149639070" sldId="263"/>
            <ac:spMk id="2" creationId="{6B935523-2130-6B76-04BD-A788BD5C372F}"/>
          </ac:spMkLst>
        </pc:spChg>
        <pc:spChg chg="mod">
          <ac:chgData name="Sabin, Joaquin" userId="68d7894a-0397-490a-8948-583c0737e15b" providerId="ADAL" clId="{E59CDDCA-EA28-4802-A17F-20ACEF089CBF}" dt="2023-11-02T15:44:51.982" v="1825" actId="20577"/>
          <ac:spMkLst>
            <pc:docMk/>
            <pc:sldMk cId="4149639070" sldId="263"/>
            <ac:spMk id="3" creationId="{702B23C3-06AC-565B-9A95-7CA328F7B4DB}"/>
          </ac:spMkLst>
        </pc:spChg>
        <pc:spChg chg="mod">
          <ac:chgData name="Sabin, Joaquin" userId="68d7894a-0397-490a-8948-583c0737e15b" providerId="ADAL" clId="{E59CDDCA-EA28-4802-A17F-20ACEF089CBF}" dt="2023-11-07T17:18:57.969" v="3208" actId="20577"/>
          <ac:spMkLst>
            <pc:docMk/>
            <pc:sldMk cId="4149639070" sldId="263"/>
            <ac:spMk id="6" creationId="{7493E3DF-A9D6-6F61-CEA6-6A97557B175F}"/>
          </ac:spMkLst>
        </pc:spChg>
      </pc:sldChg>
      <pc:sldChg chg="modSp mod modNotesTx">
        <pc:chgData name="Sabin, Joaquin" userId="68d7894a-0397-490a-8948-583c0737e15b" providerId="ADAL" clId="{E59CDDCA-EA28-4802-A17F-20ACEF089CBF}" dt="2023-11-07T17:40:53.717" v="3319" actId="20577"/>
        <pc:sldMkLst>
          <pc:docMk/>
          <pc:sldMk cId="1323243535" sldId="264"/>
        </pc:sldMkLst>
        <pc:spChg chg="mod">
          <ac:chgData name="Sabin, Joaquin" userId="68d7894a-0397-490a-8948-583c0737e15b" providerId="ADAL" clId="{E59CDDCA-EA28-4802-A17F-20ACEF089CBF}" dt="2023-11-02T15:44:28.569" v="1824" actId="20577"/>
          <ac:spMkLst>
            <pc:docMk/>
            <pc:sldMk cId="1323243535" sldId="264"/>
            <ac:spMk id="4" creationId="{1834D703-6389-B300-21AE-449BE770B78A}"/>
          </ac:spMkLst>
        </pc:spChg>
      </pc:sldChg>
      <pc:sldChg chg="addSp modSp mod">
        <pc:chgData name="Sabin, Joaquin" userId="68d7894a-0397-490a-8948-583c0737e15b" providerId="ADAL" clId="{E59CDDCA-EA28-4802-A17F-20ACEF089CBF}" dt="2023-11-02T15:51:26.759" v="2014" actId="20577"/>
        <pc:sldMkLst>
          <pc:docMk/>
          <pc:sldMk cId="2713700880" sldId="265"/>
        </pc:sldMkLst>
        <pc:spChg chg="add mod">
          <ac:chgData name="Sabin, Joaquin" userId="68d7894a-0397-490a-8948-583c0737e15b" providerId="ADAL" clId="{E59CDDCA-EA28-4802-A17F-20ACEF089CBF}" dt="2023-11-02T15:51:26.759" v="2014" actId="20577"/>
          <ac:spMkLst>
            <pc:docMk/>
            <pc:sldMk cId="2713700880" sldId="265"/>
            <ac:spMk id="4" creationId="{CB4AC535-3593-E2E0-1651-576CE2768B7E}"/>
          </ac:spMkLst>
        </pc:spChg>
      </pc:sldChg>
      <pc:sldChg chg="modSp mod modNotesTx">
        <pc:chgData name="Sabin, Joaquin" userId="68d7894a-0397-490a-8948-583c0737e15b" providerId="ADAL" clId="{E59CDDCA-EA28-4802-A17F-20ACEF089CBF}" dt="2023-11-07T17:50:10.092" v="3382"/>
        <pc:sldMkLst>
          <pc:docMk/>
          <pc:sldMk cId="2660913027" sldId="267"/>
        </pc:sldMkLst>
        <pc:spChg chg="mod">
          <ac:chgData name="Sabin, Joaquin" userId="68d7894a-0397-490a-8948-583c0737e15b" providerId="ADAL" clId="{E59CDDCA-EA28-4802-A17F-20ACEF089CBF}" dt="2023-11-07T17:33:45.012" v="3290" actId="1076"/>
          <ac:spMkLst>
            <pc:docMk/>
            <pc:sldMk cId="2660913027" sldId="267"/>
            <ac:spMk id="2" creationId="{B61CBA62-9996-8D6F-DDA6-593A156E15B2}"/>
          </ac:spMkLst>
        </pc:spChg>
        <pc:picChg chg="mod">
          <ac:chgData name="Sabin, Joaquin" userId="68d7894a-0397-490a-8948-583c0737e15b" providerId="ADAL" clId="{E59CDDCA-EA28-4802-A17F-20ACEF089CBF}" dt="2023-11-07T17:04:48.277" v="3162" actId="14100"/>
          <ac:picMkLst>
            <pc:docMk/>
            <pc:sldMk cId="2660913027" sldId="267"/>
            <ac:picMk id="5" creationId="{038F2CB6-B730-AECF-4B7E-2AA60F84EB51}"/>
          </ac:picMkLst>
        </pc:picChg>
      </pc:sldChg>
      <pc:sldChg chg="modSp mod">
        <pc:chgData name="Sabin, Joaquin" userId="68d7894a-0397-490a-8948-583c0737e15b" providerId="ADAL" clId="{E59CDDCA-EA28-4802-A17F-20ACEF089CBF}" dt="2023-11-07T17:50:04.021" v="3381"/>
        <pc:sldMkLst>
          <pc:docMk/>
          <pc:sldMk cId="4126601833" sldId="268"/>
        </pc:sldMkLst>
        <pc:spChg chg="mod">
          <ac:chgData name="Sabin, Joaquin" userId="68d7894a-0397-490a-8948-583c0737e15b" providerId="ADAL" clId="{E59CDDCA-EA28-4802-A17F-20ACEF089CBF}" dt="2023-11-07T16:52:49.098" v="3156" actId="20577"/>
          <ac:spMkLst>
            <pc:docMk/>
            <pc:sldMk cId="4126601833" sldId="268"/>
            <ac:spMk id="3" creationId="{37467F13-13D5-6D17-C0C3-C808D78F8A44}"/>
          </ac:spMkLst>
        </pc:spChg>
        <pc:graphicFrameChg chg="mod">
          <ac:chgData name="Sabin, Joaquin" userId="68d7894a-0397-490a-8948-583c0737e15b" providerId="ADAL" clId="{E59CDDCA-EA28-4802-A17F-20ACEF089CBF}" dt="2023-11-07T17:50:04.021" v="3381"/>
          <ac:graphicFrameMkLst>
            <pc:docMk/>
            <pc:sldMk cId="4126601833" sldId="268"/>
            <ac:graphicFrameMk id="5" creationId="{7A23585F-0BBC-ADCF-921E-F6C7300CA456}"/>
          </ac:graphicFrameMkLst>
        </pc:graphicFrameChg>
      </pc:sldChg>
      <pc:sldChg chg="modSp mod">
        <pc:chgData name="Sabin, Joaquin" userId="68d7894a-0397-490a-8948-583c0737e15b" providerId="ADAL" clId="{E59CDDCA-EA28-4802-A17F-20ACEF089CBF}" dt="2023-11-07T17:29:29.123" v="3289" actId="20577"/>
        <pc:sldMkLst>
          <pc:docMk/>
          <pc:sldMk cId="1204650005" sldId="269"/>
        </pc:sldMkLst>
        <pc:spChg chg="mod">
          <ac:chgData name="Sabin, Joaquin" userId="68d7894a-0397-490a-8948-583c0737e15b" providerId="ADAL" clId="{E59CDDCA-EA28-4802-A17F-20ACEF089CBF}" dt="2023-11-07T17:28:10.365" v="3253" actId="1076"/>
          <ac:spMkLst>
            <pc:docMk/>
            <pc:sldMk cId="1204650005" sldId="269"/>
            <ac:spMk id="2" creationId="{78B26D95-9DC7-11E7-3576-BAF6FC1265E5}"/>
          </ac:spMkLst>
        </pc:spChg>
        <pc:spChg chg="mod">
          <ac:chgData name="Sabin, Joaquin" userId="68d7894a-0397-490a-8948-583c0737e15b" providerId="ADAL" clId="{E59CDDCA-EA28-4802-A17F-20ACEF089CBF}" dt="2023-11-07T16:39:28.386" v="3117" actId="20577"/>
          <ac:spMkLst>
            <pc:docMk/>
            <pc:sldMk cId="1204650005" sldId="269"/>
            <ac:spMk id="3" creationId="{67B2E749-AE0A-AEAB-11D1-821A75AD8E3A}"/>
          </ac:spMkLst>
        </pc:spChg>
        <pc:graphicFrameChg chg="mod">
          <ac:chgData name="Sabin, Joaquin" userId="68d7894a-0397-490a-8948-583c0737e15b" providerId="ADAL" clId="{E59CDDCA-EA28-4802-A17F-20ACEF089CBF}" dt="2023-11-07T17:29:29.123" v="3289" actId="20577"/>
          <ac:graphicFrameMkLst>
            <pc:docMk/>
            <pc:sldMk cId="1204650005" sldId="269"/>
            <ac:graphicFrameMk id="7" creationId="{17D455CD-B70B-0A7B-5A3B-1DB02C184726}"/>
          </ac:graphicFrameMkLst>
        </pc:graphicFrameChg>
      </pc:sldChg>
      <pc:sldChg chg="modSp new mod ord modNotesTx">
        <pc:chgData name="Sabin, Joaquin" userId="68d7894a-0397-490a-8948-583c0737e15b" providerId="ADAL" clId="{E59CDDCA-EA28-4802-A17F-20ACEF089CBF}" dt="2023-11-07T17:41:48.962" v="3326" actId="20577"/>
        <pc:sldMkLst>
          <pc:docMk/>
          <pc:sldMk cId="2063198793" sldId="270"/>
        </pc:sldMkLst>
        <pc:spChg chg="mod">
          <ac:chgData name="Sabin, Joaquin" userId="68d7894a-0397-490a-8948-583c0737e15b" providerId="ADAL" clId="{E59CDDCA-EA28-4802-A17F-20ACEF089CBF}" dt="2023-11-07T16:31:50.779" v="2474" actId="20577"/>
          <ac:spMkLst>
            <pc:docMk/>
            <pc:sldMk cId="2063198793" sldId="270"/>
            <ac:spMk id="2" creationId="{6E8A2DAF-85DB-3A85-04B5-18C1A0D92A8C}"/>
          </ac:spMkLst>
        </pc:spChg>
        <pc:spChg chg="mod">
          <ac:chgData name="Sabin, Joaquin" userId="68d7894a-0397-490a-8948-583c0737e15b" providerId="ADAL" clId="{E59CDDCA-EA28-4802-A17F-20ACEF089CBF}" dt="2023-11-07T17:14:14.149" v="3206" actId="20577"/>
          <ac:spMkLst>
            <pc:docMk/>
            <pc:sldMk cId="2063198793" sldId="270"/>
            <ac:spMk id="3" creationId="{040EA107-488D-6D84-427E-ABDD02236DF0}"/>
          </ac:spMkLst>
        </pc:spChg>
      </pc:sldChg>
    </pc:docChg>
  </pc:docChgLst>
  <pc:docChgLst>
    <pc:chgData name="Robens, Dylan" userId="deb8f7c1-8369-438c-8f2f-f901ff495f4b" providerId="ADAL" clId="{45F37238-824B-4748-AA24-EBC78A8A261E}"/>
    <pc:docChg chg="undo redo custSel addSld delSld modSld">
      <pc:chgData name="Robens, Dylan" userId="deb8f7c1-8369-438c-8f2f-f901ff495f4b" providerId="ADAL" clId="{45F37238-824B-4748-AA24-EBC78A8A261E}" dt="2023-11-09T17:00:02.605" v="5100" actId="20577"/>
      <pc:docMkLst>
        <pc:docMk/>
      </pc:docMkLst>
      <pc:sldChg chg="addSp delSp modSp mod setBg setClrOvrMap">
        <pc:chgData name="Robens, Dylan" userId="deb8f7c1-8369-438c-8f2f-f901ff495f4b" providerId="ADAL" clId="{45F37238-824B-4748-AA24-EBC78A8A261E}" dt="2023-10-31T18:19:07.970" v="959" actId="26606"/>
        <pc:sldMkLst>
          <pc:docMk/>
          <pc:sldMk cId="2451155437" sldId="256"/>
        </pc:sldMkLst>
        <pc:spChg chg="mod">
          <ac:chgData name="Robens, Dylan" userId="deb8f7c1-8369-438c-8f2f-f901ff495f4b" providerId="ADAL" clId="{45F37238-824B-4748-AA24-EBC78A8A261E}" dt="2023-10-31T18:19:07.970" v="959" actId="26606"/>
          <ac:spMkLst>
            <pc:docMk/>
            <pc:sldMk cId="2451155437" sldId="256"/>
            <ac:spMk id="2" creationId="{F90F3E63-2423-9302-CB6A-46B187159846}"/>
          </ac:spMkLst>
        </pc:spChg>
        <pc:spChg chg="mod">
          <ac:chgData name="Robens, Dylan" userId="deb8f7c1-8369-438c-8f2f-f901ff495f4b" providerId="ADAL" clId="{45F37238-824B-4748-AA24-EBC78A8A261E}" dt="2023-10-31T18:19:07.970" v="959" actId="26606"/>
          <ac:spMkLst>
            <pc:docMk/>
            <pc:sldMk cId="2451155437" sldId="256"/>
            <ac:spMk id="3" creationId="{17AAF2E0-2059-D2FA-656D-7F96DC6BD8E0}"/>
          </ac:spMkLst>
        </pc:spChg>
        <pc:spChg chg="add del">
          <ac:chgData name="Robens, Dylan" userId="deb8f7c1-8369-438c-8f2f-f901ff495f4b" providerId="ADAL" clId="{45F37238-824B-4748-AA24-EBC78A8A261E}" dt="2023-10-31T18:18:58.277" v="955" actId="26606"/>
          <ac:spMkLst>
            <pc:docMk/>
            <pc:sldMk cId="2451155437" sldId="256"/>
            <ac:spMk id="8" creationId="{907EF6B7-1338-4443-8C46-6A318D952DFD}"/>
          </ac:spMkLst>
        </pc:spChg>
        <pc:spChg chg="add del">
          <ac:chgData name="Robens, Dylan" userId="deb8f7c1-8369-438c-8f2f-f901ff495f4b" providerId="ADAL" clId="{45F37238-824B-4748-AA24-EBC78A8A261E}" dt="2023-10-31T18:18:56.061" v="951" actId="26606"/>
          <ac:spMkLst>
            <pc:docMk/>
            <pc:sldMk cId="2451155437" sldId="256"/>
            <ac:spMk id="9" creationId="{71B2258F-86CA-4D4D-8270-BC05FCDEBFB3}"/>
          </ac:spMkLst>
        </pc:spChg>
        <pc:spChg chg="add del">
          <ac:chgData name="Robens, Dylan" userId="deb8f7c1-8369-438c-8f2f-f901ff495f4b" providerId="ADAL" clId="{45F37238-824B-4748-AA24-EBC78A8A261E}" dt="2023-10-31T18:18:58.277" v="955" actId="26606"/>
          <ac:spMkLst>
            <pc:docMk/>
            <pc:sldMk cId="2451155437" sldId="256"/>
            <ac:spMk id="10" creationId="{DAAE4CDD-124C-4DCF-9584-B6033B545DD5}"/>
          </ac:spMkLst>
        </pc:spChg>
        <pc:spChg chg="add del">
          <ac:chgData name="Robens, Dylan" userId="deb8f7c1-8369-438c-8f2f-f901ff495f4b" providerId="ADAL" clId="{45F37238-824B-4748-AA24-EBC78A8A261E}" dt="2023-10-31T18:18:57.593" v="953" actId="26606"/>
          <ac:spMkLst>
            <pc:docMk/>
            <pc:sldMk cId="2451155437" sldId="256"/>
            <ac:spMk id="11" creationId="{5BE23E75-E7E9-4D9F-6D25-5512363F8621}"/>
          </ac:spMkLst>
        </pc:spChg>
        <pc:spChg chg="add del">
          <ac:chgData name="Robens, Dylan" userId="deb8f7c1-8369-438c-8f2f-f901ff495f4b" providerId="ADAL" clId="{45F37238-824B-4748-AA24-EBC78A8A261E}" dt="2023-10-31T18:18:57.593" v="953" actId="26606"/>
          <ac:spMkLst>
            <pc:docMk/>
            <pc:sldMk cId="2451155437" sldId="256"/>
            <ac:spMk id="14" creationId="{EB0222B5-B739-82A9-5CCC-C5585AE12A69}"/>
          </ac:spMkLst>
        </pc:spChg>
        <pc:spChg chg="add del">
          <ac:chgData name="Robens, Dylan" userId="deb8f7c1-8369-438c-8f2f-f901ff495f4b" providerId="ADAL" clId="{45F37238-824B-4748-AA24-EBC78A8A261E}" dt="2023-10-31T18:18:58.277" v="955" actId="26606"/>
          <ac:spMkLst>
            <pc:docMk/>
            <pc:sldMk cId="2451155437" sldId="256"/>
            <ac:spMk id="16" creationId="{081E4A58-353D-44AE-B2FC-2A74E2E400F7}"/>
          </ac:spMkLst>
        </pc:spChg>
        <pc:spChg chg="add del">
          <ac:chgData name="Robens, Dylan" userId="deb8f7c1-8369-438c-8f2f-f901ff495f4b" providerId="ADAL" clId="{45F37238-824B-4748-AA24-EBC78A8A261E}" dt="2023-10-31T18:19:07.970" v="959" actId="26606"/>
          <ac:spMkLst>
            <pc:docMk/>
            <pc:sldMk cId="2451155437" sldId="256"/>
            <ac:spMk id="19" creationId="{EB0222B5-B739-82A9-5CCC-C5585AE12A69}"/>
          </ac:spMkLst>
        </pc:spChg>
        <pc:spChg chg="add del">
          <ac:chgData name="Robens, Dylan" userId="deb8f7c1-8369-438c-8f2f-f901ff495f4b" providerId="ADAL" clId="{45F37238-824B-4748-AA24-EBC78A8A261E}" dt="2023-10-31T18:19:07.970" v="959" actId="26606"/>
          <ac:spMkLst>
            <pc:docMk/>
            <pc:sldMk cId="2451155437" sldId="256"/>
            <ac:spMk id="20" creationId="{5BE23E75-E7E9-4D9F-6D25-5512363F8621}"/>
          </ac:spMkLst>
        </pc:spChg>
        <pc:spChg chg="add">
          <ac:chgData name="Robens, Dylan" userId="deb8f7c1-8369-438c-8f2f-f901ff495f4b" providerId="ADAL" clId="{45F37238-824B-4748-AA24-EBC78A8A261E}" dt="2023-10-31T18:19:07.970" v="959" actId="26606"/>
          <ac:spMkLst>
            <pc:docMk/>
            <pc:sldMk cId="2451155437" sldId="256"/>
            <ac:spMk id="26" creationId="{657F69E0-C4B0-4BEC-A689-4F8D877F05D4}"/>
          </ac:spMkLst>
        </pc:spChg>
        <pc:spChg chg="add">
          <ac:chgData name="Robens, Dylan" userId="deb8f7c1-8369-438c-8f2f-f901ff495f4b" providerId="ADAL" clId="{45F37238-824B-4748-AA24-EBC78A8A261E}" dt="2023-10-31T18:19:07.970" v="959" actId="26606"/>
          <ac:spMkLst>
            <pc:docMk/>
            <pc:sldMk cId="2451155437" sldId="256"/>
            <ac:spMk id="28" creationId="{9F6380B4-6A1C-481E-8408-B4E6C75B9B81}"/>
          </ac:spMkLst>
        </pc:spChg>
        <pc:picChg chg="add del">
          <ac:chgData name="Robens, Dylan" userId="deb8f7c1-8369-438c-8f2f-f901ff495f4b" providerId="ADAL" clId="{45F37238-824B-4748-AA24-EBC78A8A261E}" dt="2023-10-31T18:18:56.061" v="951" actId="26606"/>
          <ac:picMkLst>
            <pc:docMk/>
            <pc:sldMk cId="2451155437" sldId="256"/>
            <ac:picMk id="5" creationId="{6D8E282B-6470-BE3F-EB41-8568F1C69614}"/>
          </ac:picMkLst>
        </pc:picChg>
        <pc:picChg chg="add del">
          <ac:chgData name="Robens, Dylan" userId="deb8f7c1-8369-438c-8f2f-f901ff495f4b" providerId="ADAL" clId="{45F37238-824B-4748-AA24-EBC78A8A261E}" dt="2023-10-31T18:18:57.593" v="953" actId="26606"/>
          <ac:picMkLst>
            <pc:docMk/>
            <pc:sldMk cId="2451155437" sldId="256"/>
            <ac:picMk id="12" creationId="{98978F04-ECFA-2C13-EB46-F9CC423CDF0F}"/>
          </ac:picMkLst>
        </pc:picChg>
        <pc:picChg chg="add mod">
          <ac:chgData name="Robens, Dylan" userId="deb8f7c1-8369-438c-8f2f-f901ff495f4b" providerId="ADAL" clId="{45F37238-824B-4748-AA24-EBC78A8A261E}" dt="2023-10-31T18:19:07.970" v="959" actId="26606"/>
          <ac:picMkLst>
            <pc:docMk/>
            <pc:sldMk cId="2451155437" sldId="256"/>
            <ac:picMk id="18" creationId="{98978F04-ECFA-2C13-EB46-F9CC423CDF0F}"/>
          </ac:picMkLst>
        </pc:picChg>
        <pc:cxnChg chg="add del">
          <ac:chgData name="Robens, Dylan" userId="deb8f7c1-8369-438c-8f2f-f901ff495f4b" providerId="ADAL" clId="{45F37238-824B-4748-AA24-EBC78A8A261E}" dt="2023-10-31T18:18:57.593" v="953" actId="26606"/>
          <ac:cxnSpMkLst>
            <pc:docMk/>
            <pc:sldMk cId="2451155437" sldId="256"/>
            <ac:cxnSpMk id="13" creationId="{61B115DB-65EB-3FC3-7284-CFDF4ADC60B6}"/>
          </ac:cxnSpMkLst>
        </pc:cxnChg>
        <pc:cxnChg chg="add del">
          <ac:chgData name="Robens, Dylan" userId="deb8f7c1-8369-438c-8f2f-f901ff495f4b" providerId="ADAL" clId="{45F37238-824B-4748-AA24-EBC78A8A261E}" dt="2023-10-31T18:19:07.970" v="959" actId="26606"/>
          <ac:cxnSpMkLst>
            <pc:docMk/>
            <pc:sldMk cId="2451155437" sldId="256"/>
            <ac:cxnSpMk id="21" creationId="{61B115DB-65EB-3FC3-7284-CFDF4ADC60B6}"/>
          </ac:cxnSpMkLst>
        </pc:cxnChg>
      </pc:sldChg>
      <pc:sldChg chg="addSp delSp modSp mod setBg">
        <pc:chgData name="Robens, Dylan" userId="deb8f7c1-8369-438c-8f2f-f901ff495f4b" providerId="ADAL" clId="{45F37238-824B-4748-AA24-EBC78A8A261E}" dt="2023-11-09T16:28:12.497" v="2415" actId="20577"/>
        <pc:sldMkLst>
          <pc:docMk/>
          <pc:sldMk cId="2829914086" sldId="257"/>
        </pc:sldMkLst>
        <pc:spChg chg="mod">
          <ac:chgData name="Robens, Dylan" userId="deb8f7c1-8369-438c-8f2f-f901ff495f4b" providerId="ADAL" clId="{45F37238-824B-4748-AA24-EBC78A8A261E}" dt="2023-10-31T18:19:41.706" v="963" actId="26606"/>
          <ac:spMkLst>
            <pc:docMk/>
            <pc:sldMk cId="2829914086" sldId="257"/>
            <ac:spMk id="2" creationId="{A03DA475-2FDB-BBE5-135E-6C3B9F7403F6}"/>
          </ac:spMkLst>
        </pc:spChg>
        <pc:spChg chg="add del">
          <ac:chgData name="Robens, Dylan" userId="deb8f7c1-8369-438c-8f2f-f901ff495f4b" providerId="ADAL" clId="{45F37238-824B-4748-AA24-EBC78A8A261E}" dt="2023-10-31T18:17:57.629" v="949" actId="26606"/>
          <ac:spMkLst>
            <pc:docMk/>
            <pc:sldMk cId="2829914086" sldId="257"/>
            <ac:spMk id="3" creationId="{B9825245-EB9A-D73E-0498-8B2EA6272B6E}"/>
          </ac:spMkLst>
        </pc:spChg>
        <pc:spChg chg="add del">
          <ac:chgData name="Robens, Dylan" userId="deb8f7c1-8369-438c-8f2f-f901ff495f4b" providerId="ADAL" clId="{45F37238-824B-4748-AA24-EBC78A8A261E}" dt="2023-10-31T18:17:53.032" v="944" actId="26606"/>
          <ac:spMkLst>
            <pc:docMk/>
            <pc:sldMk cId="2829914086" sldId="257"/>
            <ac:spMk id="9" creationId="{BACC6370-2D7E-4714-9D71-7542949D7D5D}"/>
          </ac:spMkLst>
        </pc:spChg>
        <pc:spChg chg="add del">
          <ac:chgData name="Robens, Dylan" userId="deb8f7c1-8369-438c-8f2f-f901ff495f4b" providerId="ADAL" clId="{45F37238-824B-4748-AA24-EBC78A8A261E}" dt="2023-10-31T18:17:53.032" v="944" actId="26606"/>
          <ac:spMkLst>
            <pc:docMk/>
            <pc:sldMk cId="2829914086" sldId="257"/>
            <ac:spMk id="11" creationId="{F68B3F68-107C-434F-AA38-110D5EA91B85}"/>
          </ac:spMkLst>
        </pc:spChg>
        <pc:spChg chg="add del">
          <ac:chgData name="Robens, Dylan" userId="deb8f7c1-8369-438c-8f2f-f901ff495f4b" providerId="ADAL" clId="{45F37238-824B-4748-AA24-EBC78A8A261E}" dt="2023-10-31T18:17:53.032" v="944" actId="26606"/>
          <ac:spMkLst>
            <pc:docMk/>
            <pc:sldMk cId="2829914086" sldId="257"/>
            <ac:spMk id="13" creationId="{AAD0DBB9-1A4B-4391-81D4-CB19F9AB918A}"/>
          </ac:spMkLst>
        </pc:spChg>
        <pc:spChg chg="add del">
          <ac:chgData name="Robens, Dylan" userId="deb8f7c1-8369-438c-8f2f-f901ff495f4b" providerId="ADAL" clId="{45F37238-824B-4748-AA24-EBC78A8A261E}" dt="2023-10-31T18:17:53.032" v="944" actId="26606"/>
          <ac:spMkLst>
            <pc:docMk/>
            <pc:sldMk cId="2829914086" sldId="257"/>
            <ac:spMk id="15" creationId="{063BBA22-50EA-4C4D-BE05-F1CE4E63AA56}"/>
          </ac:spMkLst>
        </pc:spChg>
        <pc:spChg chg="add del">
          <ac:chgData name="Robens, Dylan" userId="deb8f7c1-8369-438c-8f2f-f901ff495f4b" providerId="ADAL" clId="{45F37238-824B-4748-AA24-EBC78A8A261E}" dt="2023-10-31T18:19:41.706" v="963" actId="26606"/>
          <ac:spMkLst>
            <pc:docMk/>
            <pc:sldMk cId="2829914086" sldId="257"/>
            <ac:spMk id="26" creationId="{AE2B703B-46F9-481A-A605-82E2A828C4FA}"/>
          </ac:spMkLst>
        </pc:spChg>
        <pc:spChg chg="add del">
          <ac:chgData name="Robens, Dylan" userId="deb8f7c1-8369-438c-8f2f-f901ff495f4b" providerId="ADAL" clId="{45F37238-824B-4748-AA24-EBC78A8A261E}" dt="2023-10-31T18:19:41.706" v="963" actId="26606"/>
          <ac:spMkLst>
            <pc:docMk/>
            <pc:sldMk cId="2829914086" sldId="257"/>
            <ac:spMk id="28" creationId="{F13BE4D7-0C3D-4906-B230-A1C5B4665CCF}"/>
          </ac:spMkLst>
        </pc:spChg>
        <pc:graphicFrameChg chg="add del">
          <ac:chgData name="Robens, Dylan" userId="deb8f7c1-8369-438c-8f2f-f901ff495f4b" providerId="ADAL" clId="{45F37238-824B-4748-AA24-EBC78A8A261E}" dt="2023-10-31T18:17:53.032" v="944" actId="26606"/>
          <ac:graphicFrameMkLst>
            <pc:docMk/>
            <pc:sldMk cId="2829914086" sldId="257"/>
            <ac:graphicFrameMk id="5" creationId="{27C732AF-D24C-DB18-5916-1A15D8C58574}"/>
          </ac:graphicFrameMkLst>
        </pc:graphicFrameChg>
        <pc:graphicFrameChg chg="add del">
          <ac:chgData name="Robens, Dylan" userId="deb8f7c1-8369-438c-8f2f-f901ff495f4b" providerId="ADAL" clId="{45F37238-824B-4748-AA24-EBC78A8A261E}" dt="2023-10-31T18:17:55.015" v="946" actId="26606"/>
          <ac:graphicFrameMkLst>
            <pc:docMk/>
            <pc:sldMk cId="2829914086" sldId="257"/>
            <ac:graphicFrameMk id="17" creationId="{B0683C1D-2766-849F-907E-33353B88D66C}"/>
          </ac:graphicFrameMkLst>
        </pc:graphicFrameChg>
        <pc:graphicFrameChg chg="add del">
          <ac:chgData name="Robens, Dylan" userId="deb8f7c1-8369-438c-8f2f-f901ff495f4b" providerId="ADAL" clId="{45F37238-824B-4748-AA24-EBC78A8A261E}" dt="2023-10-31T18:17:57.575" v="948" actId="26606"/>
          <ac:graphicFrameMkLst>
            <pc:docMk/>
            <pc:sldMk cId="2829914086" sldId="257"/>
            <ac:graphicFrameMk id="19" creationId="{E8636C27-9A27-86B6-1B25-EC9F473B261C}"/>
          </ac:graphicFrameMkLst>
        </pc:graphicFrameChg>
        <pc:graphicFrameChg chg="add mod modGraphic">
          <ac:chgData name="Robens, Dylan" userId="deb8f7c1-8369-438c-8f2f-f901ff495f4b" providerId="ADAL" clId="{45F37238-824B-4748-AA24-EBC78A8A261E}" dt="2023-11-09T16:28:12.497" v="2415" actId="20577"/>
          <ac:graphicFrameMkLst>
            <pc:docMk/>
            <pc:sldMk cId="2829914086" sldId="257"/>
            <ac:graphicFrameMk id="21" creationId="{75272E26-566F-6A6C-0A59-40D4667968B0}"/>
          </ac:graphicFrameMkLst>
        </pc:graphicFrameChg>
      </pc:sldChg>
      <pc:sldChg chg="addSp delSp modSp mod setBg">
        <pc:chgData name="Robens, Dylan" userId="deb8f7c1-8369-438c-8f2f-f901ff495f4b" providerId="ADAL" clId="{45F37238-824B-4748-AA24-EBC78A8A261E}" dt="2023-11-07T17:31:10.789" v="2211" actId="1076"/>
        <pc:sldMkLst>
          <pc:docMk/>
          <pc:sldMk cId="3571378753" sldId="258"/>
        </pc:sldMkLst>
        <pc:spChg chg="mod">
          <ac:chgData name="Robens, Dylan" userId="deb8f7c1-8369-438c-8f2f-f901ff495f4b" providerId="ADAL" clId="{45F37238-824B-4748-AA24-EBC78A8A261E}" dt="2023-11-07T17:30:57.111" v="2207" actId="26606"/>
          <ac:spMkLst>
            <pc:docMk/>
            <pc:sldMk cId="3571378753" sldId="258"/>
            <ac:spMk id="2" creationId="{0C03CB63-6492-B596-BDAA-439C3A4C847D}"/>
          </ac:spMkLst>
        </pc:spChg>
        <pc:spChg chg="mod">
          <ac:chgData name="Robens, Dylan" userId="deb8f7c1-8369-438c-8f2f-f901ff495f4b" providerId="ADAL" clId="{45F37238-824B-4748-AA24-EBC78A8A261E}" dt="2023-11-07T17:31:10.789" v="2211" actId="1076"/>
          <ac:spMkLst>
            <pc:docMk/>
            <pc:sldMk cId="3571378753" sldId="258"/>
            <ac:spMk id="3" creationId="{2714698D-0096-5701-AADE-D0D6AF4D9C68}"/>
          </ac:spMkLst>
        </pc:spChg>
        <pc:spChg chg="add del">
          <ac:chgData name="Robens, Dylan" userId="deb8f7c1-8369-438c-8f2f-f901ff495f4b" providerId="ADAL" clId="{45F37238-824B-4748-AA24-EBC78A8A261E}" dt="2023-10-31T18:16:55.117" v="941" actId="26606"/>
          <ac:spMkLst>
            <pc:docMk/>
            <pc:sldMk cId="3571378753" sldId="258"/>
            <ac:spMk id="8" creationId="{1C799903-48D5-4A31-A1A2-541072D9771E}"/>
          </ac:spMkLst>
        </pc:spChg>
        <pc:spChg chg="add del">
          <ac:chgData name="Robens, Dylan" userId="deb8f7c1-8369-438c-8f2f-f901ff495f4b" providerId="ADAL" clId="{45F37238-824B-4748-AA24-EBC78A8A261E}" dt="2023-10-31T18:16:48.937" v="939" actId="26606"/>
          <ac:spMkLst>
            <pc:docMk/>
            <pc:sldMk cId="3571378753" sldId="258"/>
            <ac:spMk id="9" creationId="{8FC9BE17-9A7B-462D-AE50-3D8777387304}"/>
          </ac:spMkLst>
        </pc:spChg>
        <pc:spChg chg="add del">
          <ac:chgData name="Robens, Dylan" userId="deb8f7c1-8369-438c-8f2f-f901ff495f4b" providerId="ADAL" clId="{45F37238-824B-4748-AA24-EBC78A8A261E}" dt="2023-10-31T18:16:55.117" v="941" actId="26606"/>
          <ac:spMkLst>
            <pc:docMk/>
            <pc:sldMk cId="3571378753" sldId="258"/>
            <ac:spMk id="10" creationId="{8EFFF109-FC58-4FD3-BE05-9775A1310F55}"/>
          </ac:spMkLst>
        </pc:spChg>
        <pc:spChg chg="add del">
          <ac:chgData name="Robens, Dylan" userId="deb8f7c1-8369-438c-8f2f-f901ff495f4b" providerId="ADAL" clId="{45F37238-824B-4748-AA24-EBC78A8A261E}" dt="2023-10-31T18:16:48.937" v="939" actId="26606"/>
          <ac:spMkLst>
            <pc:docMk/>
            <pc:sldMk cId="3571378753" sldId="258"/>
            <ac:spMk id="11" creationId="{3EBE8569-6AEC-4B8C-8D53-2DE337CDBA65}"/>
          </ac:spMkLst>
        </pc:spChg>
        <pc:spChg chg="add del">
          <ac:chgData name="Robens, Dylan" userId="deb8f7c1-8369-438c-8f2f-f901ff495f4b" providerId="ADAL" clId="{45F37238-824B-4748-AA24-EBC78A8A261E}" dt="2023-10-31T18:16:55.117" v="941" actId="26606"/>
          <ac:spMkLst>
            <pc:docMk/>
            <pc:sldMk cId="3571378753" sldId="258"/>
            <ac:spMk id="12" creationId="{E1B96AD6-92A9-4273-A62B-96A1C3E0BA95}"/>
          </ac:spMkLst>
        </pc:spChg>
        <pc:spChg chg="add del">
          <ac:chgData name="Robens, Dylan" userId="deb8f7c1-8369-438c-8f2f-f901ff495f4b" providerId="ADAL" clId="{45F37238-824B-4748-AA24-EBC78A8A261E}" dt="2023-10-31T18:16:48.937" v="939" actId="26606"/>
          <ac:spMkLst>
            <pc:docMk/>
            <pc:sldMk cId="3571378753" sldId="258"/>
            <ac:spMk id="13" creationId="{55D4142C-5077-457F-A6AD-3FECFDB39685}"/>
          </ac:spMkLst>
        </pc:spChg>
        <pc:spChg chg="add del">
          <ac:chgData name="Robens, Dylan" userId="deb8f7c1-8369-438c-8f2f-f901ff495f4b" providerId="ADAL" clId="{45F37238-824B-4748-AA24-EBC78A8A261E}" dt="2023-10-31T18:16:55.117" v="941" actId="26606"/>
          <ac:spMkLst>
            <pc:docMk/>
            <pc:sldMk cId="3571378753" sldId="258"/>
            <ac:spMk id="14" creationId="{463EEC44-1BA3-44ED-81FC-A644B04B2A44}"/>
          </ac:spMkLst>
        </pc:spChg>
        <pc:spChg chg="add del">
          <ac:chgData name="Robens, Dylan" userId="deb8f7c1-8369-438c-8f2f-f901ff495f4b" providerId="ADAL" clId="{45F37238-824B-4748-AA24-EBC78A8A261E}" dt="2023-10-31T18:16:48.937" v="939" actId="26606"/>
          <ac:spMkLst>
            <pc:docMk/>
            <pc:sldMk cId="3571378753" sldId="258"/>
            <ac:spMk id="15" creationId="{7A5F0580-5EE9-419F-96EE-B6529EF6E7D0}"/>
          </ac:spMkLst>
        </pc:spChg>
        <pc:spChg chg="add del">
          <ac:chgData name="Robens, Dylan" userId="deb8f7c1-8369-438c-8f2f-f901ff495f4b" providerId="ADAL" clId="{45F37238-824B-4748-AA24-EBC78A8A261E}" dt="2023-11-07T17:30:57.111" v="2207" actId="26606"/>
          <ac:spMkLst>
            <pc:docMk/>
            <pc:sldMk cId="3571378753" sldId="258"/>
            <ac:spMk id="16" creationId="{F94AA2BD-2E3F-4B1D-8127-5744B8115311}"/>
          </ac:spMkLst>
        </pc:spChg>
        <pc:spChg chg="add del">
          <ac:chgData name="Robens, Dylan" userId="deb8f7c1-8369-438c-8f2f-f901ff495f4b" providerId="ADAL" clId="{45F37238-824B-4748-AA24-EBC78A8A261E}" dt="2023-11-07T17:30:57.111" v="2207" actId="26606"/>
          <ac:spMkLst>
            <pc:docMk/>
            <pc:sldMk cId="3571378753" sldId="258"/>
            <ac:spMk id="17" creationId="{4BD02261-2DC8-4AA8-9E16-7751AE892445}"/>
          </ac:spMkLst>
        </pc:spChg>
        <pc:spChg chg="add del">
          <ac:chgData name="Robens, Dylan" userId="deb8f7c1-8369-438c-8f2f-f901ff495f4b" providerId="ADAL" clId="{45F37238-824B-4748-AA24-EBC78A8A261E}" dt="2023-11-07T17:30:57.111" v="2207" actId="26606"/>
          <ac:spMkLst>
            <pc:docMk/>
            <pc:sldMk cId="3571378753" sldId="258"/>
            <ac:spMk id="18" creationId="{3D752CF2-2291-40B5-B462-C17B174C10BC}"/>
          </ac:spMkLst>
        </pc:spChg>
        <pc:spChg chg="add del">
          <ac:chgData name="Robens, Dylan" userId="deb8f7c1-8369-438c-8f2f-f901ff495f4b" providerId="ADAL" clId="{45F37238-824B-4748-AA24-EBC78A8A261E}" dt="2023-11-07T17:30:57.111" v="2207" actId="26606"/>
          <ac:spMkLst>
            <pc:docMk/>
            <pc:sldMk cId="3571378753" sldId="258"/>
            <ac:spMk id="24" creationId="{04812C46-200A-4DEB-A05E-3ED6C68C2387}"/>
          </ac:spMkLst>
        </pc:spChg>
        <pc:spChg chg="add del">
          <ac:chgData name="Robens, Dylan" userId="deb8f7c1-8369-438c-8f2f-f901ff495f4b" providerId="ADAL" clId="{45F37238-824B-4748-AA24-EBC78A8A261E}" dt="2023-11-07T17:30:57.111" v="2207" actId="26606"/>
          <ac:spMkLst>
            <pc:docMk/>
            <pc:sldMk cId="3571378753" sldId="258"/>
            <ac:spMk id="26" creationId="{D1EA859B-E555-4109-94F3-6700E046E008}"/>
          </ac:spMkLst>
        </pc:spChg>
        <pc:picChg chg="add del">
          <ac:chgData name="Robens, Dylan" userId="deb8f7c1-8369-438c-8f2f-f901ff495f4b" providerId="ADAL" clId="{45F37238-824B-4748-AA24-EBC78A8A261E}" dt="2023-10-31T18:16:48.937" v="939" actId="26606"/>
          <ac:picMkLst>
            <pc:docMk/>
            <pc:sldMk cId="3571378753" sldId="258"/>
            <ac:picMk id="5" creationId="{11B6373D-3B96-C9FD-3831-5EA5E58FC72A}"/>
          </ac:picMkLst>
        </pc:picChg>
        <pc:picChg chg="add mod ord">
          <ac:chgData name="Robens, Dylan" userId="deb8f7c1-8369-438c-8f2f-f901ff495f4b" providerId="ADAL" clId="{45F37238-824B-4748-AA24-EBC78A8A261E}" dt="2023-11-07T17:30:57.111" v="2207" actId="26606"/>
          <ac:picMkLst>
            <pc:docMk/>
            <pc:sldMk cId="3571378753" sldId="258"/>
            <ac:picMk id="19" creationId="{D1767883-61DE-59CA-98B7-E9870A422759}"/>
          </ac:picMkLst>
        </pc:picChg>
      </pc:sldChg>
      <pc:sldChg chg="addSp delSp modSp mod setBg">
        <pc:chgData name="Robens, Dylan" userId="deb8f7c1-8369-438c-8f2f-f901ff495f4b" providerId="ADAL" clId="{45F37238-824B-4748-AA24-EBC78A8A261E}" dt="2023-11-07T17:31:51.073" v="2220" actId="1076"/>
        <pc:sldMkLst>
          <pc:docMk/>
          <pc:sldMk cId="2105227540" sldId="259"/>
        </pc:sldMkLst>
        <pc:spChg chg="mod">
          <ac:chgData name="Robens, Dylan" userId="deb8f7c1-8369-438c-8f2f-f901ff495f4b" providerId="ADAL" clId="{45F37238-824B-4748-AA24-EBC78A8A261E}" dt="2023-10-31T16:31:02.765" v="4" actId="26606"/>
          <ac:spMkLst>
            <pc:docMk/>
            <pc:sldMk cId="2105227540" sldId="259"/>
            <ac:spMk id="2" creationId="{E18673B5-8EF6-ACE2-EF39-9B7EB4E9F20C}"/>
          </ac:spMkLst>
        </pc:spChg>
        <pc:spChg chg="mod">
          <ac:chgData name="Robens, Dylan" userId="deb8f7c1-8369-438c-8f2f-f901ff495f4b" providerId="ADAL" clId="{45F37238-824B-4748-AA24-EBC78A8A261E}" dt="2023-11-07T17:31:51.073" v="2220" actId="1076"/>
          <ac:spMkLst>
            <pc:docMk/>
            <pc:sldMk cId="2105227540" sldId="259"/>
            <ac:spMk id="3" creationId="{A6768E3C-7B54-C536-6FE0-27E2143B8169}"/>
          </ac:spMkLst>
        </pc:spChg>
        <pc:spChg chg="add del">
          <ac:chgData name="Robens, Dylan" userId="deb8f7c1-8369-438c-8f2f-f901ff495f4b" providerId="ADAL" clId="{45F37238-824B-4748-AA24-EBC78A8A261E}" dt="2023-10-31T16:31:02.765" v="4" actId="26606"/>
          <ac:spMkLst>
            <pc:docMk/>
            <pc:sldMk cId="2105227540" sldId="259"/>
            <ac:spMk id="1031" creationId="{26FF42C2-EA15-4154-B242-E98E88CED99C}"/>
          </ac:spMkLst>
        </pc:spChg>
        <pc:spChg chg="add del">
          <ac:chgData name="Robens, Dylan" userId="deb8f7c1-8369-438c-8f2f-f901ff495f4b" providerId="ADAL" clId="{45F37238-824B-4748-AA24-EBC78A8A261E}" dt="2023-10-31T16:31:02.765" v="4" actId="26606"/>
          <ac:spMkLst>
            <pc:docMk/>
            <pc:sldMk cId="2105227540" sldId="259"/>
            <ac:spMk id="1033" creationId="{D79DE9F7-28C4-4856-BA57-D696E124C137}"/>
          </ac:spMkLst>
        </pc:spChg>
        <pc:spChg chg="add del">
          <ac:chgData name="Robens, Dylan" userId="deb8f7c1-8369-438c-8f2f-f901ff495f4b" providerId="ADAL" clId="{45F37238-824B-4748-AA24-EBC78A8A261E}" dt="2023-10-31T16:31:02.765" v="4" actId="26606"/>
          <ac:spMkLst>
            <pc:docMk/>
            <pc:sldMk cId="2105227540" sldId="259"/>
            <ac:spMk id="1035" creationId="{E1F9ED9C-121B-44C6-A308-5824769C40D5}"/>
          </ac:spMkLst>
        </pc:spChg>
        <pc:spChg chg="add del">
          <ac:chgData name="Robens, Dylan" userId="deb8f7c1-8369-438c-8f2f-f901ff495f4b" providerId="ADAL" clId="{45F37238-824B-4748-AA24-EBC78A8A261E}" dt="2023-10-31T16:31:02.765" v="4" actId="26606"/>
          <ac:spMkLst>
            <pc:docMk/>
            <pc:sldMk cId="2105227540" sldId="259"/>
            <ac:spMk id="1037" creationId="{4A5F8185-F27B-4E99-A06C-007336FE3F2D}"/>
          </ac:spMkLst>
        </pc:spChg>
        <pc:spChg chg="add">
          <ac:chgData name="Robens, Dylan" userId="deb8f7c1-8369-438c-8f2f-f901ff495f4b" providerId="ADAL" clId="{45F37238-824B-4748-AA24-EBC78A8A261E}" dt="2023-10-31T16:31:02.765" v="4" actId="26606"/>
          <ac:spMkLst>
            <pc:docMk/>
            <pc:sldMk cId="2105227540" sldId="259"/>
            <ac:spMk id="1042" creationId="{385E1BDC-A9B0-4A87-82E3-F3187F69A802}"/>
          </ac:spMkLst>
        </pc:spChg>
        <pc:spChg chg="add">
          <ac:chgData name="Robens, Dylan" userId="deb8f7c1-8369-438c-8f2f-f901ff495f4b" providerId="ADAL" clId="{45F37238-824B-4748-AA24-EBC78A8A261E}" dt="2023-10-31T16:31:02.765" v="4" actId="26606"/>
          <ac:spMkLst>
            <pc:docMk/>
            <pc:sldMk cId="2105227540" sldId="259"/>
            <ac:spMk id="1044" creationId="{0990C621-3B8B-4820-8328-D47EF7CE823C}"/>
          </ac:spMkLst>
        </pc:spChg>
        <pc:spChg chg="add">
          <ac:chgData name="Robens, Dylan" userId="deb8f7c1-8369-438c-8f2f-f901ff495f4b" providerId="ADAL" clId="{45F37238-824B-4748-AA24-EBC78A8A261E}" dt="2023-10-31T16:31:02.765" v="4" actId="26606"/>
          <ac:spMkLst>
            <pc:docMk/>
            <pc:sldMk cId="2105227540" sldId="259"/>
            <ac:spMk id="1046" creationId="{C1A2385B-1D2A-4E17-84FA-6CB7F0AAE473}"/>
          </ac:spMkLst>
        </pc:spChg>
        <pc:spChg chg="add">
          <ac:chgData name="Robens, Dylan" userId="deb8f7c1-8369-438c-8f2f-f901ff495f4b" providerId="ADAL" clId="{45F37238-824B-4748-AA24-EBC78A8A261E}" dt="2023-10-31T16:31:02.765" v="4" actId="26606"/>
          <ac:spMkLst>
            <pc:docMk/>
            <pc:sldMk cId="2105227540" sldId="259"/>
            <ac:spMk id="1048" creationId="{5E791F2F-79DB-4CC0-9FA1-001E3E91E8B7}"/>
          </ac:spMkLst>
        </pc:spChg>
        <pc:picChg chg="mod">
          <ac:chgData name="Robens, Dylan" userId="deb8f7c1-8369-438c-8f2f-f901ff495f4b" providerId="ADAL" clId="{45F37238-824B-4748-AA24-EBC78A8A261E}" dt="2023-10-31T16:31:02.765" v="4" actId="26606"/>
          <ac:picMkLst>
            <pc:docMk/>
            <pc:sldMk cId="2105227540" sldId="259"/>
            <ac:picMk id="5" creationId="{534EBBF3-EED6-1A5F-2939-28E72B12F678}"/>
          </ac:picMkLst>
        </pc:picChg>
        <pc:picChg chg="mod">
          <ac:chgData name="Robens, Dylan" userId="deb8f7c1-8369-438c-8f2f-f901ff495f4b" providerId="ADAL" clId="{45F37238-824B-4748-AA24-EBC78A8A261E}" dt="2023-10-31T16:31:02.765" v="4" actId="26606"/>
          <ac:picMkLst>
            <pc:docMk/>
            <pc:sldMk cId="2105227540" sldId="259"/>
            <ac:picMk id="7" creationId="{D2CB4912-C63E-9E6A-6B44-723BB036C133}"/>
          </ac:picMkLst>
        </pc:picChg>
        <pc:picChg chg="add del mod ord">
          <ac:chgData name="Robens, Dylan" userId="deb8f7c1-8369-438c-8f2f-f901ff495f4b" providerId="ADAL" clId="{45F37238-824B-4748-AA24-EBC78A8A261E}" dt="2023-10-31T16:30:58.898" v="3" actId="478"/>
          <ac:picMkLst>
            <pc:docMk/>
            <pc:sldMk cId="2105227540" sldId="259"/>
            <ac:picMk id="1026" creationId="{778DE371-9382-12C1-B96B-2C5AA4557931}"/>
          </ac:picMkLst>
        </pc:picChg>
      </pc:sldChg>
      <pc:sldChg chg="addSp modSp mod setBg modNotesTx">
        <pc:chgData name="Robens, Dylan" userId="deb8f7c1-8369-438c-8f2f-f901ff495f4b" providerId="ADAL" clId="{45F37238-824B-4748-AA24-EBC78A8A261E}" dt="2023-11-09T16:36:11.700" v="3196" actId="20577"/>
        <pc:sldMkLst>
          <pc:docMk/>
          <pc:sldMk cId="1077726146" sldId="260"/>
        </pc:sldMkLst>
        <pc:spChg chg="mod">
          <ac:chgData name="Robens, Dylan" userId="deb8f7c1-8369-438c-8f2f-f901ff495f4b" providerId="ADAL" clId="{45F37238-824B-4748-AA24-EBC78A8A261E}" dt="2023-11-07T17:30:44.182" v="2205" actId="26606"/>
          <ac:spMkLst>
            <pc:docMk/>
            <pc:sldMk cId="1077726146" sldId="260"/>
            <ac:spMk id="2" creationId="{8FAFEBAB-3BE0-B435-DD6D-D68B9B613576}"/>
          </ac:spMkLst>
        </pc:spChg>
        <pc:spChg chg="mod">
          <ac:chgData name="Robens, Dylan" userId="deb8f7c1-8369-438c-8f2f-f901ff495f4b" providerId="ADAL" clId="{45F37238-824B-4748-AA24-EBC78A8A261E}" dt="2023-11-09T16:35:34.660" v="3081" actId="20577"/>
          <ac:spMkLst>
            <pc:docMk/>
            <pc:sldMk cId="1077726146" sldId="260"/>
            <ac:spMk id="3" creationId="{B8B60E40-1DF2-A743-ACAB-F7DBDE0576B4}"/>
          </ac:spMkLst>
        </pc:spChg>
        <pc:spChg chg="add">
          <ac:chgData name="Robens, Dylan" userId="deb8f7c1-8369-438c-8f2f-f901ff495f4b" providerId="ADAL" clId="{45F37238-824B-4748-AA24-EBC78A8A261E}" dt="2023-11-07T17:30:44.182" v="2205" actId="26606"/>
          <ac:spMkLst>
            <pc:docMk/>
            <pc:sldMk cId="1077726146" sldId="260"/>
            <ac:spMk id="8" creationId="{907EF6B7-1338-4443-8C46-6A318D952DFD}"/>
          </ac:spMkLst>
        </pc:spChg>
        <pc:spChg chg="add">
          <ac:chgData name="Robens, Dylan" userId="deb8f7c1-8369-438c-8f2f-f901ff495f4b" providerId="ADAL" clId="{45F37238-824B-4748-AA24-EBC78A8A261E}" dt="2023-11-07T17:30:44.182" v="2205" actId="26606"/>
          <ac:spMkLst>
            <pc:docMk/>
            <pc:sldMk cId="1077726146" sldId="260"/>
            <ac:spMk id="10" creationId="{DAAE4CDD-124C-4DCF-9584-B6033B545DD5}"/>
          </ac:spMkLst>
        </pc:spChg>
        <pc:spChg chg="add">
          <ac:chgData name="Robens, Dylan" userId="deb8f7c1-8369-438c-8f2f-f901ff495f4b" providerId="ADAL" clId="{45F37238-824B-4748-AA24-EBC78A8A261E}" dt="2023-11-07T17:30:44.182" v="2205" actId="26606"/>
          <ac:spMkLst>
            <pc:docMk/>
            <pc:sldMk cId="1077726146" sldId="260"/>
            <ac:spMk id="12" creationId="{081E4A58-353D-44AE-B2FC-2A74E2E400F7}"/>
          </ac:spMkLst>
        </pc:spChg>
      </pc:sldChg>
      <pc:sldChg chg="addSp delSp mod">
        <pc:chgData name="Robens, Dylan" userId="deb8f7c1-8369-438c-8f2f-f901ff495f4b" providerId="ADAL" clId="{45F37238-824B-4748-AA24-EBC78A8A261E}" dt="2023-11-07T17:33:45.525" v="2243" actId="26606"/>
        <pc:sldMkLst>
          <pc:docMk/>
          <pc:sldMk cId="3437377437" sldId="262"/>
        </pc:sldMkLst>
        <pc:spChg chg="del">
          <ac:chgData name="Robens, Dylan" userId="deb8f7c1-8369-438c-8f2f-f901ff495f4b" providerId="ADAL" clId="{45F37238-824B-4748-AA24-EBC78A8A261E}" dt="2023-11-07T17:33:45.525" v="2243" actId="26606"/>
          <ac:spMkLst>
            <pc:docMk/>
            <pc:sldMk cId="3437377437" sldId="262"/>
            <ac:spMk id="3" creationId="{F5357E7B-12D7-1761-229B-5991086B6FB8}"/>
          </ac:spMkLst>
        </pc:spChg>
        <pc:graphicFrameChg chg="add">
          <ac:chgData name="Robens, Dylan" userId="deb8f7c1-8369-438c-8f2f-f901ff495f4b" providerId="ADAL" clId="{45F37238-824B-4748-AA24-EBC78A8A261E}" dt="2023-11-07T17:33:45.525" v="2243" actId="26606"/>
          <ac:graphicFrameMkLst>
            <pc:docMk/>
            <pc:sldMk cId="3437377437" sldId="262"/>
            <ac:graphicFrameMk id="7" creationId="{B818D7E8-BC89-37D7-6607-70AB325080F2}"/>
          </ac:graphicFrameMkLst>
        </pc:graphicFrameChg>
      </pc:sldChg>
      <pc:sldChg chg="addSp delSp modSp mod setBg modNotesTx">
        <pc:chgData name="Robens, Dylan" userId="deb8f7c1-8369-438c-8f2f-f901ff495f4b" providerId="ADAL" clId="{45F37238-824B-4748-AA24-EBC78A8A261E}" dt="2023-11-09T17:00:02.605" v="5100" actId="20577"/>
        <pc:sldMkLst>
          <pc:docMk/>
          <pc:sldMk cId="4149639070" sldId="263"/>
        </pc:sldMkLst>
        <pc:spChg chg="mod">
          <ac:chgData name="Robens, Dylan" userId="deb8f7c1-8369-438c-8f2f-f901ff495f4b" providerId="ADAL" clId="{45F37238-824B-4748-AA24-EBC78A8A261E}" dt="2023-11-07T17:19:39.197" v="1905" actId="26606"/>
          <ac:spMkLst>
            <pc:docMk/>
            <pc:sldMk cId="4149639070" sldId="263"/>
            <ac:spMk id="2" creationId="{6B935523-2130-6B76-04BD-A788BD5C372F}"/>
          </ac:spMkLst>
        </pc:spChg>
        <pc:spChg chg="del">
          <ac:chgData name="Robens, Dylan" userId="deb8f7c1-8369-438c-8f2f-f901ff495f4b" providerId="ADAL" clId="{45F37238-824B-4748-AA24-EBC78A8A261E}" dt="2023-11-07T17:08:21.490" v="964" actId="22"/>
          <ac:spMkLst>
            <pc:docMk/>
            <pc:sldMk cId="4149639070" sldId="263"/>
            <ac:spMk id="3" creationId="{702B23C3-06AC-565B-9A95-7CA328F7B4DB}"/>
          </ac:spMkLst>
        </pc:spChg>
        <pc:spChg chg="add mod">
          <ac:chgData name="Robens, Dylan" userId="deb8f7c1-8369-438c-8f2f-f901ff495f4b" providerId="ADAL" clId="{45F37238-824B-4748-AA24-EBC78A8A261E}" dt="2023-11-09T16:51:56.585" v="4761" actId="20577"/>
          <ac:spMkLst>
            <pc:docMk/>
            <pc:sldMk cId="4149639070" sldId="263"/>
            <ac:spMk id="6" creationId="{7493E3DF-A9D6-6F61-CEA6-6A97557B175F}"/>
          </ac:spMkLst>
        </pc:spChg>
        <pc:spChg chg="add del">
          <ac:chgData name="Robens, Dylan" userId="deb8f7c1-8369-438c-8f2f-f901ff495f4b" providerId="ADAL" clId="{45F37238-824B-4748-AA24-EBC78A8A261E}" dt="2023-11-07T17:19:39.197" v="1905" actId="26606"/>
          <ac:spMkLst>
            <pc:docMk/>
            <pc:sldMk cId="4149639070" sldId="263"/>
            <ac:spMk id="1031" creationId="{53B475F8-50AE-46A0-9943-B2B63183D50C}"/>
          </ac:spMkLst>
        </pc:spChg>
        <pc:spChg chg="add del">
          <ac:chgData name="Robens, Dylan" userId="deb8f7c1-8369-438c-8f2f-f901ff495f4b" providerId="ADAL" clId="{45F37238-824B-4748-AA24-EBC78A8A261E}" dt="2023-11-07T17:19:39.197" v="1905" actId="26606"/>
          <ac:spMkLst>
            <pc:docMk/>
            <pc:sldMk cId="4149639070" sldId="263"/>
            <ac:spMk id="1033" creationId="{75F6FDB4-2351-48C2-A863-2364A02343C0}"/>
          </ac:spMkLst>
        </pc:spChg>
        <pc:picChg chg="add mod ord">
          <ac:chgData name="Robens, Dylan" userId="deb8f7c1-8369-438c-8f2f-f901ff495f4b" providerId="ADAL" clId="{45F37238-824B-4748-AA24-EBC78A8A261E}" dt="2023-11-07T17:19:39.197" v="1905" actId="26606"/>
          <ac:picMkLst>
            <pc:docMk/>
            <pc:sldMk cId="4149639070" sldId="263"/>
            <ac:picMk id="5" creationId="{5C85ECB5-720C-ED86-05FF-5E5114A59F5D}"/>
          </ac:picMkLst>
        </pc:picChg>
        <pc:picChg chg="add mod ord">
          <ac:chgData name="Robens, Dylan" userId="deb8f7c1-8369-438c-8f2f-f901ff495f4b" providerId="ADAL" clId="{45F37238-824B-4748-AA24-EBC78A8A261E}" dt="2023-11-07T17:19:39.197" v="1905" actId="26606"/>
          <ac:picMkLst>
            <pc:docMk/>
            <pc:sldMk cId="4149639070" sldId="263"/>
            <ac:picMk id="8" creationId="{1803DBBF-F2F0-E4C8-93E8-23E8CD409AD3}"/>
          </ac:picMkLst>
        </pc:picChg>
        <pc:picChg chg="add mod">
          <ac:chgData name="Robens, Dylan" userId="deb8f7c1-8369-438c-8f2f-f901ff495f4b" providerId="ADAL" clId="{45F37238-824B-4748-AA24-EBC78A8A261E}" dt="2023-11-07T17:19:39.197" v="1905" actId="26606"/>
          <ac:picMkLst>
            <pc:docMk/>
            <pc:sldMk cId="4149639070" sldId="263"/>
            <ac:picMk id="1026" creationId="{59EABBB5-F375-D455-0E41-1A84D7595049}"/>
          </ac:picMkLst>
        </pc:picChg>
      </pc:sldChg>
      <pc:sldChg chg="addSp delSp modSp new mod setBg">
        <pc:chgData name="Robens, Dylan" userId="deb8f7c1-8369-438c-8f2f-f901ff495f4b" providerId="ADAL" clId="{45F37238-824B-4748-AA24-EBC78A8A261E}" dt="2023-11-07T17:33:17.188" v="2242" actId="14100"/>
        <pc:sldMkLst>
          <pc:docMk/>
          <pc:sldMk cId="1323243535" sldId="264"/>
        </pc:sldMkLst>
        <pc:spChg chg="mod">
          <ac:chgData name="Robens, Dylan" userId="deb8f7c1-8369-438c-8f2f-f901ff495f4b" providerId="ADAL" clId="{45F37238-824B-4748-AA24-EBC78A8A261E}" dt="2023-10-31T18:16:26.737" v="937" actId="26606"/>
          <ac:spMkLst>
            <pc:docMk/>
            <pc:sldMk cId="1323243535" sldId="264"/>
            <ac:spMk id="2" creationId="{E6AEC1CD-243A-CAB3-CE59-FED59DC156FA}"/>
          </ac:spMkLst>
        </pc:spChg>
        <pc:spChg chg="del">
          <ac:chgData name="Robens, Dylan" userId="deb8f7c1-8369-438c-8f2f-f901ff495f4b" providerId="ADAL" clId="{45F37238-824B-4748-AA24-EBC78A8A261E}" dt="2023-10-31T16:31:13.291" v="26"/>
          <ac:spMkLst>
            <pc:docMk/>
            <pc:sldMk cId="1323243535" sldId="264"/>
            <ac:spMk id="3" creationId="{065A9FBA-95D7-FC15-2B9E-67162CDC9085}"/>
          </ac:spMkLst>
        </pc:spChg>
        <pc:spChg chg="add mod">
          <ac:chgData name="Robens, Dylan" userId="deb8f7c1-8369-438c-8f2f-f901ff495f4b" providerId="ADAL" clId="{45F37238-824B-4748-AA24-EBC78A8A261E}" dt="2023-11-07T17:33:17.188" v="2242" actId="14100"/>
          <ac:spMkLst>
            <pc:docMk/>
            <pc:sldMk cId="1323243535" sldId="264"/>
            <ac:spMk id="4" creationId="{1834D703-6389-B300-21AE-449BE770B78A}"/>
          </ac:spMkLst>
        </pc:spChg>
        <pc:spChg chg="add">
          <ac:chgData name="Robens, Dylan" userId="deb8f7c1-8369-438c-8f2f-f901ff495f4b" providerId="ADAL" clId="{45F37238-824B-4748-AA24-EBC78A8A261E}" dt="2023-10-31T18:16:26.737" v="937" actId="26606"/>
          <ac:spMkLst>
            <pc:docMk/>
            <pc:sldMk cId="1323243535" sldId="264"/>
            <ac:spMk id="2055" creationId="{5C9B446A-6343-4E56-90BA-061E4DDF0FFB}"/>
          </ac:spMkLst>
        </pc:spChg>
        <pc:spChg chg="add">
          <ac:chgData name="Robens, Dylan" userId="deb8f7c1-8369-438c-8f2f-f901ff495f4b" providerId="ADAL" clId="{45F37238-824B-4748-AA24-EBC78A8A261E}" dt="2023-10-31T18:16:26.737" v="937" actId="26606"/>
          <ac:spMkLst>
            <pc:docMk/>
            <pc:sldMk cId="1323243535" sldId="264"/>
            <ac:spMk id="2057" creationId="{3EC72A1B-03D3-499C-B4BF-AC68EEC22B10}"/>
          </ac:spMkLst>
        </pc:spChg>
        <pc:spChg chg="add">
          <ac:chgData name="Robens, Dylan" userId="deb8f7c1-8369-438c-8f2f-f901ff495f4b" providerId="ADAL" clId="{45F37238-824B-4748-AA24-EBC78A8A261E}" dt="2023-10-31T18:16:26.737" v="937" actId="26606"/>
          <ac:spMkLst>
            <pc:docMk/>
            <pc:sldMk cId="1323243535" sldId="264"/>
            <ac:spMk id="2059" creationId="{216322C2-3CF0-4D33-BF90-3F384CF6D232}"/>
          </ac:spMkLst>
        </pc:spChg>
        <pc:spChg chg="add">
          <ac:chgData name="Robens, Dylan" userId="deb8f7c1-8369-438c-8f2f-f901ff495f4b" providerId="ADAL" clId="{45F37238-824B-4748-AA24-EBC78A8A261E}" dt="2023-10-31T18:16:26.737" v="937" actId="26606"/>
          <ac:spMkLst>
            <pc:docMk/>
            <pc:sldMk cId="1323243535" sldId="264"/>
            <ac:spMk id="2061" creationId="{55D4142C-5077-457F-A6AD-3FECFDB39685}"/>
          </ac:spMkLst>
        </pc:spChg>
        <pc:spChg chg="add">
          <ac:chgData name="Robens, Dylan" userId="deb8f7c1-8369-438c-8f2f-f901ff495f4b" providerId="ADAL" clId="{45F37238-824B-4748-AA24-EBC78A8A261E}" dt="2023-10-31T18:16:26.737" v="937" actId="26606"/>
          <ac:spMkLst>
            <pc:docMk/>
            <pc:sldMk cId="1323243535" sldId="264"/>
            <ac:spMk id="2063" creationId="{7A5F0580-5EE9-419F-96EE-B6529EF6E7D0}"/>
          </ac:spMkLst>
        </pc:spChg>
        <pc:picChg chg="add mod ord">
          <ac:chgData name="Robens, Dylan" userId="deb8f7c1-8369-438c-8f2f-f901ff495f4b" providerId="ADAL" clId="{45F37238-824B-4748-AA24-EBC78A8A261E}" dt="2023-10-31T18:16:26.737" v="937" actId="26606"/>
          <ac:picMkLst>
            <pc:docMk/>
            <pc:sldMk cId="1323243535" sldId="264"/>
            <ac:picMk id="2050" creationId="{22A9B0FB-FFD9-3583-FE6C-EF774EE3DB08}"/>
          </ac:picMkLst>
        </pc:picChg>
      </pc:sldChg>
      <pc:sldChg chg="addSp delSp modSp mod setBg modNotesTx">
        <pc:chgData name="Robens, Dylan" userId="deb8f7c1-8369-438c-8f2f-f901ff495f4b" providerId="ADAL" clId="{45F37238-824B-4748-AA24-EBC78A8A261E}" dt="2023-11-07T17:39:26.459" v="2274" actId="20577"/>
        <pc:sldMkLst>
          <pc:docMk/>
          <pc:sldMk cId="2713700880" sldId="265"/>
        </pc:sldMkLst>
        <pc:spChg chg="mod">
          <ac:chgData name="Robens, Dylan" userId="deb8f7c1-8369-438c-8f2f-f901ff495f4b" providerId="ADAL" clId="{45F37238-824B-4748-AA24-EBC78A8A261E}" dt="2023-11-07T17:33:13.418" v="2240" actId="26606"/>
          <ac:spMkLst>
            <pc:docMk/>
            <pc:sldMk cId="2713700880" sldId="265"/>
            <ac:spMk id="2" creationId="{0BC6ECB2-8489-18D0-B709-53AFD86D7D81}"/>
          </ac:spMkLst>
        </pc:spChg>
        <pc:spChg chg="mod ord">
          <ac:chgData name="Robens, Dylan" userId="deb8f7c1-8369-438c-8f2f-f901ff495f4b" providerId="ADAL" clId="{45F37238-824B-4748-AA24-EBC78A8A261E}" dt="2023-11-07T17:33:13.418" v="2240" actId="26606"/>
          <ac:spMkLst>
            <pc:docMk/>
            <pc:sldMk cId="2713700880" sldId="265"/>
            <ac:spMk id="4" creationId="{CB4AC535-3593-E2E0-1651-576CE2768B7E}"/>
          </ac:spMkLst>
        </pc:spChg>
        <pc:spChg chg="add del">
          <ac:chgData name="Robens, Dylan" userId="deb8f7c1-8369-438c-8f2f-f901ff495f4b" providerId="ADAL" clId="{45F37238-824B-4748-AA24-EBC78A8A261E}" dt="2023-11-07T17:33:09.700" v="2238" actId="26606"/>
          <ac:spMkLst>
            <pc:docMk/>
            <pc:sldMk cId="2713700880" sldId="265"/>
            <ac:spMk id="18" creationId="{681D366F-0B96-4E6B-ABD5-96092A6A9174}"/>
          </ac:spMkLst>
        </pc:spChg>
        <pc:spChg chg="add del">
          <ac:chgData name="Robens, Dylan" userId="deb8f7c1-8369-438c-8f2f-f901ff495f4b" providerId="ADAL" clId="{45F37238-824B-4748-AA24-EBC78A8A261E}" dt="2023-11-07T17:33:13.418" v="2240" actId="26606"/>
          <ac:spMkLst>
            <pc:docMk/>
            <pc:sldMk cId="2713700880" sldId="265"/>
            <ac:spMk id="44" creationId="{E817EB35-4D5C-493B-8459-98C99FD1667F}"/>
          </ac:spMkLst>
        </pc:spChg>
        <pc:spChg chg="add del">
          <ac:chgData name="Robens, Dylan" userId="deb8f7c1-8369-438c-8f2f-f901ff495f4b" providerId="ADAL" clId="{45F37238-824B-4748-AA24-EBC78A8A261E}" dt="2023-11-07T17:33:13.418" v="2240" actId="26606"/>
          <ac:spMkLst>
            <pc:docMk/>
            <pc:sldMk cId="2713700880" sldId="265"/>
            <ac:spMk id="45" creationId="{70BEB1E7-2F88-40BC-B73D-42E5B6F80BFC}"/>
          </ac:spMkLst>
        </pc:spChg>
        <pc:grpChg chg="add del">
          <ac:chgData name="Robens, Dylan" userId="deb8f7c1-8369-438c-8f2f-f901ff495f4b" providerId="ADAL" clId="{45F37238-824B-4748-AA24-EBC78A8A261E}" dt="2023-11-07T17:33:09.700" v="2238" actId="26606"/>
          <ac:grpSpMkLst>
            <pc:docMk/>
            <pc:sldMk cId="2713700880" sldId="265"/>
            <ac:grpSpMk id="20" creationId="{BCFC0C88-15C5-478A-93E5-8D0F6E26BC3A}"/>
          </ac:grpSpMkLst>
        </pc:grpChg>
        <pc:grpChg chg="add del">
          <ac:chgData name="Robens, Dylan" userId="deb8f7c1-8369-438c-8f2f-f901ff495f4b" providerId="ADAL" clId="{45F37238-824B-4748-AA24-EBC78A8A261E}" dt="2023-11-07T17:33:09.700" v="2238" actId="26606"/>
          <ac:grpSpMkLst>
            <pc:docMk/>
            <pc:sldMk cId="2713700880" sldId="265"/>
            <ac:grpSpMk id="26" creationId="{0033DEB0-7449-4D72-ABFF-9DCE4C94D585}"/>
          </ac:grpSpMkLst>
        </pc:grpChg>
        <pc:grpChg chg="add del">
          <ac:chgData name="Robens, Dylan" userId="deb8f7c1-8369-438c-8f2f-f901ff495f4b" providerId="ADAL" clId="{45F37238-824B-4748-AA24-EBC78A8A261E}" dt="2023-11-07T17:33:09.700" v="2238" actId="26606"/>
          <ac:grpSpMkLst>
            <pc:docMk/>
            <pc:sldMk cId="2713700880" sldId="265"/>
            <ac:grpSpMk id="32" creationId="{1616FA42-3839-4D06-805D-DB21EE1E14FB}"/>
          </ac:grpSpMkLst>
        </pc:grpChg>
        <pc:grpChg chg="add del">
          <ac:chgData name="Robens, Dylan" userId="deb8f7c1-8369-438c-8f2f-f901ff495f4b" providerId="ADAL" clId="{45F37238-824B-4748-AA24-EBC78A8A261E}" dt="2023-11-07T17:33:09.700" v="2238" actId="26606"/>
          <ac:grpSpMkLst>
            <pc:docMk/>
            <pc:sldMk cId="2713700880" sldId="265"/>
            <ac:grpSpMk id="38" creationId="{6958A1EF-1C74-4E85-B4BA-3605C9624749}"/>
          </ac:grpSpMkLst>
        </pc:grpChg>
        <pc:picChg chg="mod ord">
          <ac:chgData name="Robens, Dylan" userId="deb8f7c1-8369-438c-8f2f-f901ff495f4b" providerId="ADAL" clId="{45F37238-824B-4748-AA24-EBC78A8A261E}" dt="2023-11-07T17:33:13.418" v="2240" actId="26606"/>
          <ac:picMkLst>
            <pc:docMk/>
            <pc:sldMk cId="2713700880" sldId="265"/>
            <ac:picMk id="5" creationId="{F83D3DF7-8694-FF11-B069-A97128BB38C5}"/>
          </ac:picMkLst>
        </pc:picChg>
        <pc:picChg chg="mod ord">
          <ac:chgData name="Robens, Dylan" userId="deb8f7c1-8369-438c-8f2f-f901ff495f4b" providerId="ADAL" clId="{45F37238-824B-4748-AA24-EBC78A8A261E}" dt="2023-11-07T17:33:13.418" v="2240" actId="26606"/>
          <ac:picMkLst>
            <pc:docMk/>
            <pc:sldMk cId="2713700880" sldId="265"/>
            <ac:picMk id="7" creationId="{E294E265-4CAA-5112-EB60-B2387D8CFF91}"/>
          </ac:picMkLst>
        </pc:picChg>
        <pc:picChg chg="mod">
          <ac:chgData name="Robens, Dylan" userId="deb8f7c1-8369-438c-8f2f-f901ff495f4b" providerId="ADAL" clId="{45F37238-824B-4748-AA24-EBC78A8A261E}" dt="2023-11-07T17:33:13.418" v="2240" actId="26606"/>
          <ac:picMkLst>
            <pc:docMk/>
            <pc:sldMk cId="2713700880" sldId="265"/>
            <ac:picMk id="9" creationId="{1215B39C-0962-A0CA-9E06-E611DB356F72}"/>
          </ac:picMkLst>
        </pc:picChg>
        <pc:picChg chg="mod ord">
          <ac:chgData name="Robens, Dylan" userId="deb8f7c1-8369-438c-8f2f-f901ff495f4b" providerId="ADAL" clId="{45F37238-824B-4748-AA24-EBC78A8A261E}" dt="2023-11-07T17:33:13.418" v="2240" actId="26606"/>
          <ac:picMkLst>
            <pc:docMk/>
            <pc:sldMk cId="2713700880" sldId="265"/>
            <ac:picMk id="13" creationId="{1A5CC32B-BA2D-4D98-E9BB-CF20DD2B1B42}"/>
          </ac:picMkLst>
        </pc:picChg>
      </pc:sldChg>
      <pc:sldChg chg="addSp delSp modSp mod setBg">
        <pc:chgData name="Robens, Dylan" userId="deb8f7c1-8369-438c-8f2f-f901ff495f4b" providerId="ADAL" clId="{45F37238-824B-4748-AA24-EBC78A8A261E}" dt="2023-11-07T17:34:24.780" v="2247" actId="26606"/>
        <pc:sldMkLst>
          <pc:docMk/>
          <pc:sldMk cId="2660913027" sldId="267"/>
        </pc:sldMkLst>
        <pc:spChg chg="mod">
          <ac:chgData name="Robens, Dylan" userId="deb8f7c1-8369-438c-8f2f-f901ff495f4b" providerId="ADAL" clId="{45F37238-824B-4748-AA24-EBC78A8A261E}" dt="2023-11-07T17:34:24.780" v="2247" actId="26606"/>
          <ac:spMkLst>
            <pc:docMk/>
            <pc:sldMk cId="2660913027" sldId="267"/>
            <ac:spMk id="2" creationId="{B61CBA62-9996-8D6F-DDA6-593A156E15B2}"/>
          </ac:spMkLst>
        </pc:spChg>
        <pc:spChg chg="add del">
          <ac:chgData name="Robens, Dylan" userId="deb8f7c1-8369-438c-8f2f-f901ff495f4b" providerId="ADAL" clId="{45F37238-824B-4748-AA24-EBC78A8A261E}" dt="2023-11-07T17:34:24.780" v="2247" actId="26606"/>
          <ac:spMkLst>
            <pc:docMk/>
            <pc:sldMk cId="2660913027" sldId="267"/>
            <ac:spMk id="14" creationId="{D12DDE76-C203-4047-9998-63900085B5E8}"/>
          </ac:spMkLst>
        </pc:spChg>
        <pc:picChg chg="mod">
          <ac:chgData name="Robens, Dylan" userId="deb8f7c1-8369-438c-8f2f-f901ff495f4b" providerId="ADAL" clId="{45F37238-824B-4748-AA24-EBC78A8A261E}" dt="2023-11-07T17:34:24.780" v="2247" actId="26606"/>
          <ac:picMkLst>
            <pc:docMk/>
            <pc:sldMk cId="2660913027" sldId="267"/>
            <ac:picMk id="9" creationId="{BE7206D9-D060-EFD6-04A2-27CE9B92BE68}"/>
          </ac:picMkLst>
        </pc:picChg>
      </pc:sldChg>
      <pc:sldChg chg="addSp delSp modSp mod setBg">
        <pc:chgData name="Robens, Dylan" userId="deb8f7c1-8369-438c-8f2f-f901ff495f4b" providerId="ADAL" clId="{45F37238-824B-4748-AA24-EBC78A8A261E}" dt="2023-11-07T17:49:52.865" v="2355" actId="20577"/>
        <pc:sldMkLst>
          <pc:docMk/>
          <pc:sldMk cId="4126601833" sldId="268"/>
        </pc:sldMkLst>
        <pc:spChg chg="mod">
          <ac:chgData name="Robens, Dylan" userId="deb8f7c1-8369-438c-8f2f-f901ff495f4b" providerId="ADAL" clId="{45F37238-824B-4748-AA24-EBC78A8A261E}" dt="2023-11-07T17:30:25.782" v="2203" actId="26606"/>
          <ac:spMkLst>
            <pc:docMk/>
            <pc:sldMk cId="4126601833" sldId="268"/>
            <ac:spMk id="2" creationId="{6B42F08F-AF19-9D94-D8BA-FB67E6FDFD75}"/>
          </ac:spMkLst>
        </pc:spChg>
        <pc:spChg chg="del mod">
          <ac:chgData name="Robens, Dylan" userId="deb8f7c1-8369-438c-8f2f-f901ff495f4b" providerId="ADAL" clId="{45F37238-824B-4748-AA24-EBC78A8A261E}" dt="2023-11-07T17:30:25.840" v="2204" actId="26606"/>
          <ac:spMkLst>
            <pc:docMk/>
            <pc:sldMk cId="4126601833" sldId="268"/>
            <ac:spMk id="3" creationId="{37467F13-13D5-6D17-C0C3-C808D78F8A44}"/>
          </ac:spMkLst>
        </pc:spChg>
        <pc:spChg chg="add del">
          <ac:chgData name="Robens, Dylan" userId="deb8f7c1-8369-438c-8f2f-f901ff495f4b" providerId="ADAL" clId="{45F37238-824B-4748-AA24-EBC78A8A261E}" dt="2023-11-07T17:30:25.782" v="2203" actId="26606"/>
          <ac:spMkLst>
            <pc:docMk/>
            <pc:sldMk cId="4126601833" sldId="268"/>
            <ac:spMk id="10" creationId="{245A9F99-D9B1-4094-A2E2-B90AC1DB7B9C}"/>
          </ac:spMkLst>
        </pc:spChg>
        <pc:spChg chg="add del">
          <ac:chgData name="Robens, Dylan" userId="deb8f7c1-8369-438c-8f2f-f901ff495f4b" providerId="ADAL" clId="{45F37238-824B-4748-AA24-EBC78A8A261E}" dt="2023-11-07T17:30:25.782" v="2203" actId="26606"/>
          <ac:spMkLst>
            <pc:docMk/>
            <pc:sldMk cId="4126601833" sldId="268"/>
            <ac:spMk id="12" creationId="{B7FAF607-473A-4A43-A23D-BBFF5C4117BB}"/>
          </ac:spMkLst>
        </pc:spChg>
        <pc:grpChg chg="add del">
          <ac:chgData name="Robens, Dylan" userId="deb8f7c1-8369-438c-8f2f-f901ff495f4b" providerId="ADAL" clId="{45F37238-824B-4748-AA24-EBC78A8A261E}" dt="2023-11-07T17:30:25.782" v="2203" actId="26606"/>
          <ac:grpSpMkLst>
            <pc:docMk/>
            <pc:sldMk cId="4126601833" sldId="268"/>
            <ac:grpSpMk id="14" creationId="{C5F6476F-D303-44D3-B30F-1BA348F0F64A}"/>
          </ac:grpSpMkLst>
        </pc:grpChg>
        <pc:graphicFrameChg chg="add mod">
          <ac:chgData name="Robens, Dylan" userId="deb8f7c1-8369-438c-8f2f-f901ff495f4b" providerId="ADAL" clId="{45F37238-824B-4748-AA24-EBC78A8A261E}" dt="2023-11-07T17:49:52.865" v="2355" actId="20577"/>
          <ac:graphicFrameMkLst>
            <pc:docMk/>
            <pc:sldMk cId="4126601833" sldId="268"/>
            <ac:graphicFrameMk id="5" creationId="{7A23585F-0BBC-ADCF-921E-F6C7300CA456}"/>
          </ac:graphicFrameMkLst>
        </pc:graphicFrameChg>
        <pc:picChg chg="add del">
          <ac:chgData name="Robens, Dylan" userId="deb8f7c1-8369-438c-8f2f-f901ff495f4b" providerId="ADAL" clId="{45F37238-824B-4748-AA24-EBC78A8A261E}" dt="2023-11-07T17:30:25.782" v="2203" actId="26606"/>
          <ac:picMkLst>
            <pc:docMk/>
            <pc:sldMk cId="4126601833" sldId="268"/>
            <ac:picMk id="7" creationId="{29C174C1-1F99-8C31-D251-7FBBB0FECB0D}"/>
          </ac:picMkLst>
        </pc:picChg>
      </pc:sldChg>
      <pc:sldChg chg="addSp delSp modSp mod modNotesTx">
        <pc:chgData name="Robens, Dylan" userId="deb8f7c1-8369-438c-8f2f-f901ff495f4b" providerId="ADAL" clId="{45F37238-824B-4748-AA24-EBC78A8A261E}" dt="2023-11-09T16:44:51.515" v="4429" actId="20577"/>
        <pc:sldMkLst>
          <pc:docMk/>
          <pc:sldMk cId="1204650005" sldId="269"/>
        </pc:sldMkLst>
        <pc:spChg chg="add del mod">
          <ac:chgData name="Robens, Dylan" userId="deb8f7c1-8369-438c-8f2f-f901ff495f4b" providerId="ADAL" clId="{45F37238-824B-4748-AA24-EBC78A8A261E}" dt="2023-11-07T17:27:00.390" v="2131" actId="26606"/>
          <ac:spMkLst>
            <pc:docMk/>
            <pc:sldMk cId="1204650005" sldId="269"/>
            <ac:spMk id="3" creationId="{67B2E749-AE0A-AEAB-11D1-821A75AD8E3A}"/>
          </ac:spMkLst>
        </pc:spChg>
        <pc:graphicFrameChg chg="add del">
          <ac:chgData name="Robens, Dylan" userId="deb8f7c1-8369-438c-8f2f-f901ff495f4b" providerId="ADAL" clId="{45F37238-824B-4748-AA24-EBC78A8A261E}" dt="2023-11-07T17:27:00.320" v="2130" actId="26606"/>
          <ac:graphicFrameMkLst>
            <pc:docMk/>
            <pc:sldMk cId="1204650005" sldId="269"/>
            <ac:graphicFrameMk id="5" creationId="{50A9802D-177A-6F78-1A93-FA84A9428DC9}"/>
          </ac:graphicFrameMkLst>
        </pc:graphicFrameChg>
        <pc:graphicFrameChg chg="add mod">
          <ac:chgData name="Robens, Dylan" userId="deb8f7c1-8369-438c-8f2f-f901ff495f4b" providerId="ADAL" clId="{45F37238-824B-4748-AA24-EBC78A8A261E}" dt="2023-11-07T17:29:43.158" v="2201"/>
          <ac:graphicFrameMkLst>
            <pc:docMk/>
            <pc:sldMk cId="1204650005" sldId="269"/>
            <ac:graphicFrameMk id="7" creationId="{17D455CD-B70B-0A7B-5A3B-1DB02C184726}"/>
          </ac:graphicFrameMkLst>
        </pc:graphicFrameChg>
      </pc:sldChg>
      <pc:sldChg chg="addSp delSp modSp mod setBg modNotesTx">
        <pc:chgData name="Robens, Dylan" userId="deb8f7c1-8369-438c-8f2f-f901ff495f4b" providerId="ADAL" clId="{45F37238-824B-4748-AA24-EBC78A8A261E}" dt="2023-11-09T16:58:09.278" v="5092" actId="255"/>
        <pc:sldMkLst>
          <pc:docMk/>
          <pc:sldMk cId="2063198793" sldId="270"/>
        </pc:sldMkLst>
        <pc:spChg chg="mod">
          <ac:chgData name="Robens, Dylan" userId="deb8f7c1-8369-438c-8f2f-f901ff495f4b" providerId="ADAL" clId="{45F37238-824B-4748-AA24-EBC78A8A261E}" dt="2023-11-09T16:57:59.550" v="5090" actId="26606"/>
          <ac:spMkLst>
            <pc:docMk/>
            <pc:sldMk cId="2063198793" sldId="270"/>
            <ac:spMk id="2" creationId="{6E8A2DAF-85DB-3A85-04B5-18C1A0D92A8C}"/>
          </ac:spMkLst>
        </pc:spChg>
        <pc:spChg chg="add del mod">
          <ac:chgData name="Robens, Dylan" userId="deb8f7c1-8369-438c-8f2f-f901ff495f4b" providerId="ADAL" clId="{45F37238-824B-4748-AA24-EBC78A8A261E}" dt="2023-11-09T16:58:09.278" v="5092" actId="255"/>
          <ac:spMkLst>
            <pc:docMk/>
            <pc:sldMk cId="2063198793" sldId="270"/>
            <ac:spMk id="3" creationId="{040EA107-488D-6D84-427E-ABDD02236DF0}"/>
          </ac:spMkLst>
        </pc:spChg>
        <pc:spChg chg="add">
          <ac:chgData name="Robens, Dylan" userId="deb8f7c1-8369-438c-8f2f-f901ff495f4b" providerId="ADAL" clId="{45F37238-824B-4748-AA24-EBC78A8A261E}" dt="2023-11-09T16:57:59.550" v="5090" actId="26606"/>
          <ac:spMkLst>
            <pc:docMk/>
            <pc:sldMk cId="2063198793" sldId="270"/>
            <ac:spMk id="8" creationId="{12B5DE39-BA09-7B42-4003-4F8550E98CDD}"/>
          </ac:spMkLst>
        </pc:spChg>
        <pc:spChg chg="add del">
          <ac:chgData name="Robens, Dylan" userId="deb8f7c1-8369-438c-8f2f-f901ff495f4b" providerId="ADAL" clId="{45F37238-824B-4748-AA24-EBC78A8A261E}" dt="2023-11-07T17:34:08.812" v="2245" actId="26606"/>
          <ac:spMkLst>
            <pc:docMk/>
            <pc:sldMk cId="2063198793" sldId="270"/>
            <ac:spMk id="9" creationId="{AE2B703B-46F9-481A-A605-82E2A828C4FA}"/>
          </ac:spMkLst>
        </pc:spChg>
        <pc:spChg chg="add del">
          <ac:chgData name="Robens, Dylan" userId="deb8f7c1-8369-438c-8f2f-f901ff495f4b" providerId="ADAL" clId="{45F37238-824B-4748-AA24-EBC78A8A261E}" dt="2023-11-07T17:34:08.812" v="2245" actId="26606"/>
          <ac:spMkLst>
            <pc:docMk/>
            <pc:sldMk cId="2063198793" sldId="270"/>
            <ac:spMk id="11" creationId="{F13BE4D7-0C3D-4906-B230-A1C5B4665CCF}"/>
          </ac:spMkLst>
        </pc:spChg>
        <pc:spChg chg="add">
          <ac:chgData name="Robens, Dylan" userId="deb8f7c1-8369-438c-8f2f-f901ff495f4b" providerId="ADAL" clId="{45F37238-824B-4748-AA24-EBC78A8A261E}" dt="2023-11-09T16:57:59.550" v="5090" actId="26606"/>
          <ac:spMkLst>
            <pc:docMk/>
            <pc:sldMk cId="2063198793" sldId="270"/>
            <ac:spMk id="14" creationId="{81559590-A825-F332-36C6-EF5DE8B1573F}"/>
          </ac:spMkLst>
        </pc:spChg>
        <pc:spChg chg="add">
          <ac:chgData name="Robens, Dylan" userId="deb8f7c1-8369-438c-8f2f-f901ff495f4b" providerId="ADAL" clId="{45F37238-824B-4748-AA24-EBC78A8A261E}" dt="2023-11-09T16:57:59.550" v="5090" actId="26606"/>
          <ac:spMkLst>
            <pc:docMk/>
            <pc:sldMk cId="2063198793" sldId="270"/>
            <ac:spMk id="16" creationId="{93CC0718-47AC-74FB-B46C-05A00B222CD4}"/>
          </ac:spMkLst>
        </pc:spChg>
        <pc:spChg chg="add">
          <ac:chgData name="Robens, Dylan" userId="deb8f7c1-8369-438c-8f2f-f901ff495f4b" providerId="ADAL" clId="{45F37238-824B-4748-AA24-EBC78A8A261E}" dt="2023-11-09T16:57:59.550" v="5090" actId="26606"/>
          <ac:spMkLst>
            <pc:docMk/>
            <pc:sldMk cId="2063198793" sldId="270"/>
            <ac:spMk id="18" creationId="{84F457BF-A226-2572-F20A-07DDBEFFE1C3}"/>
          </ac:spMkLst>
        </pc:spChg>
        <pc:spChg chg="add">
          <ac:chgData name="Robens, Dylan" userId="deb8f7c1-8369-438c-8f2f-f901ff495f4b" providerId="ADAL" clId="{45F37238-824B-4748-AA24-EBC78A8A261E}" dt="2023-11-09T16:57:59.550" v="5090" actId="26606"/>
          <ac:spMkLst>
            <pc:docMk/>
            <pc:sldMk cId="2063198793" sldId="270"/>
            <ac:spMk id="20" creationId="{C9EDAD6E-3513-14C8-536A-BF91B1E3423F}"/>
          </ac:spMkLst>
        </pc:spChg>
        <pc:spChg chg="add">
          <ac:chgData name="Robens, Dylan" userId="deb8f7c1-8369-438c-8f2f-f901ff495f4b" providerId="ADAL" clId="{45F37238-824B-4748-AA24-EBC78A8A261E}" dt="2023-11-09T16:57:59.550" v="5090" actId="26606"/>
          <ac:spMkLst>
            <pc:docMk/>
            <pc:sldMk cId="2063198793" sldId="270"/>
            <ac:spMk id="30" creationId="{5D6199EE-1384-133B-5837-667F784AC7D4}"/>
          </ac:spMkLst>
        </pc:spChg>
        <pc:spChg chg="add">
          <ac:chgData name="Robens, Dylan" userId="deb8f7c1-8369-438c-8f2f-f901ff495f4b" providerId="ADAL" clId="{45F37238-824B-4748-AA24-EBC78A8A261E}" dt="2023-11-09T16:57:59.550" v="5090" actId="26606"/>
          <ac:spMkLst>
            <pc:docMk/>
            <pc:sldMk cId="2063198793" sldId="270"/>
            <ac:spMk id="32" creationId="{2D81E1C3-5651-BE91-B266-92A08D0DD10D}"/>
          </ac:spMkLst>
        </pc:spChg>
        <pc:spChg chg="add">
          <ac:chgData name="Robens, Dylan" userId="deb8f7c1-8369-438c-8f2f-f901ff495f4b" providerId="ADAL" clId="{45F37238-824B-4748-AA24-EBC78A8A261E}" dt="2023-11-09T16:57:59.550" v="5090" actId="26606"/>
          <ac:spMkLst>
            <pc:docMk/>
            <pc:sldMk cId="2063198793" sldId="270"/>
            <ac:spMk id="34" creationId="{5B16611A-C556-98DA-A508-8099091C9EC8}"/>
          </ac:spMkLst>
        </pc:spChg>
        <pc:spChg chg="add">
          <ac:chgData name="Robens, Dylan" userId="deb8f7c1-8369-438c-8f2f-f901ff495f4b" providerId="ADAL" clId="{45F37238-824B-4748-AA24-EBC78A8A261E}" dt="2023-11-09T16:57:59.550" v="5090" actId="26606"/>
          <ac:spMkLst>
            <pc:docMk/>
            <pc:sldMk cId="2063198793" sldId="270"/>
            <ac:spMk id="36" creationId="{92C60A4A-4BA5-C5DC-180A-27A207A83A95}"/>
          </ac:spMkLst>
        </pc:spChg>
        <pc:spChg chg="add">
          <ac:chgData name="Robens, Dylan" userId="deb8f7c1-8369-438c-8f2f-f901ff495f4b" providerId="ADAL" clId="{45F37238-824B-4748-AA24-EBC78A8A261E}" dt="2023-11-09T16:57:59.550" v="5090" actId="26606"/>
          <ac:spMkLst>
            <pc:docMk/>
            <pc:sldMk cId="2063198793" sldId="270"/>
            <ac:spMk id="38" creationId="{43C7C659-6ED9-0E7B-FD54-A10AAA369972}"/>
          </ac:spMkLst>
        </pc:spChg>
        <pc:grpChg chg="add">
          <ac:chgData name="Robens, Dylan" userId="deb8f7c1-8369-438c-8f2f-f901ff495f4b" providerId="ADAL" clId="{45F37238-824B-4748-AA24-EBC78A8A261E}" dt="2023-11-09T16:57:59.550" v="5090" actId="26606"/>
          <ac:grpSpMkLst>
            <pc:docMk/>
            <pc:sldMk cId="2063198793" sldId="270"/>
            <ac:grpSpMk id="10" creationId="{943FC24A-9617-F1D0-8D4E-27F879E59512}"/>
          </ac:grpSpMkLst>
        </pc:grpChg>
        <pc:grpChg chg="add">
          <ac:chgData name="Robens, Dylan" userId="deb8f7c1-8369-438c-8f2f-f901ff495f4b" providerId="ADAL" clId="{45F37238-824B-4748-AA24-EBC78A8A261E}" dt="2023-11-09T16:57:59.550" v="5090" actId="26606"/>
          <ac:grpSpMkLst>
            <pc:docMk/>
            <pc:sldMk cId="2063198793" sldId="270"/>
            <ac:grpSpMk id="22" creationId="{683B7A7F-047E-CE1B-F285-C1E2827A9D45}"/>
          </ac:grpSpMkLst>
        </pc:grpChg>
        <pc:grpChg chg="add">
          <ac:chgData name="Robens, Dylan" userId="deb8f7c1-8369-438c-8f2f-f901ff495f4b" providerId="ADAL" clId="{45F37238-824B-4748-AA24-EBC78A8A261E}" dt="2023-11-09T16:57:59.550" v="5090" actId="26606"/>
          <ac:grpSpMkLst>
            <pc:docMk/>
            <pc:sldMk cId="2063198793" sldId="270"/>
            <ac:grpSpMk id="26" creationId="{2E0CB3A3-E163-801B-144D-764BCB28310A}"/>
          </ac:grpSpMkLst>
        </pc:grpChg>
        <pc:graphicFrameChg chg="add del">
          <ac:chgData name="Robens, Dylan" userId="deb8f7c1-8369-438c-8f2f-f901ff495f4b" providerId="ADAL" clId="{45F37238-824B-4748-AA24-EBC78A8A261E}" dt="2023-11-07T17:34:08.812" v="2245" actId="26606"/>
          <ac:graphicFrameMkLst>
            <pc:docMk/>
            <pc:sldMk cId="2063198793" sldId="270"/>
            <ac:graphicFrameMk id="5" creationId="{6571EDF5-8E83-5D93-A7E8-1C6843940AE7}"/>
          </ac:graphicFrameMkLst>
        </pc:graphicFrameChg>
      </pc:sldChg>
      <pc:sldChg chg="modSp new mod">
        <pc:chgData name="Robens, Dylan" userId="deb8f7c1-8369-438c-8f2f-f901ff495f4b" providerId="ADAL" clId="{45F37238-824B-4748-AA24-EBC78A8A261E}" dt="2023-11-07T17:35:36.596" v="2268" actId="207"/>
        <pc:sldMkLst>
          <pc:docMk/>
          <pc:sldMk cId="3005517409" sldId="271"/>
        </pc:sldMkLst>
        <pc:spChg chg="mod">
          <ac:chgData name="Robens, Dylan" userId="deb8f7c1-8369-438c-8f2f-f901ff495f4b" providerId="ADAL" clId="{45F37238-824B-4748-AA24-EBC78A8A261E}" dt="2023-11-07T17:35:00.905" v="2265" actId="20577"/>
          <ac:spMkLst>
            <pc:docMk/>
            <pc:sldMk cId="3005517409" sldId="271"/>
            <ac:spMk id="2" creationId="{49EB1B68-89FD-E0B4-8D2D-2779F67306E3}"/>
          </ac:spMkLst>
        </pc:spChg>
        <pc:spChg chg="mod">
          <ac:chgData name="Robens, Dylan" userId="deb8f7c1-8369-438c-8f2f-f901ff495f4b" providerId="ADAL" clId="{45F37238-824B-4748-AA24-EBC78A8A261E}" dt="2023-11-07T17:35:36.596" v="2268" actId="207"/>
          <ac:spMkLst>
            <pc:docMk/>
            <pc:sldMk cId="3005517409" sldId="271"/>
            <ac:spMk id="3" creationId="{5AB948B2-A3A8-76F8-90A2-00DB0C66E18B}"/>
          </ac:spMkLst>
        </pc:spChg>
      </pc:sldChg>
      <pc:sldChg chg="modSp new del mod">
        <pc:chgData name="Robens, Dylan" userId="deb8f7c1-8369-438c-8f2f-f901ff495f4b" providerId="ADAL" clId="{45F37238-824B-4748-AA24-EBC78A8A261E}" dt="2023-11-09T16:19:58.343" v="2386" actId="2696"/>
        <pc:sldMkLst>
          <pc:docMk/>
          <pc:sldMk cId="2672366305" sldId="272"/>
        </pc:sldMkLst>
        <pc:spChg chg="mod">
          <ac:chgData name="Robens, Dylan" userId="deb8f7c1-8369-438c-8f2f-f901ff495f4b" providerId="ADAL" clId="{45F37238-824B-4748-AA24-EBC78A8A261E}" dt="2023-11-09T16:19:44.211" v="2385" actId="20577"/>
          <ac:spMkLst>
            <pc:docMk/>
            <pc:sldMk cId="2672366305" sldId="272"/>
            <ac:spMk id="2" creationId="{CD15DAA5-9459-AC2D-BF85-3630751A473B}"/>
          </ac:spMkLst>
        </pc:spChg>
      </pc:sldChg>
    </pc:docChg>
  </pc:docChgLst>
  <pc:docChgLst>
    <pc:chgData name="Weber, Austin" userId="e842f2af-b5ac-4415-b7ea-f6e55e3ccf0e" providerId="ADAL" clId="{3FDB4757-A640-4B93-AD4F-CF9A54ACD52B}"/>
    <pc:docChg chg="undo redo custSel addSld modSld">
      <pc:chgData name="Weber, Austin" userId="e842f2af-b5ac-4415-b7ea-f6e55e3ccf0e" providerId="ADAL" clId="{3FDB4757-A640-4B93-AD4F-CF9A54ACD52B}" dt="2023-11-07T18:05:35.454" v="1663" actId="20577"/>
      <pc:docMkLst>
        <pc:docMk/>
      </pc:docMkLst>
      <pc:sldChg chg="addSp delSp modSp mod">
        <pc:chgData name="Weber, Austin" userId="e842f2af-b5ac-4415-b7ea-f6e55e3ccf0e" providerId="ADAL" clId="{3FDB4757-A640-4B93-AD4F-CF9A54ACD52B}" dt="2023-11-07T17:14:41.896" v="1571" actId="14826"/>
        <pc:sldMkLst>
          <pc:docMk/>
          <pc:sldMk cId="3571378753" sldId="258"/>
        </pc:sldMkLst>
        <pc:picChg chg="add del mod">
          <ac:chgData name="Weber, Austin" userId="e842f2af-b5ac-4415-b7ea-f6e55e3ccf0e" providerId="ADAL" clId="{3FDB4757-A640-4B93-AD4F-CF9A54ACD52B}" dt="2023-11-07T17:10:33.497" v="1426"/>
          <ac:picMkLst>
            <pc:docMk/>
            <pc:sldMk cId="3571378753" sldId="258"/>
            <ac:picMk id="5" creationId="{80A36813-0E90-363C-D972-2E699F0D03A7}"/>
          </ac:picMkLst>
        </pc:picChg>
        <pc:picChg chg="add del mod">
          <ac:chgData name="Weber, Austin" userId="e842f2af-b5ac-4415-b7ea-f6e55e3ccf0e" providerId="ADAL" clId="{3FDB4757-A640-4B93-AD4F-CF9A54ACD52B}" dt="2023-11-07T17:12:17.336" v="1495" actId="21"/>
          <ac:picMkLst>
            <pc:docMk/>
            <pc:sldMk cId="3571378753" sldId="258"/>
            <ac:picMk id="7" creationId="{8CBBD1FC-2957-D61A-9089-ACCA70BF27FC}"/>
          </ac:picMkLst>
        </pc:picChg>
        <pc:picChg chg="add del mod modCrop">
          <ac:chgData name="Weber, Austin" userId="e842f2af-b5ac-4415-b7ea-f6e55e3ccf0e" providerId="ADAL" clId="{3FDB4757-A640-4B93-AD4F-CF9A54ACD52B}" dt="2023-11-07T17:14:22.343" v="1570" actId="478"/>
          <ac:picMkLst>
            <pc:docMk/>
            <pc:sldMk cId="3571378753" sldId="258"/>
            <ac:picMk id="8" creationId="{288A8E3B-E506-7624-1C48-5EA3ABAC63C7}"/>
          </ac:picMkLst>
        </pc:picChg>
        <pc:picChg chg="add del mod ord modCrop">
          <ac:chgData name="Weber, Austin" userId="e842f2af-b5ac-4415-b7ea-f6e55e3ccf0e" providerId="ADAL" clId="{3FDB4757-A640-4B93-AD4F-CF9A54ACD52B}" dt="2023-11-07T17:14:41.896" v="1571" actId="14826"/>
          <ac:picMkLst>
            <pc:docMk/>
            <pc:sldMk cId="3571378753" sldId="258"/>
            <ac:picMk id="19" creationId="{D1767883-61DE-59CA-98B7-E9870A422759}"/>
          </ac:picMkLst>
        </pc:picChg>
      </pc:sldChg>
      <pc:sldChg chg="addSp delSp modSp mod modNotesTx">
        <pc:chgData name="Weber, Austin" userId="e842f2af-b5ac-4415-b7ea-f6e55e3ccf0e" providerId="ADAL" clId="{3FDB4757-A640-4B93-AD4F-CF9A54ACD52B}" dt="2023-11-07T17:38:56.225" v="1619" actId="20577"/>
        <pc:sldMkLst>
          <pc:docMk/>
          <pc:sldMk cId="3402440443" sldId="261"/>
        </pc:sldMkLst>
        <pc:spChg chg="mod">
          <ac:chgData name="Weber, Austin" userId="e842f2af-b5ac-4415-b7ea-f6e55e3ccf0e" providerId="ADAL" clId="{3FDB4757-A640-4B93-AD4F-CF9A54ACD52B}" dt="2023-10-26T16:46:50.991" v="433" actId="20577"/>
          <ac:spMkLst>
            <pc:docMk/>
            <pc:sldMk cId="3402440443" sldId="261"/>
            <ac:spMk id="2" creationId="{01750283-1B24-8923-56D0-F2482CD2BE69}"/>
          </ac:spMkLst>
        </pc:spChg>
        <pc:spChg chg="mod">
          <ac:chgData name="Weber, Austin" userId="e842f2af-b5ac-4415-b7ea-f6e55e3ccf0e" providerId="ADAL" clId="{3FDB4757-A640-4B93-AD4F-CF9A54ACD52B}" dt="2023-10-26T16:50:54.348" v="499" actId="1076"/>
          <ac:spMkLst>
            <pc:docMk/>
            <pc:sldMk cId="3402440443" sldId="261"/>
            <ac:spMk id="3" creationId="{B227674D-1231-2A2F-D793-CAA177E6718E}"/>
          </ac:spMkLst>
        </pc:spChg>
        <pc:picChg chg="add del">
          <ac:chgData name="Weber, Austin" userId="e842f2af-b5ac-4415-b7ea-f6e55e3ccf0e" providerId="ADAL" clId="{3FDB4757-A640-4B93-AD4F-CF9A54ACD52B}" dt="2023-10-26T16:50:02.199" v="493" actId="478"/>
          <ac:picMkLst>
            <pc:docMk/>
            <pc:sldMk cId="3402440443" sldId="261"/>
            <ac:picMk id="5" creationId="{443BA887-A8FA-22F6-5BC7-68B9205A352F}"/>
          </ac:picMkLst>
        </pc:picChg>
        <pc:picChg chg="add mod">
          <ac:chgData name="Weber, Austin" userId="e842f2af-b5ac-4415-b7ea-f6e55e3ccf0e" providerId="ADAL" clId="{3FDB4757-A640-4B93-AD4F-CF9A54ACD52B}" dt="2023-10-31T16:18:02.429" v="554" actId="1076"/>
          <ac:picMkLst>
            <pc:docMk/>
            <pc:sldMk cId="3402440443" sldId="261"/>
            <ac:picMk id="5" creationId="{FCFB5E84-6BF3-DE4E-ED03-EFA8122F0F03}"/>
          </ac:picMkLst>
        </pc:picChg>
        <pc:picChg chg="add del mod">
          <ac:chgData name="Weber, Austin" userId="e842f2af-b5ac-4415-b7ea-f6e55e3ccf0e" providerId="ADAL" clId="{3FDB4757-A640-4B93-AD4F-CF9A54ACD52B}" dt="2023-10-31T16:17:49.330" v="549" actId="478"/>
          <ac:picMkLst>
            <pc:docMk/>
            <pc:sldMk cId="3402440443" sldId="261"/>
            <ac:picMk id="7" creationId="{4455AD73-71BC-5B1F-28BB-3F7B5C4D2CDC}"/>
          </ac:picMkLst>
        </pc:picChg>
      </pc:sldChg>
      <pc:sldChg chg="addSp modSp mod modNotesTx">
        <pc:chgData name="Weber, Austin" userId="e842f2af-b5ac-4415-b7ea-f6e55e3ccf0e" providerId="ADAL" clId="{3FDB4757-A640-4B93-AD4F-CF9A54ACD52B}" dt="2023-11-07T17:38:59.469" v="1625" actId="20577"/>
        <pc:sldMkLst>
          <pc:docMk/>
          <pc:sldMk cId="3437377437" sldId="262"/>
        </pc:sldMkLst>
        <pc:spChg chg="mod">
          <ac:chgData name="Weber, Austin" userId="e842f2af-b5ac-4415-b7ea-f6e55e3ccf0e" providerId="ADAL" clId="{3FDB4757-A640-4B93-AD4F-CF9A54ACD52B}" dt="2023-10-26T16:53:55.735" v="547" actId="20577"/>
          <ac:spMkLst>
            <pc:docMk/>
            <pc:sldMk cId="3437377437" sldId="262"/>
            <ac:spMk id="2" creationId="{99FFF273-0EB6-95A0-FA0A-0390CD0C438D}"/>
          </ac:spMkLst>
        </pc:spChg>
        <pc:spChg chg="mod">
          <ac:chgData name="Weber, Austin" userId="e842f2af-b5ac-4415-b7ea-f6e55e3ccf0e" providerId="ADAL" clId="{3FDB4757-A640-4B93-AD4F-CF9A54ACD52B}" dt="2023-11-02T15:57:54.298" v="1129" actId="20577"/>
          <ac:spMkLst>
            <pc:docMk/>
            <pc:sldMk cId="3437377437" sldId="262"/>
            <ac:spMk id="3" creationId="{F5357E7B-12D7-1761-229B-5991086B6FB8}"/>
          </ac:spMkLst>
        </pc:spChg>
        <pc:picChg chg="add mod">
          <ac:chgData name="Weber, Austin" userId="e842f2af-b5ac-4415-b7ea-f6e55e3ccf0e" providerId="ADAL" clId="{3FDB4757-A640-4B93-AD4F-CF9A54ACD52B}" dt="2023-10-31T16:19:25.757" v="558" actId="1076"/>
          <ac:picMkLst>
            <pc:docMk/>
            <pc:sldMk cId="3437377437" sldId="262"/>
            <ac:picMk id="5" creationId="{9FED8D9C-1F19-539C-8768-BCFA94E06ABC}"/>
          </ac:picMkLst>
        </pc:picChg>
      </pc:sldChg>
      <pc:sldChg chg="modSp mod">
        <pc:chgData name="Weber, Austin" userId="e842f2af-b5ac-4415-b7ea-f6e55e3ccf0e" providerId="ADAL" clId="{3FDB4757-A640-4B93-AD4F-CF9A54ACD52B}" dt="2023-11-07T17:18:35.889" v="1574" actId="1076"/>
        <pc:sldMkLst>
          <pc:docMk/>
          <pc:sldMk cId="4149639070" sldId="263"/>
        </pc:sldMkLst>
        <pc:picChg chg="mod">
          <ac:chgData name="Weber, Austin" userId="e842f2af-b5ac-4415-b7ea-f6e55e3ccf0e" providerId="ADAL" clId="{3FDB4757-A640-4B93-AD4F-CF9A54ACD52B}" dt="2023-11-07T17:18:35.889" v="1574" actId="1076"/>
          <ac:picMkLst>
            <pc:docMk/>
            <pc:sldMk cId="4149639070" sldId="263"/>
            <ac:picMk id="8" creationId="{1803DBBF-F2F0-E4C8-93E8-23E8CD409AD3}"/>
          </ac:picMkLst>
        </pc:picChg>
        <pc:picChg chg="mod">
          <ac:chgData name="Weber, Austin" userId="e842f2af-b5ac-4415-b7ea-f6e55e3ccf0e" providerId="ADAL" clId="{3FDB4757-A640-4B93-AD4F-CF9A54ACD52B}" dt="2023-11-07T17:18:30.612" v="1573" actId="1076"/>
          <ac:picMkLst>
            <pc:docMk/>
            <pc:sldMk cId="4149639070" sldId="263"/>
            <ac:picMk id="1026" creationId="{59EABBB5-F375-D455-0E41-1A84D7595049}"/>
          </ac:picMkLst>
        </pc:picChg>
      </pc:sldChg>
      <pc:sldChg chg="addSp delSp modSp new mod setBg modNotesTx">
        <pc:chgData name="Weber, Austin" userId="e842f2af-b5ac-4415-b7ea-f6e55e3ccf0e" providerId="ADAL" clId="{3FDB4757-A640-4B93-AD4F-CF9A54ACD52B}" dt="2023-11-07T17:50:13.330" v="1649" actId="20577"/>
        <pc:sldMkLst>
          <pc:docMk/>
          <pc:sldMk cId="2713700880" sldId="265"/>
        </pc:sldMkLst>
        <pc:spChg chg="mod">
          <ac:chgData name="Weber, Austin" userId="e842f2af-b5ac-4415-b7ea-f6e55e3ccf0e" providerId="ADAL" clId="{3FDB4757-A640-4B93-AD4F-CF9A54ACD52B}" dt="2023-11-02T15:45:30.485" v="989" actId="20577"/>
          <ac:spMkLst>
            <pc:docMk/>
            <pc:sldMk cId="2713700880" sldId="265"/>
            <ac:spMk id="2" creationId="{0BC6ECB2-8489-18D0-B709-53AFD86D7D81}"/>
          </ac:spMkLst>
        </pc:spChg>
        <pc:spChg chg="del">
          <ac:chgData name="Weber, Austin" userId="e842f2af-b5ac-4415-b7ea-f6e55e3ccf0e" providerId="ADAL" clId="{3FDB4757-A640-4B93-AD4F-CF9A54ACD52B}" dt="2023-11-02T15:43:28.620" v="962"/>
          <ac:spMkLst>
            <pc:docMk/>
            <pc:sldMk cId="2713700880" sldId="265"/>
            <ac:spMk id="3" creationId="{81CFB6E4-BB7D-82C8-5EF8-206FF9CC5F6D}"/>
          </ac:spMkLst>
        </pc:spChg>
        <pc:spChg chg="mod">
          <ac:chgData name="Weber, Austin" userId="e842f2af-b5ac-4415-b7ea-f6e55e3ccf0e" providerId="ADAL" clId="{3FDB4757-A640-4B93-AD4F-CF9A54ACD52B}" dt="2023-11-07T17:20:19.946" v="1597" actId="20577"/>
          <ac:spMkLst>
            <pc:docMk/>
            <pc:sldMk cId="2713700880" sldId="265"/>
            <ac:spMk id="4" creationId="{CB4AC535-3593-E2E0-1651-576CE2768B7E}"/>
          </ac:spMkLst>
        </pc:spChg>
        <pc:spChg chg="add del">
          <ac:chgData name="Weber, Austin" userId="e842f2af-b5ac-4415-b7ea-f6e55e3ccf0e" providerId="ADAL" clId="{3FDB4757-A640-4B93-AD4F-CF9A54ACD52B}" dt="2023-11-02T15:43:37.016" v="965" actId="26606"/>
          <ac:spMkLst>
            <pc:docMk/>
            <pc:sldMk cId="2713700880" sldId="265"/>
            <ac:spMk id="10" creationId="{9B7AD9F6-8CE7-4299-8FC6-328F4DCD3FF9}"/>
          </ac:spMkLst>
        </pc:spChg>
        <pc:spChg chg="add del">
          <ac:chgData name="Weber, Austin" userId="e842f2af-b5ac-4415-b7ea-f6e55e3ccf0e" providerId="ADAL" clId="{3FDB4757-A640-4B93-AD4F-CF9A54ACD52B}" dt="2023-11-02T15:43:37.016" v="965" actId="26606"/>
          <ac:spMkLst>
            <pc:docMk/>
            <pc:sldMk cId="2713700880" sldId="265"/>
            <ac:spMk id="12" creationId="{F49775AF-8896-43EE-92C6-83497D6DC56F}"/>
          </ac:spMkLst>
        </pc:spChg>
        <pc:picChg chg="add mod">
          <ac:chgData name="Weber, Austin" userId="e842f2af-b5ac-4415-b7ea-f6e55e3ccf0e" providerId="ADAL" clId="{3FDB4757-A640-4B93-AD4F-CF9A54ACD52B}" dt="2023-11-02T15:49:08.815" v="994" actId="1076"/>
          <ac:picMkLst>
            <pc:docMk/>
            <pc:sldMk cId="2713700880" sldId="265"/>
            <ac:picMk id="5" creationId="{F83D3DF7-8694-FF11-B069-A97128BB38C5}"/>
          </ac:picMkLst>
        </pc:picChg>
        <pc:picChg chg="add mod">
          <ac:chgData name="Weber, Austin" userId="e842f2af-b5ac-4415-b7ea-f6e55e3ccf0e" providerId="ADAL" clId="{3FDB4757-A640-4B93-AD4F-CF9A54ACD52B}" dt="2023-11-02T15:45:28.476" v="985" actId="1076"/>
          <ac:picMkLst>
            <pc:docMk/>
            <pc:sldMk cId="2713700880" sldId="265"/>
            <ac:picMk id="7" creationId="{E294E265-4CAA-5112-EB60-B2387D8CFF91}"/>
          </ac:picMkLst>
        </pc:picChg>
        <pc:picChg chg="add mod">
          <ac:chgData name="Weber, Austin" userId="e842f2af-b5ac-4415-b7ea-f6e55e3ccf0e" providerId="ADAL" clId="{3FDB4757-A640-4B93-AD4F-CF9A54ACD52B}" dt="2023-11-02T15:49:13.006" v="996" actId="1076"/>
          <ac:picMkLst>
            <pc:docMk/>
            <pc:sldMk cId="2713700880" sldId="265"/>
            <ac:picMk id="9" creationId="{1215B39C-0962-A0CA-9E06-E611DB356F72}"/>
          </ac:picMkLst>
        </pc:picChg>
        <pc:picChg chg="add mod">
          <ac:chgData name="Weber, Austin" userId="e842f2af-b5ac-4415-b7ea-f6e55e3ccf0e" providerId="ADAL" clId="{3FDB4757-A640-4B93-AD4F-CF9A54ACD52B}" dt="2023-11-02T15:49:29.712" v="999" actId="1076"/>
          <ac:picMkLst>
            <pc:docMk/>
            <pc:sldMk cId="2713700880" sldId="265"/>
            <ac:picMk id="13" creationId="{1A5CC32B-BA2D-4D98-E9BB-CF20DD2B1B42}"/>
          </ac:picMkLst>
        </pc:picChg>
      </pc:sldChg>
      <pc:sldChg chg="addSp delSp modSp new mod setBg">
        <pc:chgData name="Weber, Austin" userId="e842f2af-b5ac-4415-b7ea-f6e55e3ccf0e" providerId="ADAL" clId="{3FDB4757-A640-4B93-AD4F-CF9A54ACD52B}" dt="2023-11-02T15:54:00.669" v="1021" actId="26606"/>
        <pc:sldMkLst>
          <pc:docMk/>
          <pc:sldMk cId="3165315160" sldId="266"/>
        </pc:sldMkLst>
        <pc:spChg chg="mod">
          <ac:chgData name="Weber, Austin" userId="e842f2af-b5ac-4415-b7ea-f6e55e3ccf0e" providerId="ADAL" clId="{3FDB4757-A640-4B93-AD4F-CF9A54ACD52B}" dt="2023-11-02T15:54:00.669" v="1021" actId="26606"/>
          <ac:spMkLst>
            <pc:docMk/>
            <pc:sldMk cId="3165315160" sldId="266"/>
            <ac:spMk id="2" creationId="{9ED2D5A4-5108-C5C3-1699-7BF894E85E9E}"/>
          </ac:spMkLst>
        </pc:spChg>
        <pc:spChg chg="del">
          <ac:chgData name="Weber, Austin" userId="e842f2af-b5ac-4415-b7ea-f6e55e3ccf0e" providerId="ADAL" clId="{3FDB4757-A640-4B93-AD4F-CF9A54ACD52B}" dt="2023-11-02T15:54:00.669" v="1021" actId="26606"/>
          <ac:spMkLst>
            <pc:docMk/>
            <pc:sldMk cId="3165315160" sldId="266"/>
            <ac:spMk id="3" creationId="{E0DEE34E-1539-B99E-E77C-EAD45AA55645}"/>
          </ac:spMkLst>
        </pc:spChg>
        <pc:spChg chg="add">
          <ac:chgData name="Weber, Austin" userId="e842f2af-b5ac-4415-b7ea-f6e55e3ccf0e" providerId="ADAL" clId="{3FDB4757-A640-4B93-AD4F-CF9A54ACD52B}" dt="2023-11-02T15:54:00.669" v="1021" actId="26606"/>
          <ac:spMkLst>
            <pc:docMk/>
            <pc:sldMk cId="3165315160" sldId="266"/>
            <ac:spMk id="9" creationId="{9B7AD9F6-8CE7-4299-8FC6-328F4DCD3FF9}"/>
          </ac:spMkLst>
        </pc:spChg>
        <pc:spChg chg="add">
          <ac:chgData name="Weber, Austin" userId="e842f2af-b5ac-4415-b7ea-f6e55e3ccf0e" providerId="ADAL" clId="{3FDB4757-A640-4B93-AD4F-CF9A54ACD52B}" dt="2023-11-02T15:54:00.669" v="1021" actId="26606"/>
          <ac:spMkLst>
            <pc:docMk/>
            <pc:sldMk cId="3165315160" sldId="266"/>
            <ac:spMk id="11" creationId="{F49775AF-8896-43EE-92C6-83497D6DC56F}"/>
          </ac:spMkLst>
        </pc:spChg>
        <pc:picChg chg="add">
          <ac:chgData name="Weber, Austin" userId="e842f2af-b5ac-4415-b7ea-f6e55e3ccf0e" providerId="ADAL" clId="{3FDB4757-A640-4B93-AD4F-CF9A54ACD52B}" dt="2023-11-02T15:54:00.669" v="1021" actId="26606"/>
          <ac:picMkLst>
            <pc:docMk/>
            <pc:sldMk cId="3165315160" sldId="266"/>
            <ac:picMk id="5" creationId="{EEAC0D73-7D1C-9CF9-846E-771B8DE960F7}"/>
          </ac:picMkLst>
        </pc:picChg>
      </pc:sldChg>
      <pc:sldChg chg="modSp new mod">
        <pc:chgData name="Weber, Austin" userId="e842f2af-b5ac-4415-b7ea-f6e55e3ccf0e" providerId="ADAL" clId="{3FDB4757-A640-4B93-AD4F-CF9A54ACD52B}" dt="2023-11-07T16:21:44.891" v="1143" actId="20577"/>
        <pc:sldMkLst>
          <pc:docMk/>
          <pc:sldMk cId="2660913027" sldId="267"/>
        </pc:sldMkLst>
        <pc:spChg chg="mod">
          <ac:chgData name="Weber, Austin" userId="e842f2af-b5ac-4415-b7ea-f6e55e3ccf0e" providerId="ADAL" clId="{3FDB4757-A640-4B93-AD4F-CF9A54ACD52B}" dt="2023-11-07T16:21:44.891" v="1143" actId="20577"/>
          <ac:spMkLst>
            <pc:docMk/>
            <pc:sldMk cId="2660913027" sldId="267"/>
            <ac:spMk id="2" creationId="{B61CBA62-9996-8D6F-DDA6-593A156E15B2}"/>
          </ac:spMkLst>
        </pc:spChg>
      </pc:sldChg>
      <pc:sldChg chg="modSp new mod modNotesTx">
        <pc:chgData name="Weber, Austin" userId="e842f2af-b5ac-4415-b7ea-f6e55e3ccf0e" providerId="ADAL" clId="{3FDB4757-A640-4B93-AD4F-CF9A54ACD52B}" dt="2023-11-07T17:39:33.173" v="1631" actId="20577"/>
        <pc:sldMkLst>
          <pc:docMk/>
          <pc:sldMk cId="4126601833" sldId="268"/>
        </pc:sldMkLst>
        <pc:spChg chg="mod">
          <ac:chgData name="Weber, Austin" userId="e842f2af-b5ac-4415-b7ea-f6e55e3ccf0e" providerId="ADAL" clId="{3FDB4757-A640-4B93-AD4F-CF9A54ACD52B}" dt="2023-11-07T16:21:56.920" v="1161" actId="20577"/>
          <ac:spMkLst>
            <pc:docMk/>
            <pc:sldMk cId="4126601833" sldId="268"/>
            <ac:spMk id="2" creationId="{6B42F08F-AF19-9D94-D8BA-FB67E6FDFD75}"/>
          </ac:spMkLst>
        </pc:spChg>
      </pc:sldChg>
      <pc:sldChg chg="modSp new mod">
        <pc:chgData name="Weber, Austin" userId="e842f2af-b5ac-4415-b7ea-f6e55e3ccf0e" providerId="ADAL" clId="{3FDB4757-A640-4B93-AD4F-CF9A54ACD52B}" dt="2023-11-07T17:29:17.411" v="1607" actId="20577"/>
        <pc:sldMkLst>
          <pc:docMk/>
          <pc:sldMk cId="1204650005" sldId="269"/>
        </pc:sldMkLst>
        <pc:spChg chg="mod">
          <ac:chgData name="Weber, Austin" userId="e842f2af-b5ac-4415-b7ea-f6e55e3ccf0e" providerId="ADAL" clId="{3FDB4757-A640-4B93-AD4F-CF9A54ACD52B}" dt="2023-11-07T16:29:06.065" v="1176" actId="20577"/>
          <ac:spMkLst>
            <pc:docMk/>
            <pc:sldMk cId="1204650005" sldId="269"/>
            <ac:spMk id="2" creationId="{78B26D95-9DC7-11E7-3576-BAF6FC1265E5}"/>
          </ac:spMkLst>
        </pc:spChg>
        <pc:spChg chg="mod">
          <ac:chgData name="Weber, Austin" userId="e842f2af-b5ac-4415-b7ea-f6e55e3ccf0e" providerId="ADAL" clId="{3FDB4757-A640-4B93-AD4F-CF9A54ACD52B}" dt="2023-11-07T16:38:06.155" v="1403" actId="20577"/>
          <ac:spMkLst>
            <pc:docMk/>
            <pc:sldMk cId="1204650005" sldId="269"/>
            <ac:spMk id="3" creationId="{67B2E749-AE0A-AEAB-11D1-821A75AD8E3A}"/>
          </ac:spMkLst>
        </pc:spChg>
        <pc:graphicFrameChg chg="mod">
          <ac:chgData name="Weber, Austin" userId="e842f2af-b5ac-4415-b7ea-f6e55e3ccf0e" providerId="ADAL" clId="{3FDB4757-A640-4B93-AD4F-CF9A54ACD52B}" dt="2023-11-07T17:29:17.411" v="1607" actId="20577"/>
          <ac:graphicFrameMkLst>
            <pc:docMk/>
            <pc:sldMk cId="1204650005" sldId="269"/>
            <ac:graphicFrameMk id="7" creationId="{17D455CD-B70B-0A7B-5A3B-1DB02C184726}"/>
          </ac:graphicFrameMkLst>
        </pc:graphicFrameChg>
      </pc:sldChg>
      <pc:sldChg chg="modSp mod">
        <pc:chgData name="Weber, Austin" userId="e842f2af-b5ac-4415-b7ea-f6e55e3ccf0e" providerId="ADAL" clId="{3FDB4757-A640-4B93-AD4F-CF9A54ACD52B}" dt="2023-11-07T18:05:35.454" v="1663" actId="20577"/>
        <pc:sldMkLst>
          <pc:docMk/>
          <pc:sldMk cId="2063198793" sldId="270"/>
        </pc:sldMkLst>
        <pc:spChg chg="mod">
          <ac:chgData name="Weber, Austin" userId="e842f2af-b5ac-4415-b7ea-f6e55e3ccf0e" providerId="ADAL" clId="{3FDB4757-A640-4B93-AD4F-CF9A54ACD52B}" dt="2023-11-07T16:38:46.988" v="1420" actId="20577"/>
          <ac:spMkLst>
            <pc:docMk/>
            <pc:sldMk cId="2063198793" sldId="270"/>
            <ac:spMk id="2" creationId="{6E8A2DAF-85DB-3A85-04B5-18C1A0D92A8C}"/>
          </ac:spMkLst>
        </pc:spChg>
        <pc:spChg chg="mod">
          <ac:chgData name="Weber, Austin" userId="e842f2af-b5ac-4415-b7ea-f6e55e3ccf0e" providerId="ADAL" clId="{3FDB4757-A640-4B93-AD4F-CF9A54ACD52B}" dt="2023-11-07T18:05:35.454" v="1663" actId="20577"/>
          <ac:spMkLst>
            <pc:docMk/>
            <pc:sldMk cId="2063198793" sldId="270"/>
            <ac:spMk id="3" creationId="{040EA107-488D-6D84-427E-ABDD02236DF0}"/>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1.png"/><Relationship Id="rId7" Type="http://schemas.openxmlformats.org/officeDocument/2006/relationships/image" Target="../media/image4.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1.png"/><Relationship Id="rId7" Type="http://schemas.openxmlformats.org/officeDocument/2006/relationships/image" Target="../media/image4.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3D9AD3-7D9F-4F2A-9F77-B2654083FE4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23441A0-E213-4B16-AFE0-35DC61B84D03}">
      <dgm:prSet/>
      <dgm:spPr/>
      <dgm:t>
        <a:bodyPr/>
        <a:lstStyle/>
        <a:p>
          <a:pPr>
            <a:lnSpc>
              <a:spcPct val="100000"/>
            </a:lnSpc>
          </a:pPr>
          <a:r>
            <a:rPr lang="en-US"/>
            <a:t>We are designing and creating our own Near-Field Communication (NFC) antenna which is based on the same technology as RFID. We are going to integrate 3 of these antennas into a custom PCB which will be controlled via a microcontroller. (Complete by first semester)</a:t>
          </a:r>
        </a:p>
      </dgm:t>
    </dgm:pt>
    <dgm:pt modelId="{5CE65DCD-36EC-4407-9485-F28649439F99}" type="parTrans" cxnId="{FF54711E-1484-4324-A1C7-8FB8100D4A65}">
      <dgm:prSet/>
      <dgm:spPr/>
      <dgm:t>
        <a:bodyPr/>
        <a:lstStyle/>
        <a:p>
          <a:endParaRPr lang="en-US"/>
        </a:p>
      </dgm:t>
    </dgm:pt>
    <dgm:pt modelId="{2696C849-0D26-41A7-BFC3-99CDB9F67AA7}" type="sibTrans" cxnId="{FF54711E-1484-4324-A1C7-8FB8100D4A65}">
      <dgm:prSet/>
      <dgm:spPr/>
      <dgm:t>
        <a:bodyPr/>
        <a:lstStyle/>
        <a:p>
          <a:pPr>
            <a:lnSpc>
              <a:spcPct val="100000"/>
            </a:lnSpc>
          </a:pPr>
          <a:endParaRPr lang="en-US"/>
        </a:p>
      </dgm:t>
    </dgm:pt>
    <dgm:pt modelId="{BDE15917-87D8-4CA3-8385-7890D43EC327}">
      <dgm:prSet/>
      <dgm:spPr/>
      <dgm:t>
        <a:bodyPr/>
        <a:lstStyle/>
        <a:p>
          <a:pPr>
            <a:lnSpc>
              <a:spcPct val="100000"/>
            </a:lnSpc>
          </a:pPr>
          <a:r>
            <a:rPr lang="en-US"/>
            <a:t>We will then have a second microcontroller hooked up to the 3 antennas which will be able to process and interact with NFC chips. Based on the NFC data being received, the microcontroller will output a command to the rest of the circuit.</a:t>
          </a:r>
        </a:p>
      </dgm:t>
    </dgm:pt>
    <dgm:pt modelId="{8A225D66-F399-4902-9CB8-BBC82273EAC5}" type="parTrans" cxnId="{CA77FD02-C9A7-4158-906A-40B62804F3A3}">
      <dgm:prSet/>
      <dgm:spPr/>
      <dgm:t>
        <a:bodyPr/>
        <a:lstStyle/>
        <a:p>
          <a:endParaRPr lang="en-US"/>
        </a:p>
      </dgm:t>
    </dgm:pt>
    <dgm:pt modelId="{F5F7B8E3-49EA-45F5-A4E3-F8F70F8D2AE2}" type="sibTrans" cxnId="{CA77FD02-C9A7-4158-906A-40B62804F3A3}">
      <dgm:prSet/>
      <dgm:spPr/>
      <dgm:t>
        <a:bodyPr/>
        <a:lstStyle/>
        <a:p>
          <a:pPr>
            <a:lnSpc>
              <a:spcPct val="100000"/>
            </a:lnSpc>
          </a:pPr>
          <a:endParaRPr lang="en-US"/>
        </a:p>
      </dgm:t>
    </dgm:pt>
    <dgm:pt modelId="{57B5121D-86B3-4928-9898-7C0A87553AD5}">
      <dgm:prSet/>
      <dgm:spPr/>
      <dgm:t>
        <a:bodyPr/>
        <a:lstStyle/>
        <a:p>
          <a:pPr>
            <a:lnSpc>
              <a:spcPct val="100000"/>
            </a:lnSpc>
          </a:pPr>
          <a:r>
            <a:rPr lang="en-US"/>
            <a:t>We plan to house our PCB in a shelf to be used to display amiibo figures.</a:t>
          </a:r>
        </a:p>
      </dgm:t>
    </dgm:pt>
    <dgm:pt modelId="{BF14E7E7-AD0F-48BD-A0EB-A66C602BC07A}" type="parTrans" cxnId="{F9E472A8-5BEE-4576-ABE4-CA1D684B4648}">
      <dgm:prSet/>
      <dgm:spPr/>
      <dgm:t>
        <a:bodyPr/>
        <a:lstStyle/>
        <a:p>
          <a:endParaRPr lang="en-US"/>
        </a:p>
      </dgm:t>
    </dgm:pt>
    <dgm:pt modelId="{13092FD9-4E6C-436B-B247-1571EBB83C83}" type="sibTrans" cxnId="{F9E472A8-5BEE-4576-ABE4-CA1D684B4648}">
      <dgm:prSet/>
      <dgm:spPr/>
      <dgm:t>
        <a:bodyPr/>
        <a:lstStyle/>
        <a:p>
          <a:endParaRPr lang="en-US"/>
        </a:p>
      </dgm:t>
    </dgm:pt>
    <dgm:pt modelId="{44DDF04C-3A57-4240-B619-122013F8339B}" type="pres">
      <dgm:prSet presAssocID="{EA3D9AD3-7D9F-4F2A-9F77-B2654083FE42}" presName="root" presStyleCnt="0">
        <dgm:presLayoutVars>
          <dgm:dir/>
          <dgm:resizeHandles val="exact"/>
        </dgm:presLayoutVars>
      </dgm:prSet>
      <dgm:spPr/>
    </dgm:pt>
    <dgm:pt modelId="{9F9FC59A-8F29-407C-9E72-F878F7C68BF7}" type="pres">
      <dgm:prSet presAssocID="{623441A0-E213-4B16-AFE0-35DC61B84D03}" presName="compNode" presStyleCnt="0"/>
      <dgm:spPr/>
    </dgm:pt>
    <dgm:pt modelId="{BCCAB361-2777-4EC3-A86C-59CF65154C0C}" type="pres">
      <dgm:prSet presAssocID="{623441A0-E213-4B16-AFE0-35DC61B84D03}" presName="bgRect" presStyleLbl="bgShp" presStyleIdx="0" presStyleCnt="3"/>
      <dgm:spPr/>
    </dgm:pt>
    <dgm:pt modelId="{C1BAFF36-FCC9-4C61-AEAE-A6F9CC972CE4}" type="pres">
      <dgm:prSet presAssocID="{623441A0-E213-4B16-AFE0-35DC61B84D0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Fi"/>
        </a:ext>
      </dgm:extLst>
    </dgm:pt>
    <dgm:pt modelId="{76CF6FB6-D306-443C-B1BF-2956C0E425AA}" type="pres">
      <dgm:prSet presAssocID="{623441A0-E213-4B16-AFE0-35DC61B84D03}" presName="spaceRect" presStyleCnt="0"/>
      <dgm:spPr/>
    </dgm:pt>
    <dgm:pt modelId="{EA93178B-8AA4-43C6-91BF-65FF63D701C8}" type="pres">
      <dgm:prSet presAssocID="{623441A0-E213-4B16-AFE0-35DC61B84D03}" presName="parTx" presStyleLbl="revTx" presStyleIdx="0" presStyleCnt="3">
        <dgm:presLayoutVars>
          <dgm:chMax val="0"/>
          <dgm:chPref val="0"/>
        </dgm:presLayoutVars>
      </dgm:prSet>
      <dgm:spPr/>
    </dgm:pt>
    <dgm:pt modelId="{C93FF425-C261-4714-9B85-A094BD1CCBC9}" type="pres">
      <dgm:prSet presAssocID="{2696C849-0D26-41A7-BFC3-99CDB9F67AA7}" presName="sibTrans" presStyleCnt="0"/>
      <dgm:spPr/>
    </dgm:pt>
    <dgm:pt modelId="{2E9FC925-1810-4576-B6F2-2C0571EC136E}" type="pres">
      <dgm:prSet presAssocID="{BDE15917-87D8-4CA3-8385-7890D43EC327}" presName="compNode" presStyleCnt="0"/>
      <dgm:spPr/>
    </dgm:pt>
    <dgm:pt modelId="{6943B072-613A-4323-A875-6C3FAB9FB988}" type="pres">
      <dgm:prSet presAssocID="{BDE15917-87D8-4CA3-8385-7890D43EC327}" presName="bgRect" presStyleLbl="bgShp" presStyleIdx="1" presStyleCnt="3"/>
      <dgm:spPr/>
    </dgm:pt>
    <dgm:pt modelId="{E707185E-823F-4182-B919-C093B325AE8F}" type="pres">
      <dgm:prSet presAssocID="{BDE15917-87D8-4CA3-8385-7890D43EC32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86824B44-54DE-4199-B98F-D42070012E39}" type="pres">
      <dgm:prSet presAssocID="{BDE15917-87D8-4CA3-8385-7890D43EC327}" presName="spaceRect" presStyleCnt="0"/>
      <dgm:spPr/>
    </dgm:pt>
    <dgm:pt modelId="{80C6FEF0-46EE-4432-A414-9D141703792F}" type="pres">
      <dgm:prSet presAssocID="{BDE15917-87D8-4CA3-8385-7890D43EC327}" presName="parTx" presStyleLbl="revTx" presStyleIdx="1" presStyleCnt="3">
        <dgm:presLayoutVars>
          <dgm:chMax val="0"/>
          <dgm:chPref val="0"/>
        </dgm:presLayoutVars>
      </dgm:prSet>
      <dgm:spPr/>
    </dgm:pt>
    <dgm:pt modelId="{52145429-6694-44E9-AA9B-EE29BFED6B89}" type="pres">
      <dgm:prSet presAssocID="{F5F7B8E3-49EA-45F5-A4E3-F8F70F8D2AE2}" presName="sibTrans" presStyleCnt="0"/>
      <dgm:spPr/>
    </dgm:pt>
    <dgm:pt modelId="{C5C1979C-0091-43E6-B9D7-D759EFF60EED}" type="pres">
      <dgm:prSet presAssocID="{57B5121D-86B3-4928-9898-7C0A87553AD5}" presName="compNode" presStyleCnt="0"/>
      <dgm:spPr/>
    </dgm:pt>
    <dgm:pt modelId="{FDE055B1-9286-4A9C-A6C2-E3E94D09500D}" type="pres">
      <dgm:prSet presAssocID="{57B5121D-86B3-4928-9898-7C0A87553AD5}" presName="bgRect" presStyleLbl="bgShp" presStyleIdx="2" presStyleCnt="3"/>
      <dgm:spPr/>
    </dgm:pt>
    <dgm:pt modelId="{C40710A8-9A55-4BD0-89B9-0F20BA9E400F}" type="pres">
      <dgm:prSet presAssocID="{57B5121D-86B3-4928-9898-7C0A87553AD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iosk"/>
        </a:ext>
      </dgm:extLst>
    </dgm:pt>
    <dgm:pt modelId="{597184BB-3B8F-4C0F-9107-86CF5BE7A73C}" type="pres">
      <dgm:prSet presAssocID="{57B5121D-86B3-4928-9898-7C0A87553AD5}" presName="spaceRect" presStyleCnt="0"/>
      <dgm:spPr/>
    </dgm:pt>
    <dgm:pt modelId="{FCAF8BF1-EAF9-4A39-9D05-692A563B2904}" type="pres">
      <dgm:prSet presAssocID="{57B5121D-86B3-4928-9898-7C0A87553AD5}" presName="parTx" presStyleLbl="revTx" presStyleIdx="2" presStyleCnt="3">
        <dgm:presLayoutVars>
          <dgm:chMax val="0"/>
          <dgm:chPref val="0"/>
        </dgm:presLayoutVars>
      </dgm:prSet>
      <dgm:spPr/>
    </dgm:pt>
  </dgm:ptLst>
  <dgm:cxnLst>
    <dgm:cxn modelId="{CA77FD02-C9A7-4158-906A-40B62804F3A3}" srcId="{EA3D9AD3-7D9F-4F2A-9F77-B2654083FE42}" destId="{BDE15917-87D8-4CA3-8385-7890D43EC327}" srcOrd="1" destOrd="0" parTransId="{8A225D66-F399-4902-9CB8-BBC82273EAC5}" sibTransId="{F5F7B8E3-49EA-45F5-A4E3-F8F70F8D2AE2}"/>
    <dgm:cxn modelId="{5DEA571D-CF4D-4AEB-B390-C99AF555569F}" type="presOf" srcId="{623441A0-E213-4B16-AFE0-35DC61B84D03}" destId="{EA93178B-8AA4-43C6-91BF-65FF63D701C8}" srcOrd="0" destOrd="0" presId="urn:microsoft.com/office/officeart/2018/2/layout/IconVerticalSolidList"/>
    <dgm:cxn modelId="{FF54711E-1484-4324-A1C7-8FB8100D4A65}" srcId="{EA3D9AD3-7D9F-4F2A-9F77-B2654083FE42}" destId="{623441A0-E213-4B16-AFE0-35DC61B84D03}" srcOrd="0" destOrd="0" parTransId="{5CE65DCD-36EC-4407-9485-F28649439F99}" sibTransId="{2696C849-0D26-41A7-BFC3-99CDB9F67AA7}"/>
    <dgm:cxn modelId="{D0BBEE49-6BFE-4870-BDB6-222F21B67766}" type="presOf" srcId="{BDE15917-87D8-4CA3-8385-7890D43EC327}" destId="{80C6FEF0-46EE-4432-A414-9D141703792F}" srcOrd="0" destOrd="0" presId="urn:microsoft.com/office/officeart/2018/2/layout/IconVerticalSolidList"/>
    <dgm:cxn modelId="{6F8CD874-6406-4DA1-A3AA-6B94144DBF1D}" type="presOf" srcId="{57B5121D-86B3-4928-9898-7C0A87553AD5}" destId="{FCAF8BF1-EAF9-4A39-9D05-692A563B2904}" srcOrd="0" destOrd="0" presId="urn:microsoft.com/office/officeart/2018/2/layout/IconVerticalSolidList"/>
    <dgm:cxn modelId="{F9E472A8-5BEE-4576-ABE4-CA1D684B4648}" srcId="{EA3D9AD3-7D9F-4F2A-9F77-B2654083FE42}" destId="{57B5121D-86B3-4928-9898-7C0A87553AD5}" srcOrd="2" destOrd="0" parTransId="{BF14E7E7-AD0F-48BD-A0EB-A66C602BC07A}" sibTransId="{13092FD9-4E6C-436B-B247-1571EBB83C83}"/>
    <dgm:cxn modelId="{405183BF-BD1B-4723-B04A-EB1D65C3335F}" type="presOf" srcId="{EA3D9AD3-7D9F-4F2A-9F77-B2654083FE42}" destId="{44DDF04C-3A57-4240-B619-122013F8339B}" srcOrd="0" destOrd="0" presId="urn:microsoft.com/office/officeart/2018/2/layout/IconVerticalSolidList"/>
    <dgm:cxn modelId="{8EEC735F-D02E-4C7E-92B9-7609EFACD02F}" type="presParOf" srcId="{44DDF04C-3A57-4240-B619-122013F8339B}" destId="{9F9FC59A-8F29-407C-9E72-F878F7C68BF7}" srcOrd="0" destOrd="0" presId="urn:microsoft.com/office/officeart/2018/2/layout/IconVerticalSolidList"/>
    <dgm:cxn modelId="{5F4736F1-B50A-49D3-9133-5E4180F0D67B}" type="presParOf" srcId="{9F9FC59A-8F29-407C-9E72-F878F7C68BF7}" destId="{BCCAB361-2777-4EC3-A86C-59CF65154C0C}" srcOrd="0" destOrd="0" presId="urn:microsoft.com/office/officeart/2018/2/layout/IconVerticalSolidList"/>
    <dgm:cxn modelId="{68651D4B-E761-437F-87F3-0D6293C1015D}" type="presParOf" srcId="{9F9FC59A-8F29-407C-9E72-F878F7C68BF7}" destId="{C1BAFF36-FCC9-4C61-AEAE-A6F9CC972CE4}" srcOrd="1" destOrd="0" presId="urn:microsoft.com/office/officeart/2018/2/layout/IconVerticalSolidList"/>
    <dgm:cxn modelId="{0272F400-932D-49BA-886F-B6ED7A45B3D8}" type="presParOf" srcId="{9F9FC59A-8F29-407C-9E72-F878F7C68BF7}" destId="{76CF6FB6-D306-443C-B1BF-2956C0E425AA}" srcOrd="2" destOrd="0" presId="urn:microsoft.com/office/officeart/2018/2/layout/IconVerticalSolidList"/>
    <dgm:cxn modelId="{27781DB7-B6C3-4CC9-85A8-E67B46514904}" type="presParOf" srcId="{9F9FC59A-8F29-407C-9E72-F878F7C68BF7}" destId="{EA93178B-8AA4-43C6-91BF-65FF63D701C8}" srcOrd="3" destOrd="0" presId="urn:microsoft.com/office/officeart/2018/2/layout/IconVerticalSolidList"/>
    <dgm:cxn modelId="{2DC0C843-EE2F-4B16-B983-D56A5D1F8B1E}" type="presParOf" srcId="{44DDF04C-3A57-4240-B619-122013F8339B}" destId="{C93FF425-C261-4714-9B85-A094BD1CCBC9}" srcOrd="1" destOrd="0" presId="urn:microsoft.com/office/officeart/2018/2/layout/IconVerticalSolidList"/>
    <dgm:cxn modelId="{7B171041-59E1-400A-B0E0-73880DF80976}" type="presParOf" srcId="{44DDF04C-3A57-4240-B619-122013F8339B}" destId="{2E9FC925-1810-4576-B6F2-2C0571EC136E}" srcOrd="2" destOrd="0" presId="urn:microsoft.com/office/officeart/2018/2/layout/IconVerticalSolidList"/>
    <dgm:cxn modelId="{A05416B2-F554-496E-89FA-FC626561BC48}" type="presParOf" srcId="{2E9FC925-1810-4576-B6F2-2C0571EC136E}" destId="{6943B072-613A-4323-A875-6C3FAB9FB988}" srcOrd="0" destOrd="0" presId="urn:microsoft.com/office/officeart/2018/2/layout/IconVerticalSolidList"/>
    <dgm:cxn modelId="{0EF6F868-B82A-4649-9DC9-EECC890BC47D}" type="presParOf" srcId="{2E9FC925-1810-4576-B6F2-2C0571EC136E}" destId="{E707185E-823F-4182-B919-C093B325AE8F}" srcOrd="1" destOrd="0" presId="urn:microsoft.com/office/officeart/2018/2/layout/IconVerticalSolidList"/>
    <dgm:cxn modelId="{288F216A-CCED-4314-BF75-B5AD95CBC829}" type="presParOf" srcId="{2E9FC925-1810-4576-B6F2-2C0571EC136E}" destId="{86824B44-54DE-4199-B98F-D42070012E39}" srcOrd="2" destOrd="0" presId="urn:microsoft.com/office/officeart/2018/2/layout/IconVerticalSolidList"/>
    <dgm:cxn modelId="{2642DE77-B8B3-4B0D-AFCD-4D38A0A7C048}" type="presParOf" srcId="{2E9FC925-1810-4576-B6F2-2C0571EC136E}" destId="{80C6FEF0-46EE-4432-A414-9D141703792F}" srcOrd="3" destOrd="0" presId="urn:microsoft.com/office/officeart/2018/2/layout/IconVerticalSolidList"/>
    <dgm:cxn modelId="{7F1C6AF7-9EA4-4E8C-9137-FA25FDA5D517}" type="presParOf" srcId="{44DDF04C-3A57-4240-B619-122013F8339B}" destId="{52145429-6694-44E9-AA9B-EE29BFED6B89}" srcOrd="3" destOrd="0" presId="urn:microsoft.com/office/officeart/2018/2/layout/IconVerticalSolidList"/>
    <dgm:cxn modelId="{86D0D527-42F7-4BDF-B78C-3FCB3B7BBB47}" type="presParOf" srcId="{44DDF04C-3A57-4240-B619-122013F8339B}" destId="{C5C1979C-0091-43E6-B9D7-D759EFF60EED}" srcOrd="4" destOrd="0" presId="urn:microsoft.com/office/officeart/2018/2/layout/IconVerticalSolidList"/>
    <dgm:cxn modelId="{4CE2C5C4-3DA9-4CE9-89F0-C0E91E8B7D5C}" type="presParOf" srcId="{C5C1979C-0091-43E6-B9D7-D759EFF60EED}" destId="{FDE055B1-9286-4A9C-A6C2-E3E94D09500D}" srcOrd="0" destOrd="0" presId="urn:microsoft.com/office/officeart/2018/2/layout/IconVerticalSolidList"/>
    <dgm:cxn modelId="{492C0CF0-9DAD-4244-9002-674E33414D24}" type="presParOf" srcId="{C5C1979C-0091-43E6-B9D7-D759EFF60EED}" destId="{C40710A8-9A55-4BD0-89B9-0F20BA9E400F}" srcOrd="1" destOrd="0" presId="urn:microsoft.com/office/officeart/2018/2/layout/IconVerticalSolidList"/>
    <dgm:cxn modelId="{8010FF2E-BFD1-436B-AE7D-8CEB92E3FF04}" type="presParOf" srcId="{C5C1979C-0091-43E6-B9D7-D759EFF60EED}" destId="{597184BB-3B8F-4C0F-9107-86CF5BE7A73C}" srcOrd="2" destOrd="0" presId="urn:microsoft.com/office/officeart/2018/2/layout/IconVerticalSolidList"/>
    <dgm:cxn modelId="{756CF273-4CE0-4047-B61A-46CC7E5AEAB3}" type="presParOf" srcId="{C5C1979C-0091-43E6-B9D7-D759EFF60EED}" destId="{FCAF8BF1-EAF9-4A39-9D05-692A563B290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F379BB-AAC9-4EE8-8EAC-85D935D0E342}"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9D7BA817-3910-4AFA-A2BD-EBD93640B232}">
      <dgm:prSet/>
      <dgm:spPr/>
      <dgm:t>
        <a:bodyPr/>
        <a:lstStyle/>
        <a:p>
          <a:pPr>
            <a:lnSpc>
              <a:spcPct val="100000"/>
            </a:lnSpc>
            <a:defRPr b="1"/>
          </a:pPr>
          <a:r>
            <a:rPr lang="en-US"/>
            <a:t>Dylan</a:t>
          </a:r>
        </a:p>
      </dgm:t>
    </dgm:pt>
    <dgm:pt modelId="{E4E98394-6C89-4376-B324-C1C9FA08464C}" type="parTrans" cxnId="{C9CB9193-5626-4C48-980C-328452D128EF}">
      <dgm:prSet/>
      <dgm:spPr/>
      <dgm:t>
        <a:bodyPr/>
        <a:lstStyle/>
        <a:p>
          <a:endParaRPr lang="en-US"/>
        </a:p>
      </dgm:t>
    </dgm:pt>
    <dgm:pt modelId="{6592207F-1AC8-426A-A16F-F7BF25D927AB}" type="sibTrans" cxnId="{C9CB9193-5626-4C48-980C-328452D128EF}">
      <dgm:prSet/>
      <dgm:spPr/>
      <dgm:t>
        <a:bodyPr/>
        <a:lstStyle/>
        <a:p>
          <a:endParaRPr lang="en-US"/>
        </a:p>
      </dgm:t>
    </dgm:pt>
    <dgm:pt modelId="{06E75108-38F4-47CE-889B-1C5C46E7AC31}">
      <dgm:prSet/>
      <dgm:spPr/>
      <dgm:t>
        <a:bodyPr/>
        <a:lstStyle/>
        <a:p>
          <a:pPr>
            <a:lnSpc>
              <a:spcPct val="100000"/>
            </a:lnSpc>
          </a:pPr>
          <a:r>
            <a:rPr lang="en-US"/>
            <a:t>Antenna design research </a:t>
          </a:r>
        </a:p>
      </dgm:t>
    </dgm:pt>
    <dgm:pt modelId="{D7B78380-F31A-4A59-8717-557DD40CA641}" type="parTrans" cxnId="{6874E513-4ECF-43E6-83A0-E27295C9930D}">
      <dgm:prSet/>
      <dgm:spPr/>
      <dgm:t>
        <a:bodyPr/>
        <a:lstStyle/>
        <a:p>
          <a:endParaRPr lang="en-US"/>
        </a:p>
      </dgm:t>
    </dgm:pt>
    <dgm:pt modelId="{0520D31F-F26C-4743-8436-2D9C5D9D8552}" type="sibTrans" cxnId="{6874E513-4ECF-43E6-83A0-E27295C9930D}">
      <dgm:prSet/>
      <dgm:spPr/>
      <dgm:t>
        <a:bodyPr/>
        <a:lstStyle/>
        <a:p>
          <a:endParaRPr lang="en-US"/>
        </a:p>
      </dgm:t>
    </dgm:pt>
    <dgm:pt modelId="{417987FA-5F2E-4FC6-9292-95B411B5114F}">
      <dgm:prSet/>
      <dgm:spPr/>
      <dgm:t>
        <a:bodyPr/>
        <a:lstStyle/>
        <a:p>
          <a:pPr>
            <a:lnSpc>
              <a:spcPct val="100000"/>
            </a:lnSpc>
          </a:pPr>
          <a:r>
            <a:rPr lang="en-US"/>
            <a:t>3D Modeling </a:t>
          </a:r>
        </a:p>
      </dgm:t>
    </dgm:pt>
    <dgm:pt modelId="{2A6D736D-AD9E-4A02-9410-3A9A28384728}" type="parTrans" cxnId="{5D481ACB-3244-4E4E-852B-D5BE0385C876}">
      <dgm:prSet/>
      <dgm:spPr/>
      <dgm:t>
        <a:bodyPr/>
        <a:lstStyle/>
        <a:p>
          <a:endParaRPr lang="en-US"/>
        </a:p>
      </dgm:t>
    </dgm:pt>
    <dgm:pt modelId="{7441C0E1-2F96-41F4-AB75-174AC2A899A3}" type="sibTrans" cxnId="{5D481ACB-3244-4E4E-852B-D5BE0385C876}">
      <dgm:prSet/>
      <dgm:spPr/>
      <dgm:t>
        <a:bodyPr/>
        <a:lstStyle/>
        <a:p>
          <a:endParaRPr lang="en-US"/>
        </a:p>
      </dgm:t>
    </dgm:pt>
    <dgm:pt modelId="{2A3BEEE2-5811-40EE-8AC9-AF4AF5EE9D6B}">
      <dgm:prSet/>
      <dgm:spPr/>
      <dgm:t>
        <a:bodyPr/>
        <a:lstStyle/>
        <a:p>
          <a:pPr>
            <a:lnSpc>
              <a:spcPct val="100000"/>
            </a:lnSpc>
          </a:pPr>
          <a:r>
            <a:rPr lang="en-US"/>
            <a:t>PCB Design Layout </a:t>
          </a:r>
        </a:p>
        <a:p>
          <a:pPr>
            <a:lnSpc>
              <a:spcPct val="100000"/>
            </a:lnSpc>
          </a:pPr>
          <a:r>
            <a:rPr lang="en-US"/>
            <a:t>Arduino Programming</a:t>
          </a:r>
        </a:p>
        <a:p>
          <a:pPr>
            <a:lnSpc>
              <a:spcPct val="100000"/>
            </a:lnSpc>
          </a:pPr>
          <a:r>
            <a:rPr lang="en-US"/>
            <a:t>NFC reader and chip interface protocol research</a:t>
          </a:r>
        </a:p>
      </dgm:t>
    </dgm:pt>
    <dgm:pt modelId="{2DFF2FF5-8765-4DC8-892D-D5BD697BC22F}" type="parTrans" cxnId="{6DB94929-5F6D-4752-B317-89478E0B8ED3}">
      <dgm:prSet/>
      <dgm:spPr/>
      <dgm:t>
        <a:bodyPr/>
        <a:lstStyle/>
        <a:p>
          <a:endParaRPr lang="en-US"/>
        </a:p>
      </dgm:t>
    </dgm:pt>
    <dgm:pt modelId="{3986817C-F332-49F2-82DA-3E243E6FA3FC}" type="sibTrans" cxnId="{6DB94929-5F6D-4752-B317-89478E0B8ED3}">
      <dgm:prSet/>
      <dgm:spPr/>
      <dgm:t>
        <a:bodyPr/>
        <a:lstStyle/>
        <a:p>
          <a:endParaRPr lang="en-US"/>
        </a:p>
      </dgm:t>
    </dgm:pt>
    <dgm:pt modelId="{3864264F-B660-4EB1-90A8-28FC791B94BC}">
      <dgm:prSet/>
      <dgm:spPr/>
      <dgm:t>
        <a:bodyPr/>
        <a:lstStyle/>
        <a:p>
          <a:pPr>
            <a:lnSpc>
              <a:spcPct val="100000"/>
            </a:lnSpc>
            <a:defRPr b="1"/>
          </a:pPr>
          <a:r>
            <a:rPr lang="en-US"/>
            <a:t>Alex</a:t>
          </a:r>
        </a:p>
      </dgm:t>
    </dgm:pt>
    <dgm:pt modelId="{CB34D353-1F09-4F3C-B9B5-E233078E8ED5}" type="parTrans" cxnId="{9F8CD49E-C399-4C6C-A527-42D31B8CFAF9}">
      <dgm:prSet/>
      <dgm:spPr/>
      <dgm:t>
        <a:bodyPr/>
        <a:lstStyle/>
        <a:p>
          <a:endParaRPr lang="en-US"/>
        </a:p>
      </dgm:t>
    </dgm:pt>
    <dgm:pt modelId="{34B3B6FF-508E-46E5-B78F-93C2FF65D20D}" type="sibTrans" cxnId="{9F8CD49E-C399-4C6C-A527-42D31B8CFAF9}">
      <dgm:prSet/>
      <dgm:spPr/>
      <dgm:t>
        <a:bodyPr/>
        <a:lstStyle/>
        <a:p>
          <a:endParaRPr lang="en-US"/>
        </a:p>
      </dgm:t>
    </dgm:pt>
    <dgm:pt modelId="{AE0B08FA-C575-42A3-944E-060A7F05F30E}">
      <dgm:prSet/>
      <dgm:spPr/>
      <dgm:t>
        <a:bodyPr/>
        <a:lstStyle/>
        <a:p>
          <a:pPr>
            <a:lnSpc>
              <a:spcPct val="100000"/>
            </a:lnSpc>
          </a:pPr>
          <a:r>
            <a:rPr lang="en-US"/>
            <a:t>Antenna Design Research </a:t>
          </a:r>
        </a:p>
      </dgm:t>
    </dgm:pt>
    <dgm:pt modelId="{014C7D60-93D6-44DE-BB93-2E8E785E2D66}" type="parTrans" cxnId="{2B93D9C1-3331-4420-9751-CBC0DB57DA42}">
      <dgm:prSet/>
      <dgm:spPr/>
      <dgm:t>
        <a:bodyPr/>
        <a:lstStyle/>
        <a:p>
          <a:endParaRPr lang="en-US"/>
        </a:p>
      </dgm:t>
    </dgm:pt>
    <dgm:pt modelId="{3696D053-2F04-4037-BC2B-83B92387B9E6}" type="sibTrans" cxnId="{2B93D9C1-3331-4420-9751-CBC0DB57DA42}">
      <dgm:prSet/>
      <dgm:spPr/>
      <dgm:t>
        <a:bodyPr/>
        <a:lstStyle/>
        <a:p>
          <a:endParaRPr lang="en-US"/>
        </a:p>
      </dgm:t>
    </dgm:pt>
    <dgm:pt modelId="{248AB7DF-71F6-4DBC-AB98-D498FE3C81CF}">
      <dgm:prSet/>
      <dgm:spPr/>
      <dgm:t>
        <a:bodyPr/>
        <a:lstStyle/>
        <a:p>
          <a:pPr>
            <a:lnSpc>
              <a:spcPct val="100000"/>
            </a:lnSpc>
          </a:pPr>
          <a:r>
            <a:rPr lang="en-US"/>
            <a:t>Antenna Simulation</a:t>
          </a:r>
        </a:p>
        <a:p>
          <a:pPr>
            <a:lnSpc>
              <a:spcPct val="100000"/>
            </a:lnSpc>
          </a:pPr>
          <a:r>
            <a:rPr lang="en-US"/>
            <a:t>PCB Layout Design</a:t>
          </a:r>
        </a:p>
        <a:p>
          <a:pPr>
            <a:lnSpc>
              <a:spcPct val="100000"/>
            </a:lnSpc>
          </a:pPr>
          <a:r>
            <a:rPr lang="en-US"/>
            <a:t>PCB Schematic Design</a:t>
          </a:r>
        </a:p>
      </dgm:t>
    </dgm:pt>
    <dgm:pt modelId="{681B5C28-5430-4AAF-A92F-727600AF0B8A}" type="parTrans" cxnId="{01C67D21-2B88-44E8-80B3-C33689EF970F}">
      <dgm:prSet/>
      <dgm:spPr/>
      <dgm:t>
        <a:bodyPr/>
        <a:lstStyle/>
        <a:p>
          <a:endParaRPr lang="en-US"/>
        </a:p>
      </dgm:t>
    </dgm:pt>
    <dgm:pt modelId="{CAC63FDD-9D3D-4834-AB0F-6F3DAB1FA2F2}" type="sibTrans" cxnId="{01C67D21-2B88-44E8-80B3-C33689EF970F}">
      <dgm:prSet/>
      <dgm:spPr/>
      <dgm:t>
        <a:bodyPr/>
        <a:lstStyle/>
        <a:p>
          <a:endParaRPr lang="en-US"/>
        </a:p>
      </dgm:t>
    </dgm:pt>
    <dgm:pt modelId="{97FAD928-976D-4CF6-8379-236BF5F6410D}">
      <dgm:prSet/>
      <dgm:spPr/>
      <dgm:t>
        <a:bodyPr/>
        <a:lstStyle/>
        <a:p>
          <a:pPr>
            <a:lnSpc>
              <a:spcPct val="100000"/>
            </a:lnSpc>
            <a:defRPr b="1"/>
          </a:pPr>
          <a:r>
            <a:rPr lang="en-US"/>
            <a:t>Joaquin</a:t>
          </a:r>
        </a:p>
      </dgm:t>
    </dgm:pt>
    <dgm:pt modelId="{FE78FCB4-CA41-43DC-A20D-652DACB209FC}" type="parTrans" cxnId="{C776E93F-57BF-4EC5-85A2-E1AE617B2523}">
      <dgm:prSet/>
      <dgm:spPr/>
      <dgm:t>
        <a:bodyPr/>
        <a:lstStyle/>
        <a:p>
          <a:endParaRPr lang="en-US"/>
        </a:p>
      </dgm:t>
    </dgm:pt>
    <dgm:pt modelId="{904EC9DE-7DA9-42C5-B0A0-AD1CCB21660F}" type="sibTrans" cxnId="{C776E93F-57BF-4EC5-85A2-E1AE617B2523}">
      <dgm:prSet/>
      <dgm:spPr/>
      <dgm:t>
        <a:bodyPr/>
        <a:lstStyle/>
        <a:p>
          <a:endParaRPr lang="en-US"/>
        </a:p>
      </dgm:t>
    </dgm:pt>
    <dgm:pt modelId="{1F7FFFEC-3920-4722-B17B-C8668E84915B}">
      <dgm:prSet/>
      <dgm:spPr/>
      <dgm:t>
        <a:bodyPr/>
        <a:lstStyle/>
        <a:p>
          <a:pPr>
            <a:lnSpc>
              <a:spcPct val="100000"/>
            </a:lnSpc>
          </a:pPr>
          <a:r>
            <a:rPr lang="en-US"/>
            <a:t>Antenna Design Research</a:t>
          </a:r>
        </a:p>
      </dgm:t>
    </dgm:pt>
    <dgm:pt modelId="{10AE1151-5A6D-4E62-8B42-26845A23EFD2}" type="parTrans" cxnId="{AB8561D5-75B8-44D0-BFD5-182418FAE5FA}">
      <dgm:prSet/>
      <dgm:spPr/>
      <dgm:t>
        <a:bodyPr/>
        <a:lstStyle/>
        <a:p>
          <a:endParaRPr lang="en-US"/>
        </a:p>
      </dgm:t>
    </dgm:pt>
    <dgm:pt modelId="{9D786CC8-305A-4436-AF85-03CCFF7FE79A}" type="sibTrans" cxnId="{AB8561D5-75B8-44D0-BFD5-182418FAE5FA}">
      <dgm:prSet/>
      <dgm:spPr/>
      <dgm:t>
        <a:bodyPr/>
        <a:lstStyle/>
        <a:p>
          <a:endParaRPr lang="en-US"/>
        </a:p>
      </dgm:t>
    </dgm:pt>
    <dgm:pt modelId="{FA2348BE-96E0-4D58-8F09-54DADE0EC0D3}">
      <dgm:prSet/>
      <dgm:spPr/>
      <dgm:t>
        <a:bodyPr/>
        <a:lstStyle/>
        <a:p>
          <a:pPr>
            <a:lnSpc>
              <a:spcPct val="100000"/>
            </a:lnSpc>
          </a:pPr>
          <a:r>
            <a:rPr lang="en-US"/>
            <a:t>Antenna Simulation</a:t>
          </a:r>
        </a:p>
      </dgm:t>
    </dgm:pt>
    <dgm:pt modelId="{533C38A9-791A-45ED-9064-3270F76CBD37}" type="parTrans" cxnId="{72E4680A-78B6-4930-8000-7903CAE8EA7B}">
      <dgm:prSet/>
      <dgm:spPr/>
      <dgm:t>
        <a:bodyPr/>
        <a:lstStyle/>
        <a:p>
          <a:endParaRPr lang="en-US"/>
        </a:p>
      </dgm:t>
    </dgm:pt>
    <dgm:pt modelId="{CEB9B452-A512-4CDA-9F95-582C4BA1AC86}" type="sibTrans" cxnId="{72E4680A-78B6-4930-8000-7903CAE8EA7B}">
      <dgm:prSet/>
      <dgm:spPr/>
      <dgm:t>
        <a:bodyPr/>
        <a:lstStyle/>
        <a:p>
          <a:endParaRPr lang="en-US"/>
        </a:p>
      </dgm:t>
    </dgm:pt>
    <dgm:pt modelId="{BDACDF86-B6BF-4093-B1DC-7FD1E662345E}">
      <dgm:prSet/>
      <dgm:spPr/>
      <dgm:t>
        <a:bodyPr/>
        <a:lstStyle/>
        <a:p>
          <a:pPr>
            <a:lnSpc>
              <a:spcPct val="100000"/>
            </a:lnSpc>
          </a:pPr>
          <a:r>
            <a:rPr lang="en-US"/>
            <a:t>PCB Logic Design</a:t>
          </a:r>
        </a:p>
        <a:p>
          <a:pPr>
            <a:lnSpc>
              <a:spcPct val="100000"/>
            </a:lnSpc>
          </a:pPr>
          <a:r>
            <a:rPr lang="en-US"/>
            <a:t>3D Modeling</a:t>
          </a:r>
        </a:p>
      </dgm:t>
    </dgm:pt>
    <dgm:pt modelId="{053DB07A-0CD1-4419-BE75-A633BA16E2F7}" type="parTrans" cxnId="{664B70DA-174E-4F82-9AB2-F9825A42810A}">
      <dgm:prSet/>
      <dgm:spPr/>
      <dgm:t>
        <a:bodyPr/>
        <a:lstStyle/>
        <a:p>
          <a:endParaRPr lang="en-US"/>
        </a:p>
      </dgm:t>
    </dgm:pt>
    <dgm:pt modelId="{261CAB79-B6A9-4AD2-B3F4-9BBBDDE4FB20}" type="sibTrans" cxnId="{664B70DA-174E-4F82-9AB2-F9825A42810A}">
      <dgm:prSet/>
      <dgm:spPr/>
      <dgm:t>
        <a:bodyPr/>
        <a:lstStyle/>
        <a:p>
          <a:endParaRPr lang="en-US"/>
        </a:p>
      </dgm:t>
    </dgm:pt>
    <dgm:pt modelId="{53879922-DFE9-4C87-961F-F1FD42865990}">
      <dgm:prSet/>
      <dgm:spPr/>
      <dgm:t>
        <a:bodyPr/>
        <a:lstStyle/>
        <a:p>
          <a:pPr>
            <a:lnSpc>
              <a:spcPct val="100000"/>
            </a:lnSpc>
            <a:defRPr b="1"/>
          </a:pPr>
          <a:r>
            <a:rPr lang="en-US"/>
            <a:t>Austin</a:t>
          </a:r>
        </a:p>
      </dgm:t>
    </dgm:pt>
    <dgm:pt modelId="{B6391F38-42F1-4B4F-9BD7-31CA1C434854}" type="parTrans" cxnId="{3C45C400-93FF-463B-BFE8-FB6EDF3FBA91}">
      <dgm:prSet/>
      <dgm:spPr/>
      <dgm:t>
        <a:bodyPr/>
        <a:lstStyle/>
        <a:p>
          <a:endParaRPr lang="en-US"/>
        </a:p>
      </dgm:t>
    </dgm:pt>
    <dgm:pt modelId="{BD0614D1-6ADD-4870-A29A-BF22B59355F8}" type="sibTrans" cxnId="{3C45C400-93FF-463B-BFE8-FB6EDF3FBA91}">
      <dgm:prSet/>
      <dgm:spPr/>
      <dgm:t>
        <a:bodyPr/>
        <a:lstStyle/>
        <a:p>
          <a:endParaRPr lang="en-US"/>
        </a:p>
      </dgm:t>
    </dgm:pt>
    <dgm:pt modelId="{8C3C5182-DA30-492A-AFF1-32999D08E9F5}">
      <dgm:prSet/>
      <dgm:spPr/>
      <dgm:t>
        <a:bodyPr/>
        <a:lstStyle/>
        <a:p>
          <a:pPr>
            <a:lnSpc>
              <a:spcPct val="100000"/>
            </a:lnSpc>
          </a:pPr>
          <a:r>
            <a:rPr lang="en-US"/>
            <a:t>Antenna design research </a:t>
          </a:r>
        </a:p>
      </dgm:t>
    </dgm:pt>
    <dgm:pt modelId="{34524F28-E157-4568-B380-62DB2438E5C5}" type="parTrans" cxnId="{5032383C-F836-4E43-9B51-8BDED7C243D2}">
      <dgm:prSet/>
      <dgm:spPr/>
      <dgm:t>
        <a:bodyPr/>
        <a:lstStyle/>
        <a:p>
          <a:endParaRPr lang="en-US"/>
        </a:p>
      </dgm:t>
    </dgm:pt>
    <dgm:pt modelId="{558842D1-738F-4B29-901E-A207BEDD53FA}" type="sibTrans" cxnId="{5032383C-F836-4E43-9B51-8BDED7C243D2}">
      <dgm:prSet/>
      <dgm:spPr/>
      <dgm:t>
        <a:bodyPr/>
        <a:lstStyle/>
        <a:p>
          <a:endParaRPr lang="en-US"/>
        </a:p>
      </dgm:t>
    </dgm:pt>
    <dgm:pt modelId="{5B6DE7BA-C7AF-4A4D-94D0-2F05197DB6B8}">
      <dgm:prSet/>
      <dgm:spPr/>
      <dgm:t>
        <a:bodyPr/>
        <a:lstStyle/>
        <a:p>
          <a:pPr>
            <a:lnSpc>
              <a:spcPct val="100000"/>
            </a:lnSpc>
          </a:pPr>
          <a:r>
            <a:rPr lang="en-US"/>
            <a:t>NFC215 chip data structure and storage</a:t>
          </a:r>
        </a:p>
      </dgm:t>
    </dgm:pt>
    <dgm:pt modelId="{9AE8AE0E-9BD3-45D5-A06F-BF588357BE5D}" type="parTrans" cxnId="{4999CF6D-05CD-4BB0-803F-A3AE430B8D95}">
      <dgm:prSet/>
      <dgm:spPr/>
      <dgm:t>
        <a:bodyPr/>
        <a:lstStyle/>
        <a:p>
          <a:endParaRPr lang="en-US"/>
        </a:p>
      </dgm:t>
    </dgm:pt>
    <dgm:pt modelId="{AE8F7232-F378-4C96-9B28-9CE79C4B60F1}" type="sibTrans" cxnId="{4999CF6D-05CD-4BB0-803F-A3AE430B8D95}">
      <dgm:prSet/>
      <dgm:spPr/>
      <dgm:t>
        <a:bodyPr/>
        <a:lstStyle/>
        <a:p>
          <a:endParaRPr lang="en-US"/>
        </a:p>
      </dgm:t>
    </dgm:pt>
    <dgm:pt modelId="{9C8CD64D-3027-472F-AD03-82AF54296E3C}">
      <dgm:prSet/>
      <dgm:spPr/>
      <dgm:t>
        <a:bodyPr/>
        <a:lstStyle/>
        <a:p>
          <a:pPr>
            <a:lnSpc>
              <a:spcPct val="100000"/>
            </a:lnSpc>
          </a:pPr>
          <a:r>
            <a:rPr lang="en-US"/>
            <a:t>Arduino programming</a:t>
          </a:r>
        </a:p>
      </dgm:t>
    </dgm:pt>
    <dgm:pt modelId="{5A894841-82FD-43D6-AF63-F8F3067D691D}" type="parTrans" cxnId="{47D4845A-7EC0-438F-BB7F-F012B7D7FAB3}">
      <dgm:prSet/>
      <dgm:spPr/>
      <dgm:t>
        <a:bodyPr/>
        <a:lstStyle/>
        <a:p>
          <a:endParaRPr lang="en-US"/>
        </a:p>
      </dgm:t>
    </dgm:pt>
    <dgm:pt modelId="{E0054C76-9EE8-436D-8B38-48BAFFEAAC65}" type="sibTrans" cxnId="{47D4845A-7EC0-438F-BB7F-F012B7D7FAB3}">
      <dgm:prSet/>
      <dgm:spPr/>
      <dgm:t>
        <a:bodyPr/>
        <a:lstStyle/>
        <a:p>
          <a:endParaRPr lang="en-US"/>
        </a:p>
      </dgm:t>
    </dgm:pt>
    <dgm:pt modelId="{4E97254B-4B0A-41A8-A246-2FF90844D5E5}">
      <dgm:prSet/>
      <dgm:spPr/>
      <dgm:t>
        <a:bodyPr/>
        <a:lstStyle/>
        <a:p>
          <a:pPr>
            <a:lnSpc>
              <a:spcPct val="100000"/>
            </a:lnSpc>
          </a:pPr>
          <a:r>
            <a:rPr lang="en-US"/>
            <a:t>NFC reader and chip interface protocol research</a:t>
          </a:r>
        </a:p>
      </dgm:t>
    </dgm:pt>
    <dgm:pt modelId="{A8B82BF7-9E9D-4A55-9351-1C5044324741}" type="sibTrans" cxnId="{4420D6BF-8280-453B-AAA2-327CC8E38AF2}">
      <dgm:prSet/>
      <dgm:spPr/>
      <dgm:t>
        <a:bodyPr/>
        <a:lstStyle/>
        <a:p>
          <a:endParaRPr lang="en-US"/>
        </a:p>
      </dgm:t>
    </dgm:pt>
    <dgm:pt modelId="{C094BAF3-7D9C-4BDE-B466-575048CA4D68}" type="parTrans" cxnId="{4420D6BF-8280-453B-AAA2-327CC8E38AF2}">
      <dgm:prSet/>
      <dgm:spPr/>
      <dgm:t>
        <a:bodyPr/>
        <a:lstStyle/>
        <a:p>
          <a:endParaRPr lang="en-US"/>
        </a:p>
      </dgm:t>
    </dgm:pt>
    <dgm:pt modelId="{2350C048-8F7E-4F41-BA74-76DC1FE57EAF}" type="pres">
      <dgm:prSet presAssocID="{C0F379BB-AAC9-4EE8-8EAC-85D935D0E342}" presName="root" presStyleCnt="0">
        <dgm:presLayoutVars>
          <dgm:dir/>
          <dgm:resizeHandles val="exact"/>
        </dgm:presLayoutVars>
      </dgm:prSet>
      <dgm:spPr/>
    </dgm:pt>
    <dgm:pt modelId="{484120C0-3069-4DCE-8437-E9A2B4422360}" type="pres">
      <dgm:prSet presAssocID="{9D7BA817-3910-4AFA-A2BD-EBD93640B232}" presName="compNode" presStyleCnt="0"/>
      <dgm:spPr/>
    </dgm:pt>
    <dgm:pt modelId="{9E01B32C-1AC7-47D0-B88C-5DC785DAB24D}" type="pres">
      <dgm:prSet presAssocID="{9D7BA817-3910-4AFA-A2BD-EBD93640B2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tom"/>
        </a:ext>
      </dgm:extLst>
    </dgm:pt>
    <dgm:pt modelId="{76261501-579F-429A-A82E-1D4D2557EE3B}" type="pres">
      <dgm:prSet presAssocID="{9D7BA817-3910-4AFA-A2BD-EBD93640B232}" presName="iconSpace" presStyleCnt="0"/>
      <dgm:spPr/>
    </dgm:pt>
    <dgm:pt modelId="{9CCBAE5A-179F-438A-AE1E-9179C156694A}" type="pres">
      <dgm:prSet presAssocID="{9D7BA817-3910-4AFA-A2BD-EBD93640B232}" presName="parTx" presStyleLbl="revTx" presStyleIdx="0" presStyleCnt="8">
        <dgm:presLayoutVars>
          <dgm:chMax val="0"/>
          <dgm:chPref val="0"/>
        </dgm:presLayoutVars>
      </dgm:prSet>
      <dgm:spPr/>
    </dgm:pt>
    <dgm:pt modelId="{97B6EDCE-C304-4163-AA4C-6D1DCD6EBA21}" type="pres">
      <dgm:prSet presAssocID="{9D7BA817-3910-4AFA-A2BD-EBD93640B232}" presName="txSpace" presStyleCnt="0"/>
      <dgm:spPr/>
    </dgm:pt>
    <dgm:pt modelId="{04E1F9BF-5AC4-4F60-8069-D1516C55ECE0}" type="pres">
      <dgm:prSet presAssocID="{9D7BA817-3910-4AFA-A2BD-EBD93640B232}" presName="desTx" presStyleLbl="revTx" presStyleIdx="1" presStyleCnt="8">
        <dgm:presLayoutVars/>
      </dgm:prSet>
      <dgm:spPr/>
    </dgm:pt>
    <dgm:pt modelId="{2D20D63F-A0B1-4BFB-8325-A688B227F6E3}" type="pres">
      <dgm:prSet presAssocID="{6592207F-1AC8-426A-A16F-F7BF25D927AB}" presName="sibTrans" presStyleCnt="0"/>
      <dgm:spPr/>
    </dgm:pt>
    <dgm:pt modelId="{DE83E0A7-9414-4C17-8DD3-3483DC253116}" type="pres">
      <dgm:prSet presAssocID="{3864264F-B660-4EB1-90A8-28FC791B94BC}" presName="compNode" presStyleCnt="0"/>
      <dgm:spPr/>
    </dgm:pt>
    <dgm:pt modelId="{116F636B-670E-4E82-8F8C-1B6CDBE68191}" type="pres">
      <dgm:prSet presAssocID="{3864264F-B660-4EB1-90A8-28FC791B94B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ireless router"/>
        </a:ext>
      </dgm:extLst>
    </dgm:pt>
    <dgm:pt modelId="{9CC8F5D9-05EB-43CF-A094-26B5FFC7EB12}" type="pres">
      <dgm:prSet presAssocID="{3864264F-B660-4EB1-90A8-28FC791B94BC}" presName="iconSpace" presStyleCnt="0"/>
      <dgm:spPr/>
    </dgm:pt>
    <dgm:pt modelId="{6522A090-83F7-41C8-B833-0BDD1DE83BAD}" type="pres">
      <dgm:prSet presAssocID="{3864264F-B660-4EB1-90A8-28FC791B94BC}" presName="parTx" presStyleLbl="revTx" presStyleIdx="2" presStyleCnt="8">
        <dgm:presLayoutVars>
          <dgm:chMax val="0"/>
          <dgm:chPref val="0"/>
        </dgm:presLayoutVars>
      </dgm:prSet>
      <dgm:spPr/>
    </dgm:pt>
    <dgm:pt modelId="{2EE6DA3C-77D8-4E15-AAC9-064CA606BEAE}" type="pres">
      <dgm:prSet presAssocID="{3864264F-B660-4EB1-90A8-28FC791B94BC}" presName="txSpace" presStyleCnt="0"/>
      <dgm:spPr/>
    </dgm:pt>
    <dgm:pt modelId="{DCE6ACEE-793E-4D18-8EDC-A655EFBC4579}" type="pres">
      <dgm:prSet presAssocID="{3864264F-B660-4EB1-90A8-28FC791B94BC}" presName="desTx" presStyleLbl="revTx" presStyleIdx="3" presStyleCnt="8">
        <dgm:presLayoutVars/>
      </dgm:prSet>
      <dgm:spPr/>
    </dgm:pt>
    <dgm:pt modelId="{6FA5C725-C7A5-433A-8D7F-D1E976C3E35D}" type="pres">
      <dgm:prSet presAssocID="{34B3B6FF-508E-46E5-B78F-93C2FF65D20D}" presName="sibTrans" presStyleCnt="0"/>
      <dgm:spPr/>
    </dgm:pt>
    <dgm:pt modelId="{CABFF8B4-727E-4872-B31A-5A8838628D1C}" type="pres">
      <dgm:prSet presAssocID="{97FAD928-976D-4CF6-8379-236BF5F6410D}" presName="compNode" presStyleCnt="0"/>
      <dgm:spPr/>
    </dgm:pt>
    <dgm:pt modelId="{E9BBABEC-6C10-434A-8127-95777E75D37F}" type="pres">
      <dgm:prSet presAssocID="{97FAD928-976D-4CF6-8379-236BF5F6410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puter"/>
        </a:ext>
      </dgm:extLst>
    </dgm:pt>
    <dgm:pt modelId="{8F2327EB-C35C-40CF-9A79-6239177D4EFE}" type="pres">
      <dgm:prSet presAssocID="{97FAD928-976D-4CF6-8379-236BF5F6410D}" presName="iconSpace" presStyleCnt="0"/>
      <dgm:spPr/>
    </dgm:pt>
    <dgm:pt modelId="{1C0FD300-7663-48F5-92A9-4E1E3CFD6A50}" type="pres">
      <dgm:prSet presAssocID="{97FAD928-976D-4CF6-8379-236BF5F6410D}" presName="parTx" presStyleLbl="revTx" presStyleIdx="4" presStyleCnt="8">
        <dgm:presLayoutVars>
          <dgm:chMax val="0"/>
          <dgm:chPref val="0"/>
        </dgm:presLayoutVars>
      </dgm:prSet>
      <dgm:spPr/>
    </dgm:pt>
    <dgm:pt modelId="{7461BFDD-DAB8-491F-A1D8-9FF3128AD0EF}" type="pres">
      <dgm:prSet presAssocID="{97FAD928-976D-4CF6-8379-236BF5F6410D}" presName="txSpace" presStyleCnt="0"/>
      <dgm:spPr/>
    </dgm:pt>
    <dgm:pt modelId="{4141BCE3-910A-4BC3-AA80-D6C0871D9DF5}" type="pres">
      <dgm:prSet presAssocID="{97FAD928-976D-4CF6-8379-236BF5F6410D}" presName="desTx" presStyleLbl="revTx" presStyleIdx="5" presStyleCnt="8">
        <dgm:presLayoutVars/>
      </dgm:prSet>
      <dgm:spPr/>
    </dgm:pt>
    <dgm:pt modelId="{DDAAF145-22C4-4286-94D1-1C4410CC2412}" type="pres">
      <dgm:prSet presAssocID="{904EC9DE-7DA9-42C5-B0A0-AD1CCB21660F}" presName="sibTrans" presStyleCnt="0"/>
      <dgm:spPr/>
    </dgm:pt>
    <dgm:pt modelId="{3C557497-5F6C-479D-B6F1-F9AB665D2600}" type="pres">
      <dgm:prSet presAssocID="{53879922-DFE9-4C87-961F-F1FD42865990}" presName="compNode" presStyleCnt="0"/>
      <dgm:spPr/>
    </dgm:pt>
    <dgm:pt modelId="{4772BBC9-1A0A-4718-9D7D-52F190D423B6}" type="pres">
      <dgm:prSet presAssocID="{53879922-DFE9-4C87-961F-F1FD4286599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C666D058-8380-4BCF-AF36-3D3091BB1AF7}" type="pres">
      <dgm:prSet presAssocID="{53879922-DFE9-4C87-961F-F1FD42865990}" presName="iconSpace" presStyleCnt="0"/>
      <dgm:spPr/>
    </dgm:pt>
    <dgm:pt modelId="{22095D29-EBD6-4F73-B0F7-66DC8F383140}" type="pres">
      <dgm:prSet presAssocID="{53879922-DFE9-4C87-961F-F1FD42865990}" presName="parTx" presStyleLbl="revTx" presStyleIdx="6" presStyleCnt="8">
        <dgm:presLayoutVars>
          <dgm:chMax val="0"/>
          <dgm:chPref val="0"/>
        </dgm:presLayoutVars>
      </dgm:prSet>
      <dgm:spPr/>
    </dgm:pt>
    <dgm:pt modelId="{852D7AF9-0AF9-4E7F-A72C-872C49B7C8A1}" type="pres">
      <dgm:prSet presAssocID="{53879922-DFE9-4C87-961F-F1FD42865990}" presName="txSpace" presStyleCnt="0"/>
      <dgm:spPr/>
    </dgm:pt>
    <dgm:pt modelId="{18256A26-434A-4E0E-B414-39CA19BEF1F3}" type="pres">
      <dgm:prSet presAssocID="{53879922-DFE9-4C87-961F-F1FD42865990}" presName="desTx" presStyleLbl="revTx" presStyleIdx="7" presStyleCnt="8">
        <dgm:presLayoutVars/>
      </dgm:prSet>
      <dgm:spPr/>
    </dgm:pt>
  </dgm:ptLst>
  <dgm:cxnLst>
    <dgm:cxn modelId="{3C45C400-93FF-463B-BFE8-FB6EDF3FBA91}" srcId="{C0F379BB-AAC9-4EE8-8EAC-85D935D0E342}" destId="{53879922-DFE9-4C87-961F-F1FD42865990}" srcOrd="3" destOrd="0" parTransId="{B6391F38-42F1-4B4F-9BD7-31CA1C434854}" sibTransId="{BD0614D1-6ADD-4870-A29A-BF22B59355F8}"/>
    <dgm:cxn modelId="{72E4680A-78B6-4930-8000-7903CAE8EA7B}" srcId="{97FAD928-976D-4CF6-8379-236BF5F6410D}" destId="{FA2348BE-96E0-4D58-8F09-54DADE0EC0D3}" srcOrd="1" destOrd="0" parTransId="{533C38A9-791A-45ED-9064-3270F76CBD37}" sibTransId="{CEB9B452-A512-4CDA-9F95-582C4BA1AC86}"/>
    <dgm:cxn modelId="{6874E513-4ECF-43E6-83A0-E27295C9930D}" srcId="{9D7BA817-3910-4AFA-A2BD-EBD93640B232}" destId="{06E75108-38F4-47CE-889B-1C5C46E7AC31}" srcOrd="0" destOrd="0" parTransId="{D7B78380-F31A-4A59-8717-557DD40CA641}" sibTransId="{0520D31F-F26C-4743-8436-2D9C5D9D8552}"/>
    <dgm:cxn modelId="{01C67D21-2B88-44E8-80B3-C33689EF970F}" srcId="{3864264F-B660-4EB1-90A8-28FC791B94BC}" destId="{248AB7DF-71F6-4DBC-AB98-D498FE3C81CF}" srcOrd="1" destOrd="0" parTransId="{681B5C28-5430-4AAF-A92F-727600AF0B8A}" sibTransId="{CAC63FDD-9D3D-4834-AB0F-6F3DAB1FA2F2}"/>
    <dgm:cxn modelId="{6DB94929-5F6D-4752-B317-89478E0B8ED3}" srcId="{9D7BA817-3910-4AFA-A2BD-EBD93640B232}" destId="{2A3BEEE2-5811-40EE-8AC9-AF4AF5EE9D6B}" srcOrd="2" destOrd="0" parTransId="{2DFF2FF5-8765-4DC8-892D-D5BD697BC22F}" sibTransId="{3986817C-F332-49F2-82DA-3E243E6FA3FC}"/>
    <dgm:cxn modelId="{8581E829-9D19-41AF-BB80-D91D8B07EA50}" type="presOf" srcId="{5B6DE7BA-C7AF-4A4D-94D0-2F05197DB6B8}" destId="{18256A26-434A-4E0E-B414-39CA19BEF1F3}" srcOrd="0" destOrd="1" presId="urn:microsoft.com/office/officeart/2018/5/layout/CenteredIconLabelDescriptionList"/>
    <dgm:cxn modelId="{5032383C-F836-4E43-9B51-8BDED7C243D2}" srcId="{53879922-DFE9-4C87-961F-F1FD42865990}" destId="{8C3C5182-DA30-492A-AFF1-32999D08E9F5}" srcOrd="0" destOrd="0" parTransId="{34524F28-E157-4568-B380-62DB2438E5C5}" sibTransId="{558842D1-738F-4B29-901E-A207BEDD53FA}"/>
    <dgm:cxn modelId="{64B04C3D-13F6-4F2D-BF4D-4D7B83DBC642}" type="presOf" srcId="{BDACDF86-B6BF-4093-B1DC-7FD1E662345E}" destId="{4141BCE3-910A-4BC3-AA80-D6C0871D9DF5}" srcOrd="0" destOrd="2" presId="urn:microsoft.com/office/officeart/2018/5/layout/CenteredIconLabelDescriptionList"/>
    <dgm:cxn modelId="{C776E93F-57BF-4EC5-85A2-E1AE617B2523}" srcId="{C0F379BB-AAC9-4EE8-8EAC-85D935D0E342}" destId="{97FAD928-976D-4CF6-8379-236BF5F6410D}" srcOrd="2" destOrd="0" parTransId="{FE78FCB4-CA41-43DC-A20D-652DACB209FC}" sibTransId="{904EC9DE-7DA9-42C5-B0A0-AD1CCB21660F}"/>
    <dgm:cxn modelId="{ACD20461-B2E8-40AD-B780-128A42A2890C}" type="presOf" srcId="{248AB7DF-71F6-4DBC-AB98-D498FE3C81CF}" destId="{DCE6ACEE-793E-4D18-8EDC-A655EFBC4579}" srcOrd="0" destOrd="1" presId="urn:microsoft.com/office/officeart/2018/5/layout/CenteredIconLabelDescriptionList"/>
    <dgm:cxn modelId="{E269FC42-0E65-4D39-ACFA-2010E6403FA1}" type="presOf" srcId="{4E97254B-4B0A-41A8-A246-2FF90844D5E5}" destId="{18256A26-434A-4E0E-B414-39CA19BEF1F3}" srcOrd="0" destOrd="2" presId="urn:microsoft.com/office/officeart/2018/5/layout/CenteredIconLabelDescriptionList"/>
    <dgm:cxn modelId="{4999CF6D-05CD-4BB0-803F-A3AE430B8D95}" srcId="{53879922-DFE9-4C87-961F-F1FD42865990}" destId="{5B6DE7BA-C7AF-4A4D-94D0-2F05197DB6B8}" srcOrd="1" destOrd="0" parTransId="{9AE8AE0E-9BD3-45D5-A06F-BF588357BE5D}" sibTransId="{AE8F7232-F378-4C96-9B28-9CE79C4B60F1}"/>
    <dgm:cxn modelId="{47D4845A-7EC0-438F-BB7F-F012B7D7FAB3}" srcId="{53879922-DFE9-4C87-961F-F1FD42865990}" destId="{9C8CD64D-3027-472F-AD03-82AF54296E3C}" srcOrd="3" destOrd="0" parTransId="{5A894841-82FD-43D6-AF63-F8F3067D691D}" sibTransId="{E0054C76-9EE8-436D-8B38-48BAFFEAAC65}"/>
    <dgm:cxn modelId="{C9539781-E407-4950-AF1B-0D9C64004A4E}" type="presOf" srcId="{417987FA-5F2E-4FC6-9292-95B411B5114F}" destId="{04E1F9BF-5AC4-4F60-8069-D1516C55ECE0}" srcOrd="0" destOrd="1" presId="urn:microsoft.com/office/officeart/2018/5/layout/CenteredIconLabelDescriptionList"/>
    <dgm:cxn modelId="{6D2D448B-B6C4-4C87-BEE1-9C5FEA28CBC2}" type="presOf" srcId="{2A3BEEE2-5811-40EE-8AC9-AF4AF5EE9D6B}" destId="{04E1F9BF-5AC4-4F60-8069-D1516C55ECE0}" srcOrd="0" destOrd="2" presId="urn:microsoft.com/office/officeart/2018/5/layout/CenteredIconLabelDescriptionList"/>
    <dgm:cxn modelId="{C9CB9193-5626-4C48-980C-328452D128EF}" srcId="{C0F379BB-AAC9-4EE8-8EAC-85D935D0E342}" destId="{9D7BA817-3910-4AFA-A2BD-EBD93640B232}" srcOrd="0" destOrd="0" parTransId="{E4E98394-6C89-4376-B324-C1C9FA08464C}" sibTransId="{6592207F-1AC8-426A-A16F-F7BF25D927AB}"/>
    <dgm:cxn modelId="{9F8CD49E-C399-4C6C-A527-42D31B8CFAF9}" srcId="{C0F379BB-AAC9-4EE8-8EAC-85D935D0E342}" destId="{3864264F-B660-4EB1-90A8-28FC791B94BC}" srcOrd="1" destOrd="0" parTransId="{CB34D353-1F09-4F3C-B9B5-E233078E8ED5}" sibTransId="{34B3B6FF-508E-46E5-B78F-93C2FF65D20D}"/>
    <dgm:cxn modelId="{08750BAE-05AD-4FCC-B271-9DE022164555}" type="presOf" srcId="{1F7FFFEC-3920-4722-B17B-C8668E84915B}" destId="{4141BCE3-910A-4BC3-AA80-D6C0871D9DF5}" srcOrd="0" destOrd="0" presId="urn:microsoft.com/office/officeart/2018/5/layout/CenteredIconLabelDescriptionList"/>
    <dgm:cxn modelId="{50FF5AB3-ECE0-4D74-82F1-BC2C31D694F3}" type="presOf" srcId="{9D7BA817-3910-4AFA-A2BD-EBD93640B232}" destId="{9CCBAE5A-179F-438A-AE1E-9179C156694A}" srcOrd="0" destOrd="0" presId="urn:microsoft.com/office/officeart/2018/5/layout/CenteredIconLabelDescriptionList"/>
    <dgm:cxn modelId="{A9F6E2B9-969E-4B5A-9294-0716E983EBE4}" type="presOf" srcId="{06E75108-38F4-47CE-889B-1C5C46E7AC31}" destId="{04E1F9BF-5AC4-4F60-8069-D1516C55ECE0}" srcOrd="0" destOrd="0" presId="urn:microsoft.com/office/officeart/2018/5/layout/CenteredIconLabelDescriptionList"/>
    <dgm:cxn modelId="{4A9AD2BD-D1A9-4D7E-B00E-16175CF4CC90}" type="presOf" srcId="{8C3C5182-DA30-492A-AFF1-32999D08E9F5}" destId="{18256A26-434A-4E0E-B414-39CA19BEF1F3}" srcOrd="0" destOrd="0" presId="urn:microsoft.com/office/officeart/2018/5/layout/CenteredIconLabelDescriptionList"/>
    <dgm:cxn modelId="{4420D6BF-8280-453B-AAA2-327CC8E38AF2}" srcId="{53879922-DFE9-4C87-961F-F1FD42865990}" destId="{4E97254B-4B0A-41A8-A246-2FF90844D5E5}" srcOrd="2" destOrd="0" parTransId="{C094BAF3-7D9C-4BDE-B466-575048CA4D68}" sibTransId="{A8B82BF7-9E9D-4A55-9351-1C5044324741}"/>
    <dgm:cxn modelId="{2B93D9C1-3331-4420-9751-CBC0DB57DA42}" srcId="{3864264F-B660-4EB1-90A8-28FC791B94BC}" destId="{AE0B08FA-C575-42A3-944E-060A7F05F30E}" srcOrd="0" destOrd="0" parTransId="{014C7D60-93D6-44DE-BB93-2E8E785E2D66}" sibTransId="{3696D053-2F04-4037-BC2B-83B92387B9E6}"/>
    <dgm:cxn modelId="{75FBE6C7-E45E-4BBA-8E05-6062552593BF}" type="presOf" srcId="{53879922-DFE9-4C87-961F-F1FD42865990}" destId="{22095D29-EBD6-4F73-B0F7-66DC8F383140}" srcOrd="0" destOrd="0" presId="urn:microsoft.com/office/officeart/2018/5/layout/CenteredIconLabelDescriptionList"/>
    <dgm:cxn modelId="{5D481ACB-3244-4E4E-852B-D5BE0385C876}" srcId="{9D7BA817-3910-4AFA-A2BD-EBD93640B232}" destId="{417987FA-5F2E-4FC6-9292-95B411B5114F}" srcOrd="1" destOrd="0" parTransId="{2A6D736D-AD9E-4A02-9410-3A9A28384728}" sibTransId="{7441C0E1-2F96-41F4-AB75-174AC2A899A3}"/>
    <dgm:cxn modelId="{AB8561D5-75B8-44D0-BFD5-182418FAE5FA}" srcId="{97FAD928-976D-4CF6-8379-236BF5F6410D}" destId="{1F7FFFEC-3920-4722-B17B-C8668E84915B}" srcOrd="0" destOrd="0" parTransId="{10AE1151-5A6D-4E62-8B42-26845A23EFD2}" sibTransId="{9D786CC8-305A-4436-AF85-03CCFF7FE79A}"/>
    <dgm:cxn modelId="{664B70DA-174E-4F82-9AB2-F9825A42810A}" srcId="{97FAD928-976D-4CF6-8379-236BF5F6410D}" destId="{BDACDF86-B6BF-4093-B1DC-7FD1E662345E}" srcOrd="2" destOrd="0" parTransId="{053DB07A-0CD1-4419-BE75-A633BA16E2F7}" sibTransId="{261CAB79-B6A9-4AD2-B3F4-9BBBDDE4FB20}"/>
    <dgm:cxn modelId="{C0C699DC-180B-40BF-85F2-DE078B38B0E6}" type="presOf" srcId="{9C8CD64D-3027-472F-AD03-82AF54296E3C}" destId="{18256A26-434A-4E0E-B414-39CA19BEF1F3}" srcOrd="0" destOrd="3" presId="urn:microsoft.com/office/officeart/2018/5/layout/CenteredIconLabelDescriptionList"/>
    <dgm:cxn modelId="{324AE4EB-8083-4C79-B701-E8079C82EC4A}" type="presOf" srcId="{AE0B08FA-C575-42A3-944E-060A7F05F30E}" destId="{DCE6ACEE-793E-4D18-8EDC-A655EFBC4579}" srcOrd="0" destOrd="0" presId="urn:microsoft.com/office/officeart/2018/5/layout/CenteredIconLabelDescriptionList"/>
    <dgm:cxn modelId="{2604A0F7-CEEC-408D-BF2E-A42E5C12360D}" type="presOf" srcId="{FA2348BE-96E0-4D58-8F09-54DADE0EC0D3}" destId="{4141BCE3-910A-4BC3-AA80-D6C0871D9DF5}" srcOrd="0" destOrd="1" presId="urn:microsoft.com/office/officeart/2018/5/layout/CenteredIconLabelDescriptionList"/>
    <dgm:cxn modelId="{539B09FC-D425-43CE-A5CB-9A692B464046}" type="presOf" srcId="{C0F379BB-AAC9-4EE8-8EAC-85D935D0E342}" destId="{2350C048-8F7E-4F41-BA74-76DC1FE57EAF}" srcOrd="0" destOrd="0" presId="urn:microsoft.com/office/officeart/2018/5/layout/CenteredIconLabelDescriptionList"/>
    <dgm:cxn modelId="{3F22CAFC-5A1D-4811-8EDE-EABB7CF472A8}" type="presOf" srcId="{3864264F-B660-4EB1-90A8-28FC791B94BC}" destId="{6522A090-83F7-41C8-B833-0BDD1DE83BAD}" srcOrd="0" destOrd="0" presId="urn:microsoft.com/office/officeart/2018/5/layout/CenteredIconLabelDescriptionList"/>
    <dgm:cxn modelId="{E9DC57FD-0293-4F6D-8876-D4B23DF12C2F}" type="presOf" srcId="{97FAD928-976D-4CF6-8379-236BF5F6410D}" destId="{1C0FD300-7663-48F5-92A9-4E1E3CFD6A50}" srcOrd="0" destOrd="0" presId="urn:microsoft.com/office/officeart/2018/5/layout/CenteredIconLabelDescriptionList"/>
    <dgm:cxn modelId="{9E976092-CC41-47D6-AEB0-49F621FF3349}" type="presParOf" srcId="{2350C048-8F7E-4F41-BA74-76DC1FE57EAF}" destId="{484120C0-3069-4DCE-8437-E9A2B4422360}" srcOrd="0" destOrd="0" presId="urn:microsoft.com/office/officeart/2018/5/layout/CenteredIconLabelDescriptionList"/>
    <dgm:cxn modelId="{FF49C6B0-94FE-48C1-9C18-2DF0433C69D7}" type="presParOf" srcId="{484120C0-3069-4DCE-8437-E9A2B4422360}" destId="{9E01B32C-1AC7-47D0-B88C-5DC785DAB24D}" srcOrd="0" destOrd="0" presId="urn:microsoft.com/office/officeart/2018/5/layout/CenteredIconLabelDescriptionList"/>
    <dgm:cxn modelId="{90D45EA7-5833-4B08-85B9-350A80144021}" type="presParOf" srcId="{484120C0-3069-4DCE-8437-E9A2B4422360}" destId="{76261501-579F-429A-A82E-1D4D2557EE3B}" srcOrd="1" destOrd="0" presId="urn:microsoft.com/office/officeart/2018/5/layout/CenteredIconLabelDescriptionList"/>
    <dgm:cxn modelId="{500ACCAF-D318-4698-8C2B-60D961BC0B15}" type="presParOf" srcId="{484120C0-3069-4DCE-8437-E9A2B4422360}" destId="{9CCBAE5A-179F-438A-AE1E-9179C156694A}" srcOrd="2" destOrd="0" presId="urn:microsoft.com/office/officeart/2018/5/layout/CenteredIconLabelDescriptionList"/>
    <dgm:cxn modelId="{53AAAF0B-085F-4718-B46A-A3E50D0A587C}" type="presParOf" srcId="{484120C0-3069-4DCE-8437-E9A2B4422360}" destId="{97B6EDCE-C304-4163-AA4C-6D1DCD6EBA21}" srcOrd="3" destOrd="0" presId="urn:microsoft.com/office/officeart/2018/5/layout/CenteredIconLabelDescriptionList"/>
    <dgm:cxn modelId="{9FFCF308-7237-42BF-8EEE-A4DEF73D175E}" type="presParOf" srcId="{484120C0-3069-4DCE-8437-E9A2B4422360}" destId="{04E1F9BF-5AC4-4F60-8069-D1516C55ECE0}" srcOrd="4" destOrd="0" presId="urn:microsoft.com/office/officeart/2018/5/layout/CenteredIconLabelDescriptionList"/>
    <dgm:cxn modelId="{FA9F575C-7AC7-4F2B-A922-4DB6DB56810C}" type="presParOf" srcId="{2350C048-8F7E-4F41-BA74-76DC1FE57EAF}" destId="{2D20D63F-A0B1-4BFB-8325-A688B227F6E3}" srcOrd="1" destOrd="0" presId="urn:microsoft.com/office/officeart/2018/5/layout/CenteredIconLabelDescriptionList"/>
    <dgm:cxn modelId="{A215A111-BDA2-4509-8419-478E8995642B}" type="presParOf" srcId="{2350C048-8F7E-4F41-BA74-76DC1FE57EAF}" destId="{DE83E0A7-9414-4C17-8DD3-3483DC253116}" srcOrd="2" destOrd="0" presId="urn:microsoft.com/office/officeart/2018/5/layout/CenteredIconLabelDescriptionList"/>
    <dgm:cxn modelId="{161AE3A6-07C5-4BB8-B337-1E1B25824BCA}" type="presParOf" srcId="{DE83E0A7-9414-4C17-8DD3-3483DC253116}" destId="{116F636B-670E-4E82-8F8C-1B6CDBE68191}" srcOrd="0" destOrd="0" presId="urn:microsoft.com/office/officeart/2018/5/layout/CenteredIconLabelDescriptionList"/>
    <dgm:cxn modelId="{8F38FDBA-D027-4BFB-815C-E910DC0FB179}" type="presParOf" srcId="{DE83E0A7-9414-4C17-8DD3-3483DC253116}" destId="{9CC8F5D9-05EB-43CF-A094-26B5FFC7EB12}" srcOrd="1" destOrd="0" presId="urn:microsoft.com/office/officeart/2018/5/layout/CenteredIconLabelDescriptionList"/>
    <dgm:cxn modelId="{98E9929F-AC07-45F4-83F2-7B1BE83B3B93}" type="presParOf" srcId="{DE83E0A7-9414-4C17-8DD3-3483DC253116}" destId="{6522A090-83F7-41C8-B833-0BDD1DE83BAD}" srcOrd="2" destOrd="0" presId="urn:microsoft.com/office/officeart/2018/5/layout/CenteredIconLabelDescriptionList"/>
    <dgm:cxn modelId="{DF68457E-F219-401D-B79E-ACCA31BB15CB}" type="presParOf" srcId="{DE83E0A7-9414-4C17-8DD3-3483DC253116}" destId="{2EE6DA3C-77D8-4E15-AAC9-064CA606BEAE}" srcOrd="3" destOrd="0" presId="urn:microsoft.com/office/officeart/2018/5/layout/CenteredIconLabelDescriptionList"/>
    <dgm:cxn modelId="{54BFBD1F-E791-46A1-AD53-C4B9AF269E01}" type="presParOf" srcId="{DE83E0A7-9414-4C17-8DD3-3483DC253116}" destId="{DCE6ACEE-793E-4D18-8EDC-A655EFBC4579}" srcOrd="4" destOrd="0" presId="urn:microsoft.com/office/officeart/2018/5/layout/CenteredIconLabelDescriptionList"/>
    <dgm:cxn modelId="{042AF8E1-39A9-4A25-9B52-11DE4C76F717}" type="presParOf" srcId="{2350C048-8F7E-4F41-BA74-76DC1FE57EAF}" destId="{6FA5C725-C7A5-433A-8D7F-D1E976C3E35D}" srcOrd="3" destOrd="0" presId="urn:microsoft.com/office/officeart/2018/5/layout/CenteredIconLabelDescriptionList"/>
    <dgm:cxn modelId="{97EB6202-90CF-4F02-B390-86CBF1D63756}" type="presParOf" srcId="{2350C048-8F7E-4F41-BA74-76DC1FE57EAF}" destId="{CABFF8B4-727E-4872-B31A-5A8838628D1C}" srcOrd="4" destOrd="0" presId="urn:microsoft.com/office/officeart/2018/5/layout/CenteredIconLabelDescriptionList"/>
    <dgm:cxn modelId="{EE255D64-8312-491B-A3B9-2AC0336F7230}" type="presParOf" srcId="{CABFF8B4-727E-4872-B31A-5A8838628D1C}" destId="{E9BBABEC-6C10-434A-8127-95777E75D37F}" srcOrd="0" destOrd="0" presId="urn:microsoft.com/office/officeart/2018/5/layout/CenteredIconLabelDescriptionList"/>
    <dgm:cxn modelId="{022CB398-9372-415D-A418-D811648D48E7}" type="presParOf" srcId="{CABFF8B4-727E-4872-B31A-5A8838628D1C}" destId="{8F2327EB-C35C-40CF-9A79-6239177D4EFE}" srcOrd="1" destOrd="0" presId="urn:microsoft.com/office/officeart/2018/5/layout/CenteredIconLabelDescriptionList"/>
    <dgm:cxn modelId="{C1F45B26-DA02-4380-AD52-0B43337F685B}" type="presParOf" srcId="{CABFF8B4-727E-4872-B31A-5A8838628D1C}" destId="{1C0FD300-7663-48F5-92A9-4E1E3CFD6A50}" srcOrd="2" destOrd="0" presId="urn:microsoft.com/office/officeart/2018/5/layout/CenteredIconLabelDescriptionList"/>
    <dgm:cxn modelId="{3DEAAA4B-187B-4FD3-9DAC-991DA83B2E31}" type="presParOf" srcId="{CABFF8B4-727E-4872-B31A-5A8838628D1C}" destId="{7461BFDD-DAB8-491F-A1D8-9FF3128AD0EF}" srcOrd="3" destOrd="0" presId="urn:microsoft.com/office/officeart/2018/5/layout/CenteredIconLabelDescriptionList"/>
    <dgm:cxn modelId="{CB989FA7-FE3B-4920-98D4-8762E5E464F9}" type="presParOf" srcId="{CABFF8B4-727E-4872-B31A-5A8838628D1C}" destId="{4141BCE3-910A-4BC3-AA80-D6C0871D9DF5}" srcOrd="4" destOrd="0" presId="urn:microsoft.com/office/officeart/2018/5/layout/CenteredIconLabelDescriptionList"/>
    <dgm:cxn modelId="{C267DE1A-0A26-4B95-B6EE-266C57DE9115}" type="presParOf" srcId="{2350C048-8F7E-4F41-BA74-76DC1FE57EAF}" destId="{DDAAF145-22C4-4286-94D1-1C4410CC2412}" srcOrd="5" destOrd="0" presId="urn:microsoft.com/office/officeart/2018/5/layout/CenteredIconLabelDescriptionList"/>
    <dgm:cxn modelId="{9C0FE3FD-F857-4E5D-A4EC-AB5BA3CB7BB9}" type="presParOf" srcId="{2350C048-8F7E-4F41-BA74-76DC1FE57EAF}" destId="{3C557497-5F6C-479D-B6F1-F9AB665D2600}" srcOrd="6" destOrd="0" presId="urn:microsoft.com/office/officeart/2018/5/layout/CenteredIconLabelDescriptionList"/>
    <dgm:cxn modelId="{CE0D65E6-6402-49B7-B58C-D0FF202335C9}" type="presParOf" srcId="{3C557497-5F6C-479D-B6F1-F9AB665D2600}" destId="{4772BBC9-1A0A-4718-9D7D-52F190D423B6}" srcOrd="0" destOrd="0" presId="urn:microsoft.com/office/officeart/2018/5/layout/CenteredIconLabelDescriptionList"/>
    <dgm:cxn modelId="{4BE9C714-A2BD-48A4-926C-B4FC380D8B7F}" type="presParOf" srcId="{3C557497-5F6C-479D-B6F1-F9AB665D2600}" destId="{C666D058-8380-4BCF-AF36-3D3091BB1AF7}" srcOrd="1" destOrd="0" presId="urn:microsoft.com/office/officeart/2018/5/layout/CenteredIconLabelDescriptionList"/>
    <dgm:cxn modelId="{CF7C8732-59B3-4621-8272-134FE9FB145A}" type="presParOf" srcId="{3C557497-5F6C-479D-B6F1-F9AB665D2600}" destId="{22095D29-EBD6-4F73-B0F7-66DC8F383140}" srcOrd="2" destOrd="0" presId="urn:microsoft.com/office/officeart/2018/5/layout/CenteredIconLabelDescriptionList"/>
    <dgm:cxn modelId="{0DB7A13E-B034-46E8-BF25-D383A8F38613}" type="presParOf" srcId="{3C557497-5F6C-479D-B6F1-F9AB665D2600}" destId="{852D7AF9-0AF9-4E7F-A72C-872C49B7C8A1}" srcOrd="3" destOrd="0" presId="urn:microsoft.com/office/officeart/2018/5/layout/CenteredIconLabelDescriptionList"/>
    <dgm:cxn modelId="{992C24E1-14C8-4D2E-8911-C048E90F8D20}" type="presParOf" srcId="{3C557497-5F6C-479D-B6F1-F9AB665D2600}" destId="{18256A26-434A-4E0E-B414-39CA19BEF1F3}"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BDD435-47BE-4251-B928-0E840EA3CFD7}"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5B1B20BE-31FB-4E3F-B094-952CB641686C}">
      <dgm:prSet/>
      <dgm:spPr/>
      <dgm:t>
        <a:bodyPr/>
        <a:lstStyle/>
        <a:p>
          <a:r>
            <a:rPr lang="en-US"/>
            <a:t>Amiibo Model Type</a:t>
          </a:r>
        </a:p>
      </dgm:t>
    </dgm:pt>
    <dgm:pt modelId="{BBC2069B-1115-42C3-90DC-C65E57BE71AC}" type="parTrans" cxnId="{736E7E00-BF05-4F7B-9EDC-F86B5640932E}">
      <dgm:prSet/>
      <dgm:spPr/>
      <dgm:t>
        <a:bodyPr/>
        <a:lstStyle/>
        <a:p>
          <a:endParaRPr lang="en-US"/>
        </a:p>
      </dgm:t>
    </dgm:pt>
    <dgm:pt modelId="{C522BA8C-F74C-4383-A1DF-9DBB1EA1AF81}" type="sibTrans" cxnId="{736E7E00-BF05-4F7B-9EDC-F86B5640932E}">
      <dgm:prSet/>
      <dgm:spPr/>
      <dgm:t>
        <a:bodyPr/>
        <a:lstStyle/>
        <a:p>
          <a:endParaRPr lang="en-US"/>
        </a:p>
      </dgm:t>
    </dgm:pt>
    <dgm:pt modelId="{0C112DB7-8A84-4850-9FB2-145C6112B417}">
      <dgm:prSet/>
      <dgm:spPr/>
      <dgm:t>
        <a:bodyPr/>
        <a:lstStyle/>
        <a:p>
          <a:r>
            <a:rPr lang="en-US"/>
            <a:t>This is the important data for what we want to do</a:t>
          </a:r>
        </a:p>
      </dgm:t>
    </dgm:pt>
    <dgm:pt modelId="{9CBA7D67-82EF-4244-84B9-C5871BA5A0B9}" type="parTrans" cxnId="{790C48D7-74A1-47A2-8F80-6FA0646AA95B}">
      <dgm:prSet/>
      <dgm:spPr/>
      <dgm:t>
        <a:bodyPr/>
        <a:lstStyle/>
        <a:p>
          <a:endParaRPr lang="en-US"/>
        </a:p>
      </dgm:t>
    </dgm:pt>
    <dgm:pt modelId="{A4AA78B1-B075-4BB7-B1BA-45EF52B5B024}" type="sibTrans" cxnId="{790C48D7-74A1-47A2-8F80-6FA0646AA95B}">
      <dgm:prSet/>
      <dgm:spPr/>
      <dgm:t>
        <a:bodyPr/>
        <a:lstStyle/>
        <a:p>
          <a:endParaRPr lang="en-US"/>
        </a:p>
      </dgm:t>
    </dgm:pt>
    <dgm:pt modelId="{B9F27FDE-9782-409C-8B1B-35562DEF00D2}">
      <dgm:prSet/>
      <dgm:spPr/>
      <dgm:t>
        <a:bodyPr/>
        <a:lstStyle/>
        <a:p>
          <a:r>
            <a:rPr lang="en-US"/>
            <a:t>It is</a:t>
          </a:r>
          <a:r>
            <a:rPr lang="en-US" i="1"/>
            <a:t> not </a:t>
          </a:r>
          <a:r>
            <a:rPr lang="en-US"/>
            <a:t>encrypted, however it is locked</a:t>
          </a:r>
        </a:p>
      </dgm:t>
    </dgm:pt>
    <dgm:pt modelId="{84EE3810-D40A-4E18-93CA-3347031F5CCE}" type="parTrans" cxnId="{5824AA3D-63B8-4D58-AE33-08B6E4E56886}">
      <dgm:prSet/>
      <dgm:spPr/>
      <dgm:t>
        <a:bodyPr/>
        <a:lstStyle/>
        <a:p>
          <a:endParaRPr lang="en-US"/>
        </a:p>
      </dgm:t>
    </dgm:pt>
    <dgm:pt modelId="{7C936CD9-9C71-407C-A29F-9D282B2AA76F}" type="sibTrans" cxnId="{5824AA3D-63B8-4D58-AE33-08B6E4E56886}">
      <dgm:prSet/>
      <dgm:spPr/>
      <dgm:t>
        <a:bodyPr/>
        <a:lstStyle/>
        <a:p>
          <a:endParaRPr lang="en-US"/>
        </a:p>
      </dgm:t>
    </dgm:pt>
    <dgm:pt modelId="{6A52EC2C-E47D-46FF-923B-FE4CDCA4DD8B}">
      <dgm:prSet/>
      <dgm:spPr/>
      <dgm:t>
        <a:bodyPr/>
        <a:lstStyle/>
        <a:p>
          <a:r>
            <a:rPr lang="en-US"/>
            <a:t>Located at pages 21 and 22</a:t>
          </a:r>
        </a:p>
      </dgm:t>
    </dgm:pt>
    <dgm:pt modelId="{811C7D89-9492-44C5-B3FD-083EED50D8CF}" type="parTrans" cxnId="{D5E636A2-F633-4953-B8BC-9BE207012EC5}">
      <dgm:prSet/>
      <dgm:spPr/>
      <dgm:t>
        <a:bodyPr/>
        <a:lstStyle/>
        <a:p>
          <a:endParaRPr lang="en-US"/>
        </a:p>
      </dgm:t>
    </dgm:pt>
    <dgm:pt modelId="{A884FB4E-5049-482E-870F-BB6997B25E59}" type="sibTrans" cxnId="{D5E636A2-F633-4953-B8BC-9BE207012EC5}">
      <dgm:prSet/>
      <dgm:spPr/>
      <dgm:t>
        <a:bodyPr/>
        <a:lstStyle/>
        <a:p>
          <a:endParaRPr lang="en-US"/>
        </a:p>
      </dgm:t>
    </dgm:pt>
    <dgm:pt modelId="{68D19442-0E8A-4696-9034-F742A93A61E4}">
      <dgm:prSet/>
      <dgm:spPr/>
      <dgm:t>
        <a:bodyPr/>
        <a:lstStyle/>
        <a:p>
          <a:r>
            <a:rPr lang="en-US"/>
            <a:t>Encrypted Amiibo Data</a:t>
          </a:r>
        </a:p>
      </dgm:t>
    </dgm:pt>
    <dgm:pt modelId="{8598F464-7CC0-4A2A-877D-561617BAA972}" type="parTrans" cxnId="{2CA81885-E344-4EFF-9FF4-906FC3EB1583}">
      <dgm:prSet/>
      <dgm:spPr/>
      <dgm:t>
        <a:bodyPr/>
        <a:lstStyle/>
        <a:p>
          <a:endParaRPr lang="en-US"/>
        </a:p>
      </dgm:t>
    </dgm:pt>
    <dgm:pt modelId="{E9474637-0CA3-48C6-AB55-73CF6683A269}" type="sibTrans" cxnId="{2CA81885-E344-4EFF-9FF4-906FC3EB1583}">
      <dgm:prSet/>
      <dgm:spPr/>
      <dgm:t>
        <a:bodyPr/>
        <a:lstStyle/>
        <a:p>
          <a:endParaRPr lang="en-US"/>
        </a:p>
      </dgm:t>
    </dgm:pt>
    <dgm:pt modelId="{1F528200-2947-4DE2-B4CF-B6FC9C3ECD05}">
      <dgm:prSet/>
      <dgm:spPr/>
      <dgm:t>
        <a:bodyPr/>
        <a:lstStyle/>
        <a:p>
          <a:r>
            <a:rPr lang="en-US"/>
            <a:t>360 bytes total</a:t>
          </a:r>
        </a:p>
      </dgm:t>
    </dgm:pt>
    <dgm:pt modelId="{0737CD13-2AD3-4CE2-A59A-5623CC589DCE}" type="parTrans" cxnId="{C13E59A2-5964-45AE-9CB1-643DF29FC4E2}">
      <dgm:prSet/>
      <dgm:spPr/>
      <dgm:t>
        <a:bodyPr/>
        <a:lstStyle/>
        <a:p>
          <a:endParaRPr lang="en-US"/>
        </a:p>
      </dgm:t>
    </dgm:pt>
    <dgm:pt modelId="{2D8271BB-20DA-4C55-B95D-F6BB6789BC2D}" type="sibTrans" cxnId="{C13E59A2-5964-45AE-9CB1-643DF29FC4E2}">
      <dgm:prSet/>
      <dgm:spPr/>
      <dgm:t>
        <a:bodyPr/>
        <a:lstStyle/>
        <a:p>
          <a:endParaRPr lang="en-US"/>
        </a:p>
      </dgm:t>
    </dgm:pt>
    <dgm:pt modelId="{ABBF693B-D7DE-4AA7-8635-0D6CD6994034}">
      <dgm:prSet/>
      <dgm:spPr/>
      <dgm:t>
        <a:bodyPr/>
        <a:lstStyle/>
        <a:p>
          <a:r>
            <a:rPr lang="en-US"/>
            <a:t>Requires a copywritten encryption key</a:t>
          </a:r>
        </a:p>
      </dgm:t>
    </dgm:pt>
    <dgm:pt modelId="{C990C3AA-B4E5-4CFC-AC5D-868B9C84CA1D}" type="parTrans" cxnId="{14D192CF-FC74-44B6-8241-969FFA150137}">
      <dgm:prSet/>
      <dgm:spPr/>
      <dgm:t>
        <a:bodyPr/>
        <a:lstStyle/>
        <a:p>
          <a:endParaRPr lang="en-US"/>
        </a:p>
      </dgm:t>
    </dgm:pt>
    <dgm:pt modelId="{FD070792-7694-41FA-B7FD-FA1FDAF67BA1}" type="sibTrans" cxnId="{14D192CF-FC74-44B6-8241-969FFA150137}">
      <dgm:prSet/>
      <dgm:spPr/>
      <dgm:t>
        <a:bodyPr/>
        <a:lstStyle/>
        <a:p>
          <a:endParaRPr lang="en-US"/>
        </a:p>
      </dgm:t>
    </dgm:pt>
    <dgm:pt modelId="{F0A60E9D-C28A-4A45-995A-C974EFF9E7DB}">
      <dgm:prSet/>
      <dgm:spPr/>
      <dgm:t>
        <a:bodyPr/>
        <a:lstStyle/>
        <a:p>
          <a:r>
            <a:rPr lang="en-US"/>
            <a:t>Not legally obtainable</a:t>
          </a:r>
        </a:p>
      </dgm:t>
    </dgm:pt>
    <dgm:pt modelId="{A1CD1C60-34AA-4454-A640-A5F1267F8B7C}" type="parTrans" cxnId="{6B3A9E55-CC92-4365-A924-E070326C528D}">
      <dgm:prSet/>
      <dgm:spPr/>
      <dgm:t>
        <a:bodyPr/>
        <a:lstStyle/>
        <a:p>
          <a:endParaRPr lang="en-US"/>
        </a:p>
      </dgm:t>
    </dgm:pt>
    <dgm:pt modelId="{7C306CD1-CC32-460D-A9F0-27F60645E769}" type="sibTrans" cxnId="{6B3A9E55-CC92-4365-A924-E070326C528D}">
      <dgm:prSet/>
      <dgm:spPr/>
      <dgm:t>
        <a:bodyPr/>
        <a:lstStyle/>
        <a:p>
          <a:endParaRPr lang="en-US"/>
        </a:p>
      </dgm:t>
    </dgm:pt>
    <dgm:pt modelId="{B89E3EBF-E3E0-4068-999C-D39C1B60B0EE}" type="pres">
      <dgm:prSet presAssocID="{F7BDD435-47BE-4251-B928-0E840EA3CFD7}" presName="Name0" presStyleCnt="0">
        <dgm:presLayoutVars>
          <dgm:dir/>
          <dgm:animLvl val="lvl"/>
          <dgm:resizeHandles val="exact"/>
        </dgm:presLayoutVars>
      </dgm:prSet>
      <dgm:spPr/>
    </dgm:pt>
    <dgm:pt modelId="{34B98703-E278-4534-837C-7D001DE8FB60}" type="pres">
      <dgm:prSet presAssocID="{5B1B20BE-31FB-4E3F-B094-952CB641686C}" presName="linNode" presStyleCnt="0"/>
      <dgm:spPr/>
    </dgm:pt>
    <dgm:pt modelId="{021B73B0-2ED3-457B-B0AC-EB2AE9D56475}" type="pres">
      <dgm:prSet presAssocID="{5B1B20BE-31FB-4E3F-B094-952CB641686C}" presName="parentText" presStyleLbl="node1" presStyleIdx="0" presStyleCnt="2">
        <dgm:presLayoutVars>
          <dgm:chMax val="1"/>
          <dgm:bulletEnabled val="1"/>
        </dgm:presLayoutVars>
      </dgm:prSet>
      <dgm:spPr/>
    </dgm:pt>
    <dgm:pt modelId="{610E50D9-79A8-4799-997E-3A76D581574C}" type="pres">
      <dgm:prSet presAssocID="{5B1B20BE-31FB-4E3F-B094-952CB641686C}" presName="descendantText" presStyleLbl="alignAccFollowNode1" presStyleIdx="0" presStyleCnt="2">
        <dgm:presLayoutVars>
          <dgm:bulletEnabled val="1"/>
        </dgm:presLayoutVars>
      </dgm:prSet>
      <dgm:spPr/>
    </dgm:pt>
    <dgm:pt modelId="{C40E016F-151A-4CDA-8F84-A28AA5F75068}" type="pres">
      <dgm:prSet presAssocID="{C522BA8C-F74C-4383-A1DF-9DBB1EA1AF81}" presName="sp" presStyleCnt="0"/>
      <dgm:spPr/>
    </dgm:pt>
    <dgm:pt modelId="{6820B0A3-D0EA-42B8-9786-167B38022A39}" type="pres">
      <dgm:prSet presAssocID="{68D19442-0E8A-4696-9034-F742A93A61E4}" presName="linNode" presStyleCnt="0"/>
      <dgm:spPr/>
    </dgm:pt>
    <dgm:pt modelId="{F64C8A7C-AF57-4EF3-B9E8-7BDE48C80E35}" type="pres">
      <dgm:prSet presAssocID="{68D19442-0E8A-4696-9034-F742A93A61E4}" presName="parentText" presStyleLbl="node1" presStyleIdx="1" presStyleCnt="2">
        <dgm:presLayoutVars>
          <dgm:chMax val="1"/>
          <dgm:bulletEnabled val="1"/>
        </dgm:presLayoutVars>
      </dgm:prSet>
      <dgm:spPr/>
    </dgm:pt>
    <dgm:pt modelId="{9BC79E9E-3EAA-45A0-998B-15E6CB123869}" type="pres">
      <dgm:prSet presAssocID="{68D19442-0E8A-4696-9034-F742A93A61E4}" presName="descendantText" presStyleLbl="alignAccFollowNode1" presStyleIdx="1" presStyleCnt="2">
        <dgm:presLayoutVars>
          <dgm:bulletEnabled val="1"/>
        </dgm:presLayoutVars>
      </dgm:prSet>
      <dgm:spPr/>
    </dgm:pt>
  </dgm:ptLst>
  <dgm:cxnLst>
    <dgm:cxn modelId="{736E7E00-BF05-4F7B-9EDC-F86B5640932E}" srcId="{F7BDD435-47BE-4251-B928-0E840EA3CFD7}" destId="{5B1B20BE-31FB-4E3F-B094-952CB641686C}" srcOrd="0" destOrd="0" parTransId="{BBC2069B-1115-42C3-90DC-C65E57BE71AC}" sibTransId="{C522BA8C-F74C-4383-A1DF-9DBB1EA1AF81}"/>
    <dgm:cxn modelId="{12FF6415-9F9F-475F-B43C-01B473BE68A9}" type="presOf" srcId="{B9F27FDE-9782-409C-8B1B-35562DEF00D2}" destId="{610E50D9-79A8-4799-997E-3A76D581574C}" srcOrd="0" destOrd="1" presId="urn:microsoft.com/office/officeart/2005/8/layout/vList5"/>
    <dgm:cxn modelId="{D66B3B25-1C8C-47CD-8A9B-44A21D2ED7B8}" type="presOf" srcId="{6A52EC2C-E47D-46FF-923B-FE4CDCA4DD8B}" destId="{610E50D9-79A8-4799-997E-3A76D581574C}" srcOrd="0" destOrd="2" presId="urn:microsoft.com/office/officeart/2005/8/layout/vList5"/>
    <dgm:cxn modelId="{5824AA3D-63B8-4D58-AE33-08B6E4E56886}" srcId="{5B1B20BE-31FB-4E3F-B094-952CB641686C}" destId="{B9F27FDE-9782-409C-8B1B-35562DEF00D2}" srcOrd="1" destOrd="0" parTransId="{84EE3810-D40A-4E18-93CA-3347031F5CCE}" sibTransId="{7C936CD9-9C71-407C-A29F-9D282B2AA76F}"/>
    <dgm:cxn modelId="{5D352565-8177-4B14-9861-9E27F7816631}" type="presOf" srcId="{F7BDD435-47BE-4251-B928-0E840EA3CFD7}" destId="{B89E3EBF-E3E0-4068-999C-D39C1B60B0EE}" srcOrd="0" destOrd="0" presId="urn:microsoft.com/office/officeart/2005/8/layout/vList5"/>
    <dgm:cxn modelId="{9C6C8369-44CD-4F64-BF87-85CE7F3AEF7B}" type="presOf" srcId="{68D19442-0E8A-4696-9034-F742A93A61E4}" destId="{F64C8A7C-AF57-4EF3-B9E8-7BDE48C80E35}" srcOrd="0" destOrd="0" presId="urn:microsoft.com/office/officeart/2005/8/layout/vList5"/>
    <dgm:cxn modelId="{6B3A9E55-CC92-4365-A924-E070326C528D}" srcId="{68D19442-0E8A-4696-9034-F742A93A61E4}" destId="{F0A60E9D-C28A-4A45-995A-C974EFF9E7DB}" srcOrd="2" destOrd="0" parTransId="{A1CD1C60-34AA-4454-A640-A5F1267F8B7C}" sibTransId="{7C306CD1-CC32-460D-A9F0-27F60645E769}"/>
    <dgm:cxn modelId="{EF801C7B-8EED-4A92-AD41-A3C3B28F335F}" type="presOf" srcId="{1F528200-2947-4DE2-B4CF-B6FC9C3ECD05}" destId="{9BC79E9E-3EAA-45A0-998B-15E6CB123869}" srcOrd="0" destOrd="0" presId="urn:microsoft.com/office/officeart/2005/8/layout/vList5"/>
    <dgm:cxn modelId="{4D053F7B-D697-439C-97EE-CC615CBE2F50}" type="presOf" srcId="{0C112DB7-8A84-4850-9FB2-145C6112B417}" destId="{610E50D9-79A8-4799-997E-3A76D581574C}" srcOrd="0" destOrd="0" presId="urn:microsoft.com/office/officeart/2005/8/layout/vList5"/>
    <dgm:cxn modelId="{2CA81885-E344-4EFF-9FF4-906FC3EB1583}" srcId="{F7BDD435-47BE-4251-B928-0E840EA3CFD7}" destId="{68D19442-0E8A-4696-9034-F742A93A61E4}" srcOrd="1" destOrd="0" parTransId="{8598F464-7CC0-4A2A-877D-561617BAA972}" sibTransId="{E9474637-0CA3-48C6-AB55-73CF6683A269}"/>
    <dgm:cxn modelId="{D5E636A2-F633-4953-B8BC-9BE207012EC5}" srcId="{5B1B20BE-31FB-4E3F-B094-952CB641686C}" destId="{6A52EC2C-E47D-46FF-923B-FE4CDCA4DD8B}" srcOrd="2" destOrd="0" parTransId="{811C7D89-9492-44C5-B3FD-083EED50D8CF}" sibTransId="{A884FB4E-5049-482E-870F-BB6997B25E59}"/>
    <dgm:cxn modelId="{C13E59A2-5964-45AE-9CB1-643DF29FC4E2}" srcId="{68D19442-0E8A-4696-9034-F742A93A61E4}" destId="{1F528200-2947-4DE2-B4CF-B6FC9C3ECD05}" srcOrd="0" destOrd="0" parTransId="{0737CD13-2AD3-4CE2-A59A-5623CC589DCE}" sibTransId="{2D8271BB-20DA-4C55-B95D-F6BB6789BC2D}"/>
    <dgm:cxn modelId="{451605A4-9BEC-432E-9A11-47161BA3B444}" type="presOf" srcId="{F0A60E9D-C28A-4A45-995A-C974EFF9E7DB}" destId="{9BC79E9E-3EAA-45A0-998B-15E6CB123869}" srcOrd="0" destOrd="2" presId="urn:microsoft.com/office/officeart/2005/8/layout/vList5"/>
    <dgm:cxn modelId="{F7353DBC-C79C-4248-ACBE-D4594F1A04F5}" type="presOf" srcId="{ABBF693B-D7DE-4AA7-8635-0D6CD6994034}" destId="{9BC79E9E-3EAA-45A0-998B-15E6CB123869}" srcOrd="0" destOrd="1" presId="urn:microsoft.com/office/officeart/2005/8/layout/vList5"/>
    <dgm:cxn modelId="{BA634BCF-2E7A-49FF-9E9A-E4BF71E48BAE}" type="presOf" srcId="{5B1B20BE-31FB-4E3F-B094-952CB641686C}" destId="{021B73B0-2ED3-457B-B0AC-EB2AE9D56475}" srcOrd="0" destOrd="0" presId="urn:microsoft.com/office/officeart/2005/8/layout/vList5"/>
    <dgm:cxn modelId="{14D192CF-FC74-44B6-8241-969FFA150137}" srcId="{68D19442-0E8A-4696-9034-F742A93A61E4}" destId="{ABBF693B-D7DE-4AA7-8635-0D6CD6994034}" srcOrd="1" destOrd="0" parTransId="{C990C3AA-B4E5-4CFC-AC5D-868B9C84CA1D}" sibTransId="{FD070792-7694-41FA-B7FD-FA1FDAF67BA1}"/>
    <dgm:cxn modelId="{790C48D7-74A1-47A2-8F80-6FA0646AA95B}" srcId="{5B1B20BE-31FB-4E3F-B094-952CB641686C}" destId="{0C112DB7-8A84-4850-9FB2-145C6112B417}" srcOrd="0" destOrd="0" parTransId="{9CBA7D67-82EF-4244-84B9-C5871BA5A0B9}" sibTransId="{A4AA78B1-B075-4BB7-B1BA-45EF52B5B024}"/>
    <dgm:cxn modelId="{C743F670-8BAB-4299-A0AE-D63C51FD4315}" type="presParOf" srcId="{B89E3EBF-E3E0-4068-999C-D39C1B60B0EE}" destId="{34B98703-E278-4534-837C-7D001DE8FB60}" srcOrd="0" destOrd="0" presId="urn:microsoft.com/office/officeart/2005/8/layout/vList5"/>
    <dgm:cxn modelId="{F72691C2-6384-4151-A6D1-6138ADEC28E1}" type="presParOf" srcId="{34B98703-E278-4534-837C-7D001DE8FB60}" destId="{021B73B0-2ED3-457B-B0AC-EB2AE9D56475}" srcOrd="0" destOrd="0" presId="urn:microsoft.com/office/officeart/2005/8/layout/vList5"/>
    <dgm:cxn modelId="{1347F351-0F06-4AA7-8BA1-7C208876CD85}" type="presParOf" srcId="{34B98703-E278-4534-837C-7D001DE8FB60}" destId="{610E50D9-79A8-4799-997E-3A76D581574C}" srcOrd="1" destOrd="0" presId="urn:microsoft.com/office/officeart/2005/8/layout/vList5"/>
    <dgm:cxn modelId="{904D6586-676F-47CD-AF92-2009F9F2F0BC}" type="presParOf" srcId="{B89E3EBF-E3E0-4068-999C-D39C1B60B0EE}" destId="{C40E016F-151A-4CDA-8F84-A28AA5F75068}" srcOrd="1" destOrd="0" presId="urn:microsoft.com/office/officeart/2005/8/layout/vList5"/>
    <dgm:cxn modelId="{5AAECACB-1BB8-4411-B6F6-6CEBEE2CB4A1}" type="presParOf" srcId="{B89E3EBF-E3E0-4068-999C-D39C1B60B0EE}" destId="{6820B0A3-D0EA-42B8-9786-167B38022A39}" srcOrd="2" destOrd="0" presId="urn:microsoft.com/office/officeart/2005/8/layout/vList5"/>
    <dgm:cxn modelId="{45D3ED83-90FC-48CB-BE69-95215DCF6C63}" type="presParOf" srcId="{6820B0A3-D0EA-42B8-9786-167B38022A39}" destId="{F64C8A7C-AF57-4EF3-B9E8-7BDE48C80E35}" srcOrd="0" destOrd="0" presId="urn:microsoft.com/office/officeart/2005/8/layout/vList5"/>
    <dgm:cxn modelId="{AE6D1815-4C88-4F2D-894A-4333E94DD011}" type="presParOf" srcId="{6820B0A3-D0EA-42B8-9786-167B38022A39}" destId="{9BC79E9E-3EAA-45A0-998B-15E6CB12386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AB361-2777-4EC3-A86C-59CF65154C0C}">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BAFF36-FCC9-4C61-AEAE-A6F9CC972CE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93178B-8AA4-43C6-91BF-65FF63D701C8}">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100000"/>
            </a:lnSpc>
            <a:spcBef>
              <a:spcPct val="0"/>
            </a:spcBef>
            <a:spcAft>
              <a:spcPct val="35000"/>
            </a:spcAft>
            <a:buNone/>
          </a:pPr>
          <a:r>
            <a:rPr lang="en-US" sz="1800" kern="1200"/>
            <a:t>We are designing and creating our own Near-Field Communication (NFC) antenna which is based on the same technology as RFID. We are going to integrate 3 of these antennas into a custom PCB which will be controlled via a microcontroller. (Complete by first semester)</a:t>
          </a:r>
        </a:p>
      </dsp:txBody>
      <dsp:txXfrm>
        <a:off x="1435590" y="531"/>
        <a:ext cx="9080009" cy="1242935"/>
      </dsp:txXfrm>
    </dsp:sp>
    <dsp:sp modelId="{6943B072-613A-4323-A875-6C3FAB9FB988}">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07185E-823F-4182-B919-C093B325AE8F}">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C6FEF0-46EE-4432-A414-9D141703792F}">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100000"/>
            </a:lnSpc>
            <a:spcBef>
              <a:spcPct val="0"/>
            </a:spcBef>
            <a:spcAft>
              <a:spcPct val="35000"/>
            </a:spcAft>
            <a:buNone/>
          </a:pPr>
          <a:r>
            <a:rPr lang="en-US" sz="1800" kern="1200"/>
            <a:t>We will then have a second microcontroller hooked up to the 3 antennas which will be able to process and interact with NFC chips. Based on the NFC data being received, the microcontroller will output a command to the rest of the circuit.</a:t>
          </a:r>
        </a:p>
      </dsp:txBody>
      <dsp:txXfrm>
        <a:off x="1435590" y="1554201"/>
        <a:ext cx="9080009" cy="1242935"/>
      </dsp:txXfrm>
    </dsp:sp>
    <dsp:sp modelId="{FDE055B1-9286-4A9C-A6C2-E3E94D09500D}">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0710A8-9A55-4BD0-89B9-0F20BA9E400F}">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AF8BF1-EAF9-4A39-9D05-692A563B2904}">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100000"/>
            </a:lnSpc>
            <a:spcBef>
              <a:spcPct val="0"/>
            </a:spcBef>
            <a:spcAft>
              <a:spcPct val="35000"/>
            </a:spcAft>
            <a:buNone/>
          </a:pPr>
          <a:r>
            <a:rPr lang="en-US" sz="1800" kern="1200"/>
            <a:t>We plan to house our PCB in a shelf to be used to display amiibo figures.</a:t>
          </a:r>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01B32C-1AC7-47D0-B88C-5DC785DAB24D}">
      <dsp:nvSpPr>
        <dsp:cNvPr id="0" name=""/>
        <dsp:cNvSpPr/>
      </dsp:nvSpPr>
      <dsp:spPr>
        <a:xfrm>
          <a:off x="762194" y="741924"/>
          <a:ext cx="812109" cy="812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CBAE5A-179F-438A-AE1E-9179C156694A}">
      <dsp:nvSpPr>
        <dsp:cNvPr id="0" name=""/>
        <dsp:cNvSpPr/>
      </dsp:nvSpPr>
      <dsp:spPr>
        <a:xfrm>
          <a:off x="8092" y="1709038"/>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kern="1200"/>
            <a:t>Dylan</a:t>
          </a:r>
        </a:p>
      </dsp:txBody>
      <dsp:txXfrm>
        <a:off x="8092" y="1709038"/>
        <a:ext cx="2320312" cy="348046"/>
      </dsp:txXfrm>
    </dsp:sp>
    <dsp:sp modelId="{04E1F9BF-5AC4-4F60-8069-D1516C55ECE0}">
      <dsp:nvSpPr>
        <dsp:cNvPr id="0" name=""/>
        <dsp:cNvSpPr/>
      </dsp:nvSpPr>
      <dsp:spPr>
        <a:xfrm>
          <a:off x="8092" y="2129181"/>
          <a:ext cx="2320312" cy="2217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Antenna design research </a:t>
          </a:r>
        </a:p>
        <a:p>
          <a:pPr marL="0" lvl="0" indent="0" algn="ctr" defTabSz="755650">
            <a:lnSpc>
              <a:spcPct val="100000"/>
            </a:lnSpc>
            <a:spcBef>
              <a:spcPct val="0"/>
            </a:spcBef>
            <a:spcAft>
              <a:spcPct val="35000"/>
            </a:spcAft>
            <a:buNone/>
          </a:pPr>
          <a:r>
            <a:rPr lang="en-US" sz="1700" kern="1200"/>
            <a:t>3D Modeling </a:t>
          </a:r>
        </a:p>
        <a:p>
          <a:pPr marL="0" lvl="0" indent="0" algn="ctr" defTabSz="755650">
            <a:lnSpc>
              <a:spcPct val="100000"/>
            </a:lnSpc>
            <a:spcBef>
              <a:spcPct val="0"/>
            </a:spcBef>
            <a:spcAft>
              <a:spcPct val="35000"/>
            </a:spcAft>
            <a:buNone/>
          </a:pPr>
          <a:r>
            <a:rPr lang="en-US" sz="1700" kern="1200"/>
            <a:t>PCB Design Layout </a:t>
          </a:r>
        </a:p>
        <a:p>
          <a:pPr marL="0" lvl="0" indent="0" algn="ctr" defTabSz="755650">
            <a:lnSpc>
              <a:spcPct val="100000"/>
            </a:lnSpc>
            <a:spcBef>
              <a:spcPct val="0"/>
            </a:spcBef>
            <a:spcAft>
              <a:spcPct val="35000"/>
            </a:spcAft>
            <a:buNone/>
          </a:pPr>
          <a:r>
            <a:rPr lang="en-US" sz="1700" kern="1200"/>
            <a:t>Arduino Programming</a:t>
          </a:r>
        </a:p>
        <a:p>
          <a:pPr marL="0" lvl="0" indent="0" algn="ctr" defTabSz="755650">
            <a:lnSpc>
              <a:spcPct val="100000"/>
            </a:lnSpc>
            <a:spcBef>
              <a:spcPct val="0"/>
            </a:spcBef>
            <a:spcAft>
              <a:spcPct val="35000"/>
            </a:spcAft>
            <a:buNone/>
          </a:pPr>
          <a:r>
            <a:rPr lang="en-US" sz="1700" kern="1200"/>
            <a:t>NFC reader and chip interface protocol research</a:t>
          </a:r>
        </a:p>
      </dsp:txBody>
      <dsp:txXfrm>
        <a:off x="8092" y="2129181"/>
        <a:ext cx="2320312" cy="2217512"/>
      </dsp:txXfrm>
    </dsp:sp>
    <dsp:sp modelId="{116F636B-670E-4E82-8F8C-1B6CDBE68191}">
      <dsp:nvSpPr>
        <dsp:cNvPr id="0" name=""/>
        <dsp:cNvSpPr/>
      </dsp:nvSpPr>
      <dsp:spPr>
        <a:xfrm>
          <a:off x="3488561" y="741924"/>
          <a:ext cx="812109" cy="812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22A090-83F7-41C8-B833-0BDD1DE83BAD}">
      <dsp:nvSpPr>
        <dsp:cNvPr id="0" name=""/>
        <dsp:cNvSpPr/>
      </dsp:nvSpPr>
      <dsp:spPr>
        <a:xfrm>
          <a:off x="2734460" y="1709038"/>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kern="1200"/>
            <a:t>Alex</a:t>
          </a:r>
        </a:p>
      </dsp:txBody>
      <dsp:txXfrm>
        <a:off x="2734460" y="1709038"/>
        <a:ext cx="2320312" cy="348046"/>
      </dsp:txXfrm>
    </dsp:sp>
    <dsp:sp modelId="{DCE6ACEE-793E-4D18-8EDC-A655EFBC4579}">
      <dsp:nvSpPr>
        <dsp:cNvPr id="0" name=""/>
        <dsp:cNvSpPr/>
      </dsp:nvSpPr>
      <dsp:spPr>
        <a:xfrm>
          <a:off x="2734460" y="2129181"/>
          <a:ext cx="2320312" cy="2217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Antenna Design Research </a:t>
          </a:r>
        </a:p>
        <a:p>
          <a:pPr marL="0" lvl="0" indent="0" algn="ctr" defTabSz="755650">
            <a:lnSpc>
              <a:spcPct val="100000"/>
            </a:lnSpc>
            <a:spcBef>
              <a:spcPct val="0"/>
            </a:spcBef>
            <a:spcAft>
              <a:spcPct val="35000"/>
            </a:spcAft>
            <a:buNone/>
          </a:pPr>
          <a:r>
            <a:rPr lang="en-US" sz="1700" kern="1200"/>
            <a:t>Antenna Simulation</a:t>
          </a:r>
        </a:p>
        <a:p>
          <a:pPr marL="0" lvl="0" indent="0" algn="ctr" defTabSz="755650">
            <a:lnSpc>
              <a:spcPct val="100000"/>
            </a:lnSpc>
            <a:spcBef>
              <a:spcPct val="0"/>
            </a:spcBef>
            <a:spcAft>
              <a:spcPct val="35000"/>
            </a:spcAft>
            <a:buNone/>
          </a:pPr>
          <a:r>
            <a:rPr lang="en-US" sz="1700" kern="1200"/>
            <a:t>PCB Layout Design</a:t>
          </a:r>
        </a:p>
        <a:p>
          <a:pPr marL="0" lvl="0" indent="0" algn="ctr" defTabSz="755650">
            <a:lnSpc>
              <a:spcPct val="100000"/>
            </a:lnSpc>
            <a:spcBef>
              <a:spcPct val="0"/>
            </a:spcBef>
            <a:spcAft>
              <a:spcPct val="35000"/>
            </a:spcAft>
            <a:buNone/>
          </a:pPr>
          <a:r>
            <a:rPr lang="en-US" sz="1700" kern="1200"/>
            <a:t>PCB Schematic Design</a:t>
          </a:r>
        </a:p>
      </dsp:txBody>
      <dsp:txXfrm>
        <a:off x="2734460" y="2129181"/>
        <a:ext cx="2320312" cy="2217512"/>
      </dsp:txXfrm>
    </dsp:sp>
    <dsp:sp modelId="{E9BBABEC-6C10-434A-8127-95777E75D37F}">
      <dsp:nvSpPr>
        <dsp:cNvPr id="0" name=""/>
        <dsp:cNvSpPr/>
      </dsp:nvSpPr>
      <dsp:spPr>
        <a:xfrm>
          <a:off x="6214928" y="741924"/>
          <a:ext cx="812109" cy="812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0FD300-7663-48F5-92A9-4E1E3CFD6A50}">
      <dsp:nvSpPr>
        <dsp:cNvPr id="0" name=""/>
        <dsp:cNvSpPr/>
      </dsp:nvSpPr>
      <dsp:spPr>
        <a:xfrm>
          <a:off x="5460827" y="1709038"/>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kern="1200"/>
            <a:t>Joaquin</a:t>
          </a:r>
        </a:p>
      </dsp:txBody>
      <dsp:txXfrm>
        <a:off x="5460827" y="1709038"/>
        <a:ext cx="2320312" cy="348046"/>
      </dsp:txXfrm>
    </dsp:sp>
    <dsp:sp modelId="{4141BCE3-910A-4BC3-AA80-D6C0871D9DF5}">
      <dsp:nvSpPr>
        <dsp:cNvPr id="0" name=""/>
        <dsp:cNvSpPr/>
      </dsp:nvSpPr>
      <dsp:spPr>
        <a:xfrm>
          <a:off x="5460827" y="2129181"/>
          <a:ext cx="2320312" cy="2217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Antenna Design Research</a:t>
          </a:r>
        </a:p>
        <a:p>
          <a:pPr marL="0" lvl="0" indent="0" algn="ctr" defTabSz="755650">
            <a:lnSpc>
              <a:spcPct val="100000"/>
            </a:lnSpc>
            <a:spcBef>
              <a:spcPct val="0"/>
            </a:spcBef>
            <a:spcAft>
              <a:spcPct val="35000"/>
            </a:spcAft>
            <a:buNone/>
          </a:pPr>
          <a:r>
            <a:rPr lang="en-US" sz="1700" kern="1200"/>
            <a:t>Antenna Simulation</a:t>
          </a:r>
        </a:p>
        <a:p>
          <a:pPr marL="0" lvl="0" indent="0" algn="ctr" defTabSz="755650">
            <a:lnSpc>
              <a:spcPct val="100000"/>
            </a:lnSpc>
            <a:spcBef>
              <a:spcPct val="0"/>
            </a:spcBef>
            <a:spcAft>
              <a:spcPct val="35000"/>
            </a:spcAft>
            <a:buNone/>
          </a:pPr>
          <a:r>
            <a:rPr lang="en-US" sz="1700" kern="1200"/>
            <a:t>PCB Logic Design</a:t>
          </a:r>
        </a:p>
        <a:p>
          <a:pPr marL="0" lvl="0" indent="0" algn="ctr" defTabSz="755650">
            <a:lnSpc>
              <a:spcPct val="100000"/>
            </a:lnSpc>
            <a:spcBef>
              <a:spcPct val="0"/>
            </a:spcBef>
            <a:spcAft>
              <a:spcPct val="35000"/>
            </a:spcAft>
            <a:buNone/>
          </a:pPr>
          <a:r>
            <a:rPr lang="en-US" sz="1700" kern="1200"/>
            <a:t>3D Modeling</a:t>
          </a:r>
        </a:p>
      </dsp:txBody>
      <dsp:txXfrm>
        <a:off x="5460827" y="2129181"/>
        <a:ext cx="2320312" cy="2217512"/>
      </dsp:txXfrm>
    </dsp:sp>
    <dsp:sp modelId="{4772BBC9-1A0A-4718-9D7D-52F190D423B6}">
      <dsp:nvSpPr>
        <dsp:cNvPr id="0" name=""/>
        <dsp:cNvSpPr/>
      </dsp:nvSpPr>
      <dsp:spPr>
        <a:xfrm>
          <a:off x="8941296" y="741924"/>
          <a:ext cx="812109" cy="812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095D29-EBD6-4F73-B0F7-66DC8F383140}">
      <dsp:nvSpPr>
        <dsp:cNvPr id="0" name=""/>
        <dsp:cNvSpPr/>
      </dsp:nvSpPr>
      <dsp:spPr>
        <a:xfrm>
          <a:off x="8187194" y="1709038"/>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kern="1200"/>
            <a:t>Austin</a:t>
          </a:r>
        </a:p>
      </dsp:txBody>
      <dsp:txXfrm>
        <a:off x="8187194" y="1709038"/>
        <a:ext cx="2320312" cy="348046"/>
      </dsp:txXfrm>
    </dsp:sp>
    <dsp:sp modelId="{18256A26-434A-4E0E-B414-39CA19BEF1F3}">
      <dsp:nvSpPr>
        <dsp:cNvPr id="0" name=""/>
        <dsp:cNvSpPr/>
      </dsp:nvSpPr>
      <dsp:spPr>
        <a:xfrm>
          <a:off x="8187194" y="2129181"/>
          <a:ext cx="2320312" cy="2217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Antenna design research </a:t>
          </a:r>
        </a:p>
        <a:p>
          <a:pPr marL="0" lvl="0" indent="0" algn="ctr" defTabSz="755650">
            <a:lnSpc>
              <a:spcPct val="100000"/>
            </a:lnSpc>
            <a:spcBef>
              <a:spcPct val="0"/>
            </a:spcBef>
            <a:spcAft>
              <a:spcPct val="35000"/>
            </a:spcAft>
            <a:buNone/>
          </a:pPr>
          <a:r>
            <a:rPr lang="en-US" sz="1700" kern="1200"/>
            <a:t>NFC215 chip data structure and storage</a:t>
          </a:r>
        </a:p>
        <a:p>
          <a:pPr marL="0" lvl="0" indent="0" algn="ctr" defTabSz="755650">
            <a:lnSpc>
              <a:spcPct val="100000"/>
            </a:lnSpc>
            <a:spcBef>
              <a:spcPct val="0"/>
            </a:spcBef>
            <a:spcAft>
              <a:spcPct val="35000"/>
            </a:spcAft>
            <a:buNone/>
          </a:pPr>
          <a:r>
            <a:rPr lang="en-US" sz="1700" kern="1200"/>
            <a:t>NFC reader and chip interface protocol research</a:t>
          </a:r>
        </a:p>
        <a:p>
          <a:pPr marL="0" lvl="0" indent="0" algn="ctr" defTabSz="755650">
            <a:lnSpc>
              <a:spcPct val="100000"/>
            </a:lnSpc>
            <a:spcBef>
              <a:spcPct val="0"/>
            </a:spcBef>
            <a:spcAft>
              <a:spcPct val="35000"/>
            </a:spcAft>
            <a:buNone/>
          </a:pPr>
          <a:r>
            <a:rPr lang="en-US" sz="1700" kern="1200"/>
            <a:t>Arduino programming</a:t>
          </a:r>
        </a:p>
      </dsp:txBody>
      <dsp:txXfrm>
        <a:off x="8187194" y="2129181"/>
        <a:ext cx="2320312" cy="22175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E50D9-79A8-4799-997E-3A76D581574C}">
      <dsp:nvSpPr>
        <dsp:cNvPr id="0" name=""/>
        <dsp:cNvSpPr/>
      </dsp:nvSpPr>
      <dsp:spPr>
        <a:xfrm rot="5400000">
          <a:off x="3732993" y="-1094913"/>
          <a:ext cx="1698041" cy="43124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a:t>This is the important data for what we want to do</a:t>
          </a:r>
        </a:p>
        <a:p>
          <a:pPr marL="171450" lvl="1" indent="-171450" algn="l" defTabSz="844550">
            <a:lnSpc>
              <a:spcPct val="90000"/>
            </a:lnSpc>
            <a:spcBef>
              <a:spcPct val="0"/>
            </a:spcBef>
            <a:spcAft>
              <a:spcPct val="15000"/>
            </a:spcAft>
            <a:buChar char="•"/>
          </a:pPr>
          <a:r>
            <a:rPr lang="en-US" sz="1900" kern="1200"/>
            <a:t>It is</a:t>
          </a:r>
          <a:r>
            <a:rPr lang="en-US" sz="1900" i="1" kern="1200"/>
            <a:t> not </a:t>
          </a:r>
          <a:r>
            <a:rPr lang="en-US" sz="1900" kern="1200"/>
            <a:t>encrypted, however it is locked</a:t>
          </a:r>
        </a:p>
        <a:p>
          <a:pPr marL="171450" lvl="1" indent="-171450" algn="l" defTabSz="844550">
            <a:lnSpc>
              <a:spcPct val="90000"/>
            </a:lnSpc>
            <a:spcBef>
              <a:spcPct val="0"/>
            </a:spcBef>
            <a:spcAft>
              <a:spcPct val="15000"/>
            </a:spcAft>
            <a:buChar char="•"/>
          </a:pPr>
          <a:r>
            <a:rPr lang="en-US" sz="1900" kern="1200"/>
            <a:t>Located at pages 21 and 22</a:t>
          </a:r>
        </a:p>
      </dsp:txBody>
      <dsp:txXfrm rot="-5400000">
        <a:off x="2425772" y="295200"/>
        <a:ext cx="4229592" cy="1532257"/>
      </dsp:txXfrm>
    </dsp:sp>
    <dsp:sp modelId="{021B73B0-2ED3-457B-B0AC-EB2AE9D56475}">
      <dsp:nvSpPr>
        <dsp:cNvPr id="0" name=""/>
        <dsp:cNvSpPr/>
      </dsp:nvSpPr>
      <dsp:spPr>
        <a:xfrm>
          <a:off x="0" y="53"/>
          <a:ext cx="2425772" cy="21225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a:t>Amiibo Model Type</a:t>
          </a:r>
        </a:p>
      </dsp:txBody>
      <dsp:txXfrm>
        <a:off x="103614" y="103667"/>
        <a:ext cx="2218544" cy="1915324"/>
      </dsp:txXfrm>
    </dsp:sp>
    <dsp:sp modelId="{9BC79E9E-3EAA-45A0-998B-15E6CB123869}">
      <dsp:nvSpPr>
        <dsp:cNvPr id="0" name=""/>
        <dsp:cNvSpPr/>
      </dsp:nvSpPr>
      <dsp:spPr>
        <a:xfrm rot="5400000">
          <a:off x="3732993" y="1133766"/>
          <a:ext cx="1698041" cy="43124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a:t>360 bytes total</a:t>
          </a:r>
        </a:p>
        <a:p>
          <a:pPr marL="171450" lvl="1" indent="-171450" algn="l" defTabSz="844550">
            <a:lnSpc>
              <a:spcPct val="90000"/>
            </a:lnSpc>
            <a:spcBef>
              <a:spcPct val="0"/>
            </a:spcBef>
            <a:spcAft>
              <a:spcPct val="15000"/>
            </a:spcAft>
            <a:buChar char="•"/>
          </a:pPr>
          <a:r>
            <a:rPr lang="en-US" sz="1900" kern="1200"/>
            <a:t>Requires a copywritten encryption key</a:t>
          </a:r>
        </a:p>
        <a:p>
          <a:pPr marL="171450" lvl="1" indent="-171450" algn="l" defTabSz="844550">
            <a:lnSpc>
              <a:spcPct val="90000"/>
            </a:lnSpc>
            <a:spcBef>
              <a:spcPct val="0"/>
            </a:spcBef>
            <a:spcAft>
              <a:spcPct val="15000"/>
            </a:spcAft>
            <a:buChar char="•"/>
          </a:pPr>
          <a:r>
            <a:rPr lang="en-US" sz="1900" kern="1200"/>
            <a:t>Not legally obtainable</a:t>
          </a:r>
        </a:p>
      </dsp:txBody>
      <dsp:txXfrm rot="-5400000">
        <a:off x="2425772" y="2523879"/>
        <a:ext cx="4229592" cy="1532257"/>
      </dsp:txXfrm>
    </dsp:sp>
    <dsp:sp modelId="{F64C8A7C-AF57-4EF3-B9E8-7BDE48C80E35}">
      <dsp:nvSpPr>
        <dsp:cNvPr id="0" name=""/>
        <dsp:cNvSpPr/>
      </dsp:nvSpPr>
      <dsp:spPr>
        <a:xfrm>
          <a:off x="0" y="2228732"/>
          <a:ext cx="2425772" cy="21225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a:t>Encrypted Amiibo Data</a:t>
          </a:r>
        </a:p>
      </dsp:txBody>
      <dsp:txXfrm>
        <a:off x="103614" y="2332346"/>
        <a:ext cx="2218544" cy="191532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ED4ADC-4066-4DE0-A823-466A223ADC11}"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BC3396-AF6D-4AAF-B887-9ED1FB5C0321}" type="slidenum">
              <a:rPr lang="en-US" smtClean="0"/>
              <a:t>‹#›</a:t>
            </a:fld>
            <a:endParaRPr lang="en-US"/>
          </a:p>
        </p:txBody>
      </p:sp>
    </p:spTree>
    <p:extLst>
      <p:ext uri="{BB962C8B-B14F-4D97-AF65-F5344CB8AC3E}">
        <p14:creationId xmlns:p14="http://schemas.microsoft.com/office/powerpoint/2010/main" val="3653265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Joaquin</a:t>
            </a:r>
          </a:p>
        </p:txBody>
      </p:sp>
      <p:sp>
        <p:nvSpPr>
          <p:cNvPr id="4" name="Slide Number Placeholder 3"/>
          <p:cNvSpPr>
            <a:spLocks noGrp="1"/>
          </p:cNvSpPr>
          <p:nvPr>
            <p:ph type="sldNum" sz="quarter" idx="5"/>
          </p:nvPr>
        </p:nvSpPr>
        <p:spPr/>
        <p:txBody>
          <a:bodyPr/>
          <a:lstStyle/>
          <a:p>
            <a:fld id="{AA7BA7FC-05AD-40AB-83D7-7190D596D281}" type="slidenum">
              <a:rPr lang="en-US" smtClean="0"/>
              <a:t>2</a:t>
            </a:fld>
            <a:endParaRPr lang="en-US"/>
          </a:p>
        </p:txBody>
      </p:sp>
    </p:spTree>
    <p:extLst>
      <p:ext uri="{BB962C8B-B14F-4D97-AF65-F5344CB8AC3E}">
        <p14:creationId xmlns:p14="http://schemas.microsoft.com/office/powerpoint/2010/main" val="2823219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Austin</a:t>
            </a:r>
          </a:p>
        </p:txBody>
      </p:sp>
      <p:sp>
        <p:nvSpPr>
          <p:cNvPr id="4" name="Slide Number Placeholder 3"/>
          <p:cNvSpPr>
            <a:spLocks noGrp="1"/>
          </p:cNvSpPr>
          <p:nvPr>
            <p:ph type="sldNum" sz="quarter" idx="5"/>
          </p:nvPr>
        </p:nvSpPr>
        <p:spPr/>
        <p:txBody>
          <a:bodyPr/>
          <a:lstStyle/>
          <a:p>
            <a:fld id="{D9BC3396-AF6D-4AAF-B887-9ED1FB5C0321}" type="slidenum">
              <a:rPr lang="en-US" smtClean="0"/>
              <a:t>11</a:t>
            </a:fld>
            <a:endParaRPr lang="en-US"/>
          </a:p>
        </p:txBody>
      </p:sp>
    </p:spTree>
    <p:extLst>
      <p:ext uri="{BB962C8B-B14F-4D97-AF65-F5344CB8AC3E}">
        <p14:creationId xmlns:p14="http://schemas.microsoft.com/office/powerpoint/2010/main" val="3800265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Austin</a:t>
            </a:r>
          </a:p>
        </p:txBody>
      </p:sp>
      <p:sp>
        <p:nvSpPr>
          <p:cNvPr id="4" name="Slide Number Placeholder 3"/>
          <p:cNvSpPr>
            <a:spLocks noGrp="1"/>
          </p:cNvSpPr>
          <p:nvPr>
            <p:ph type="sldNum" sz="quarter" idx="5"/>
          </p:nvPr>
        </p:nvSpPr>
        <p:spPr/>
        <p:txBody>
          <a:bodyPr/>
          <a:lstStyle/>
          <a:p>
            <a:fld id="{D9BC3396-AF6D-4AAF-B887-9ED1FB5C0321}" type="slidenum">
              <a:rPr lang="en-US" smtClean="0"/>
              <a:t>12</a:t>
            </a:fld>
            <a:endParaRPr lang="en-US"/>
          </a:p>
        </p:txBody>
      </p:sp>
    </p:spTree>
    <p:extLst>
      <p:ext uri="{BB962C8B-B14F-4D97-AF65-F5344CB8AC3E}">
        <p14:creationId xmlns:p14="http://schemas.microsoft.com/office/powerpoint/2010/main" val="2031383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Alex</a:t>
            </a:r>
          </a:p>
          <a:p>
            <a:endParaRPr lang="en-US"/>
          </a:p>
          <a:p>
            <a:pPr marL="171450" indent="-171450">
              <a:buFont typeface="Arial" panose="020B0604020202020204" pitchFamily="34" charset="0"/>
              <a:buChar char="•"/>
            </a:pPr>
            <a:r>
              <a:rPr lang="en-US"/>
              <a:t>Above are the parts that we selected that will be used for primarily testing in the future</a:t>
            </a:r>
          </a:p>
          <a:p>
            <a:pPr marL="171450" indent="-171450">
              <a:buFont typeface="Arial" panose="020B0604020202020204" pitchFamily="34" charset="0"/>
              <a:buChar char="•"/>
            </a:pPr>
            <a:r>
              <a:rPr lang="en-US"/>
              <a:t>We selected these to best replicate the PCB that we will be creating in the future</a:t>
            </a:r>
          </a:p>
          <a:p>
            <a:pPr marL="171450" indent="-171450">
              <a:buFont typeface="Arial" panose="020B0604020202020204" pitchFamily="34" charset="0"/>
              <a:buChar char="•"/>
            </a:pPr>
            <a:r>
              <a:rPr lang="en-US"/>
              <a:t>Having these components ahead of time will allow other areas to have active development simultaneously</a:t>
            </a:r>
          </a:p>
          <a:p>
            <a:pPr marL="171450" indent="-171450">
              <a:buFont typeface="Arial" panose="020B0604020202020204" pitchFamily="34" charset="0"/>
              <a:buChar char="•"/>
            </a:pPr>
            <a:r>
              <a:rPr lang="en-US"/>
              <a:t>Also purchased white filament for 3D Printing, selected this based on what we want our final color to be</a:t>
            </a:r>
          </a:p>
          <a:p>
            <a:pPr marL="171450" indent="-171450">
              <a:buFont typeface="Arial" panose="020B0604020202020204" pitchFamily="34" charset="0"/>
              <a:buChar char="•"/>
            </a:pPr>
            <a:r>
              <a:rPr lang="en-US"/>
              <a:t>We have a goal to purchase 4 custom PCB boards at the end of this project, pending how much each board will cost</a:t>
            </a:r>
          </a:p>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D9BC3396-AF6D-4AAF-B887-9ED1FB5C0321}" type="slidenum">
              <a:rPr lang="en-US" smtClean="0"/>
              <a:t>13</a:t>
            </a:fld>
            <a:endParaRPr lang="en-US"/>
          </a:p>
        </p:txBody>
      </p:sp>
    </p:spTree>
    <p:extLst>
      <p:ext uri="{BB962C8B-B14F-4D97-AF65-F5344CB8AC3E}">
        <p14:creationId xmlns:p14="http://schemas.microsoft.com/office/powerpoint/2010/main" val="1918103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Dylan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We researched and planned to use the RC522 chip but learned that it is mostly obsolete now- and is no longer in stock. We then had to restart our research and decided to go with the CLRC663 chip instead as it is the newest chip.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Due to the CLRC 663 being newer, it can support updated technologies but has less documentation and libraries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Finding a simulation software for NFC antennas has been difficult, but we have a few resources we can use. Although we still have to do all the calculations as well as how to use any software we found.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p:cNvSpPr>
            <a:spLocks noGrp="1"/>
          </p:cNvSpPr>
          <p:nvPr>
            <p:ph type="sldNum" sz="quarter" idx="5"/>
          </p:nvPr>
        </p:nvSpPr>
        <p:spPr/>
        <p:txBody>
          <a:bodyPr/>
          <a:lstStyle/>
          <a:p>
            <a:fld id="{D9BC3396-AF6D-4AAF-B887-9ED1FB5C0321}" type="slidenum">
              <a:rPr lang="en-US" smtClean="0"/>
              <a:t>14</a:t>
            </a:fld>
            <a:endParaRPr lang="en-US"/>
          </a:p>
        </p:txBody>
      </p:sp>
    </p:spTree>
    <p:extLst>
      <p:ext uri="{BB962C8B-B14F-4D97-AF65-F5344CB8AC3E}">
        <p14:creationId xmlns:p14="http://schemas.microsoft.com/office/powerpoint/2010/main" val="2961104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Alex</a:t>
            </a:r>
          </a:p>
          <a:p>
            <a:endParaRPr lang="en-US"/>
          </a:p>
          <a:p>
            <a:pPr marL="171450" lvl="0" indent="-171450">
              <a:buFont typeface="Arial" panose="020B0604020202020204" pitchFamily="34" charset="0"/>
              <a:buChar char="•"/>
            </a:pPr>
            <a:r>
              <a:rPr lang="en-US"/>
              <a:t>Fall Semester</a:t>
            </a:r>
          </a:p>
          <a:p>
            <a:pPr marL="628650" lvl="1" indent="-171450">
              <a:buFont typeface="Arial" panose="020B0604020202020204" pitchFamily="34" charset="0"/>
              <a:buChar char="•"/>
            </a:pPr>
            <a:r>
              <a:rPr lang="en-US"/>
              <a:t>Research NFC properties</a:t>
            </a:r>
          </a:p>
          <a:p>
            <a:pPr marL="1085850" lvl="2" indent="-171450">
              <a:buFont typeface="Arial" panose="020B0604020202020204" pitchFamily="34" charset="0"/>
              <a:buChar char="•"/>
            </a:pPr>
            <a:r>
              <a:rPr lang="en-US"/>
              <a:t>Selecting and calculating parameters for the Low pass filter present on the antenna</a:t>
            </a:r>
          </a:p>
          <a:p>
            <a:pPr marL="1085850" lvl="2" indent="-171450">
              <a:buFont typeface="Arial" panose="020B0604020202020204" pitchFamily="34" charset="0"/>
              <a:buChar char="•"/>
            </a:pPr>
            <a:r>
              <a:rPr lang="en-US"/>
              <a:t>Calculating the matching circuit present with the antenna</a:t>
            </a:r>
          </a:p>
          <a:p>
            <a:pPr marL="628650" lvl="1" indent="-171450">
              <a:buFont typeface="Arial" panose="020B0604020202020204" pitchFamily="34" charset="0"/>
              <a:buChar char="•"/>
            </a:pPr>
            <a:r>
              <a:rPr lang="en-US"/>
              <a:t>Calculate NFC antenna parameters</a:t>
            </a:r>
          </a:p>
          <a:p>
            <a:pPr marL="1085850" lvl="2" indent="-171450">
              <a:buFont typeface="Arial" panose="020B0604020202020204" pitchFamily="34" charset="0"/>
              <a:buChar char="•"/>
            </a:pPr>
            <a:r>
              <a:rPr lang="en-US"/>
              <a:t>Calculating the resistance, inductance, and capacitance of the antenna</a:t>
            </a:r>
          </a:p>
          <a:p>
            <a:pPr marL="628650" lvl="1" indent="-171450">
              <a:buFont typeface="Arial" panose="020B0604020202020204" pitchFamily="34" charset="0"/>
              <a:buChar char="•"/>
            </a:pPr>
            <a:r>
              <a:rPr lang="en-US"/>
              <a:t>Design and simulate NFC antenna</a:t>
            </a:r>
          </a:p>
          <a:p>
            <a:pPr marL="1085850" lvl="2" indent="-171450">
              <a:buFont typeface="Arial" panose="020B0604020202020204" pitchFamily="34" charset="0"/>
              <a:buChar char="•"/>
            </a:pPr>
            <a:r>
              <a:rPr lang="en-US"/>
              <a:t>Using RFSim99, to get an accurate reading of how our created antenna will operate</a:t>
            </a:r>
          </a:p>
          <a:p>
            <a:pPr marL="457200" lvl="1" indent="0">
              <a:buFont typeface="Arial" panose="020B0604020202020204" pitchFamily="34" charset="0"/>
              <a:buNone/>
            </a:pPr>
            <a:endParaRPr lang="en-US"/>
          </a:p>
          <a:p>
            <a:pPr marL="171450" lvl="0" indent="-171450">
              <a:buFont typeface="Arial" panose="020B0604020202020204" pitchFamily="34" charset="0"/>
              <a:buChar char="•"/>
            </a:pPr>
            <a:r>
              <a:rPr lang="en-US"/>
              <a:t>Spring Semester</a:t>
            </a:r>
          </a:p>
          <a:p>
            <a:pPr marL="628650" lvl="1" indent="-171450">
              <a:buFont typeface="Arial" panose="020B0604020202020204" pitchFamily="34" charset="0"/>
              <a:buChar char="•"/>
            </a:pPr>
            <a:r>
              <a:rPr lang="en-US"/>
              <a:t>Create custom PCB with embedded NFC antenna and power sharing</a:t>
            </a:r>
          </a:p>
          <a:p>
            <a:pPr marL="1085850" lvl="2" indent="-171450">
              <a:buFont typeface="Arial" panose="020B0604020202020204" pitchFamily="34" charset="0"/>
              <a:buChar char="•"/>
            </a:pPr>
            <a:r>
              <a:rPr lang="en-US"/>
              <a:t>Importing our antenna design onto our custom-made board</a:t>
            </a:r>
          </a:p>
          <a:p>
            <a:pPr marL="628650" lvl="1" indent="-171450">
              <a:buFont typeface="Arial" panose="020B0604020202020204" pitchFamily="34" charset="0"/>
              <a:buChar char="•"/>
            </a:pPr>
            <a:r>
              <a:rPr lang="en-US"/>
              <a:t>Test/debug PCB</a:t>
            </a:r>
          </a:p>
          <a:p>
            <a:pPr marL="1085850" lvl="2" indent="-171450">
              <a:buFont typeface="Arial" panose="020B0604020202020204" pitchFamily="34" charset="0"/>
              <a:buChar char="•"/>
            </a:pPr>
            <a:r>
              <a:rPr lang="en-US"/>
              <a:t>Testing to see if our components are behaving as expected</a:t>
            </a:r>
          </a:p>
          <a:p>
            <a:pPr marL="628650" lvl="1" indent="-171450">
              <a:buFont typeface="Arial" panose="020B0604020202020204" pitchFamily="34" charset="0"/>
              <a:buChar char="•"/>
            </a:pPr>
            <a:r>
              <a:rPr lang="en-US"/>
              <a:t>Program PCB logic</a:t>
            </a:r>
          </a:p>
          <a:p>
            <a:pPr marL="1085850" lvl="2" indent="-171450">
              <a:buFont typeface="Arial" panose="020B0604020202020204" pitchFamily="34" charset="0"/>
              <a:buChar char="•"/>
            </a:pPr>
            <a:r>
              <a:rPr lang="en-US"/>
              <a:t>Creating code from scratch to utilize the data we will be scanning with the antenna</a:t>
            </a:r>
          </a:p>
          <a:p>
            <a:pPr marL="628650" lvl="1" indent="-171450">
              <a:buFont typeface="Arial" panose="020B0604020202020204" pitchFamily="34" charset="0"/>
              <a:buChar char="•"/>
            </a:pPr>
            <a:r>
              <a:rPr lang="en-US"/>
              <a:t>Design shelf/housing in CAD</a:t>
            </a:r>
          </a:p>
          <a:p>
            <a:pPr marL="628650" lvl="1" indent="-171450">
              <a:buFont typeface="Arial" panose="020B0604020202020204" pitchFamily="34" charset="0"/>
              <a:buChar char="•"/>
            </a:pPr>
            <a:r>
              <a:rPr lang="en-US"/>
              <a:t>Build case/shelf and assemble project</a:t>
            </a:r>
          </a:p>
          <a:p>
            <a:endParaRPr lang="en-US"/>
          </a:p>
        </p:txBody>
      </p:sp>
      <p:sp>
        <p:nvSpPr>
          <p:cNvPr id="4" name="Slide Number Placeholder 3"/>
          <p:cNvSpPr>
            <a:spLocks noGrp="1"/>
          </p:cNvSpPr>
          <p:nvPr>
            <p:ph type="sldNum" sz="quarter" idx="5"/>
          </p:nvPr>
        </p:nvSpPr>
        <p:spPr/>
        <p:txBody>
          <a:bodyPr/>
          <a:lstStyle/>
          <a:p>
            <a:fld id="{D9BC3396-AF6D-4AAF-B887-9ED1FB5C0321}" type="slidenum">
              <a:rPr lang="en-US" smtClean="0"/>
              <a:t>3</a:t>
            </a:fld>
            <a:endParaRPr lang="en-US"/>
          </a:p>
        </p:txBody>
      </p:sp>
    </p:spTree>
    <p:extLst>
      <p:ext uri="{BB962C8B-B14F-4D97-AF65-F5344CB8AC3E}">
        <p14:creationId xmlns:p14="http://schemas.microsoft.com/office/powerpoint/2010/main" val="1296772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Dylan</a:t>
            </a:r>
          </a:p>
          <a:p>
            <a:pPr marL="171450" indent="-171450">
              <a:buFont typeface="Arial" panose="020B0604020202020204" pitchFamily="34" charset="0"/>
              <a:buChar char="•"/>
            </a:pPr>
            <a:r>
              <a:rPr lang="en-US"/>
              <a:t>Everyone is doing design research for the antenna. It’s the main focus of our capstone project currently and we want to ensure that we nail the design of the antenna down. </a:t>
            </a:r>
          </a:p>
          <a:p>
            <a:pPr marL="171450" indent="-171450">
              <a:buFont typeface="Arial" panose="020B0604020202020204" pitchFamily="34" charset="0"/>
              <a:buChar char="•"/>
            </a:pPr>
            <a:r>
              <a:rPr lang="en-US"/>
              <a:t>Alex and </a:t>
            </a:r>
            <a:r>
              <a:rPr lang="en-US" err="1"/>
              <a:t>Joaqin</a:t>
            </a:r>
            <a:r>
              <a:rPr lang="en-US"/>
              <a:t> plan on doing Antenna simulation to ensure that our Antenna design is working as intended in theory.</a:t>
            </a:r>
          </a:p>
          <a:p>
            <a:pPr marL="171450" indent="-171450">
              <a:buFont typeface="Arial" panose="020B0604020202020204" pitchFamily="34" charset="0"/>
              <a:buChar char="•"/>
            </a:pPr>
            <a:r>
              <a:rPr lang="en-US"/>
              <a:t>Meanwhile Dylan and Austin will do NFC reader and chip interface protocol research</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Second </a:t>
            </a:r>
            <a:r>
              <a:rPr lang="en-US" err="1"/>
              <a:t>Semseter</a:t>
            </a:r>
            <a:r>
              <a:rPr lang="en-US"/>
              <a:t>:</a:t>
            </a:r>
          </a:p>
          <a:p>
            <a:pPr marL="171450" indent="-171450">
              <a:buFont typeface="Arial" panose="020B0604020202020204" pitchFamily="34" charset="0"/>
              <a:buChar char="•"/>
            </a:pPr>
            <a:r>
              <a:rPr lang="en-US"/>
              <a:t>Alex, Dylan, and </a:t>
            </a:r>
            <a:r>
              <a:rPr lang="en-US" err="1"/>
              <a:t>Joaqin</a:t>
            </a:r>
            <a:r>
              <a:rPr lang="en-US"/>
              <a:t> will all be working on the PCB Layout and Logic design as we want to square away the PCB design early on</a:t>
            </a:r>
          </a:p>
          <a:p>
            <a:pPr marL="171450" indent="-171450">
              <a:buFont typeface="Arial" panose="020B0604020202020204" pitchFamily="34" charset="0"/>
              <a:buChar char="•"/>
            </a:pPr>
            <a:r>
              <a:rPr lang="en-US"/>
              <a:t>Austin will be working on the NFC 215 Chip Data structure and storage while this is going on.</a:t>
            </a:r>
          </a:p>
          <a:p>
            <a:pPr marL="171450" indent="-171450">
              <a:buFont typeface="Arial" panose="020B0604020202020204" pitchFamily="34" charset="0"/>
              <a:buChar char="•"/>
            </a:pPr>
            <a:r>
              <a:rPr lang="en-US"/>
              <a:t>Austin and Dylan will work on Arduino programming so that our custom </a:t>
            </a:r>
            <a:r>
              <a:rPr lang="en-US" err="1"/>
              <a:t>pcb</a:t>
            </a:r>
            <a:r>
              <a:rPr lang="en-US"/>
              <a:t> will work as intended once we receive it, and that way we can hopefully start testing as soon as we get it. </a:t>
            </a:r>
          </a:p>
          <a:p>
            <a:pPr marL="171450" indent="-171450">
              <a:buFont typeface="Arial" panose="020B0604020202020204" pitchFamily="34" charset="0"/>
              <a:buChar char="•"/>
            </a:pPr>
            <a:r>
              <a:rPr lang="en-US"/>
              <a:t>Dylan and Joaquin plan on doing 3d Modelling to house the PCB Semester 2 after the NFC Antenna is squared away</a:t>
            </a:r>
          </a:p>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D9BC3396-AF6D-4AAF-B887-9ED1FB5C0321}" type="slidenum">
              <a:rPr lang="en-US" smtClean="0"/>
              <a:t>4</a:t>
            </a:fld>
            <a:endParaRPr lang="en-US"/>
          </a:p>
        </p:txBody>
      </p:sp>
    </p:spTree>
    <p:extLst>
      <p:ext uri="{BB962C8B-B14F-4D97-AF65-F5344CB8AC3E}">
        <p14:creationId xmlns:p14="http://schemas.microsoft.com/office/powerpoint/2010/main" val="1020574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Dylan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cs typeface="Calibri"/>
              </a:rPr>
              <a:t>NFC Antennas work by sending out an RF field that will </a:t>
            </a:r>
            <a:r>
              <a:rPr lang="en-US" sz="1200">
                <a:ea typeface="+mn-lt"/>
                <a:cs typeface="+mn-lt"/>
              </a:rPr>
              <a:t>oscillate</a:t>
            </a:r>
            <a:r>
              <a:rPr lang="en-US" sz="1200">
                <a:cs typeface="Calibri"/>
              </a:rPr>
              <a:t> at a designated frequency (Passive RFID Tags operate at different frequencies) </a:t>
            </a:r>
          </a:p>
          <a:p>
            <a:pPr marL="171450" indent="-171450">
              <a:buFont typeface="Arial" panose="020B0604020202020204" pitchFamily="34" charset="0"/>
              <a:buChar char="•"/>
            </a:pPr>
            <a:r>
              <a:rPr lang="en-US" sz="1200">
                <a:cs typeface="Calibri"/>
              </a:rPr>
              <a:t>Passive RFID tag operation frequency ranges: </a:t>
            </a:r>
          </a:p>
          <a:p>
            <a:r>
              <a:rPr lang="en-US" sz="1200">
                <a:cs typeface="Calibri"/>
              </a:rPr>
              <a:t>LF: 125-134 kHz </a:t>
            </a:r>
          </a:p>
          <a:p>
            <a:r>
              <a:rPr lang="en-US" sz="1200">
                <a:cs typeface="Calibri"/>
              </a:rPr>
              <a:t>HF: 13.56 MHz (This is the target frequency we are hoping to achieve as this allows us to operate with what we need)</a:t>
            </a:r>
          </a:p>
          <a:p>
            <a:r>
              <a:rPr lang="en-US" sz="1200">
                <a:cs typeface="Calibri"/>
              </a:rPr>
              <a:t>UHF: 856-960 MHz</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cs typeface="Calibri"/>
              </a:rPr>
              <a:t>The NFC antenna will modulate its own RF field to send commands through its antenna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cs typeface="Calibri"/>
              </a:rPr>
              <a:t>The antenna will be in the shape of a octagon which will be coiled with multiple turns in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cs typeface="Calibri"/>
              </a:rPr>
              <a:t>The antenna will induce a magnetic field, this magnetic field will induce a current within the receiving NFC chip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cs typeface="Calibri"/>
              </a:rPr>
              <a:t>NFC chip will be powered on when a current is induced and modifies the RF field which the Antenna will detect.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a:cs typeface="Calibri"/>
            </a:endParaRPr>
          </a:p>
          <a:p>
            <a:endParaRPr lang="en-US"/>
          </a:p>
        </p:txBody>
      </p:sp>
      <p:sp>
        <p:nvSpPr>
          <p:cNvPr id="4" name="Slide Number Placeholder 3"/>
          <p:cNvSpPr>
            <a:spLocks noGrp="1"/>
          </p:cNvSpPr>
          <p:nvPr>
            <p:ph type="sldNum" sz="quarter" idx="5"/>
          </p:nvPr>
        </p:nvSpPr>
        <p:spPr/>
        <p:txBody>
          <a:bodyPr/>
          <a:lstStyle/>
          <a:p>
            <a:fld id="{D9BC3396-AF6D-4AAF-B887-9ED1FB5C0321}" type="slidenum">
              <a:rPr lang="en-US" smtClean="0"/>
              <a:t>5</a:t>
            </a:fld>
            <a:endParaRPr lang="en-US"/>
          </a:p>
        </p:txBody>
      </p:sp>
    </p:spTree>
    <p:extLst>
      <p:ext uri="{BB962C8B-B14F-4D97-AF65-F5344CB8AC3E}">
        <p14:creationId xmlns:p14="http://schemas.microsoft.com/office/powerpoint/2010/main" val="2373041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Alex</a:t>
            </a:r>
          </a:p>
          <a:p>
            <a:endParaRPr lang="en-US"/>
          </a:p>
          <a:p>
            <a:pPr marL="171450" indent="-171450">
              <a:buFont typeface="Arial" panose="020B0604020202020204" pitchFamily="34" charset="0"/>
              <a:buChar char="•"/>
            </a:pPr>
            <a:r>
              <a:rPr lang="en-US"/>
              <a:t>Our selected antenna will have a microprocessor that uses the NFC ISO 14443</a:t>
            </a:r>
          </a:p>
          <a:p>
            <a:pPr marL="171450" indent="-171450">
              <a:buFont typeface="Arial" panose="020B0604020202020204" pitchFamily="34" charset="0"/>
              <a:buChar char="•"/>
            </a:pPr>
            <a:r>
              <a:rPr lang="en-US"/>
              <a:t>International standard for proximity chips/cards used in identification and transmission protocols</a:t>
            </a:r>
          </a:p>
          <a:p>
            <a:pPr marL="171450" indent="-171450">
              <a:buFont typeface="Arial" panose="020B0604020202020204" pitchFamily="34" charset="0"/>
              <a:buChar char="•"/>
            </a:pPr>
            <a:r>
              <a:rPr lang="en-US"/>
              <a:t>Specific standard we selected is used for radio for radio frequency and signal interfacing</a:t>
            </a:r>
          </a:p>
          <a:p>
            <a:pPr marL="171450" indent="-171450">
              <a:buFont typeface="Arial" panose="020B0604020202020204" pitchFamily="34" charset="0"/>
              <a:buChar char="•"/>
            </a:pPr>
            <a:r>
              <a:rPr lang="en-US"/>
              <a:t>Two types of NFC microprocessors that we could have selected, A &amp; B</a:t>
            </a:r>
          </a:p>
          <a:p>
            <a:pPr marL="171450" indent="-171450">
              <a:buFont typeface="Arial" panose="020B0604020202020204" pitchFamily="34" charset="0"/>
              <a:buChar char="•"/>
            </a:pPr>
            <a:r>
              <a:rPr lang="en-US"/>
              <a:t>Both communicate at 13.56 MHz and we have to create an antenna that operates at that frequency</a:t>
            </a:r>
          </a:p>
          <a:p>
            <a:pPr marL="171450" indent="-171450">
              <a:buFont typeface="Arial" panose="020B0604020202020204" pitchFamily="34" charset="0"/>
              <a:buChar char="•"/>
            </a:pPr>
            <a:r>
              <a:rPr lang="en-US"/>
              <a:t>Between these two standards, modulation and initialization are the only differences</a:t>
            </a:r>
          </a:p>
          <a:p>
            <a:pPr marL="171450" indent="-171450">
              <a:buFont typeface="Arial" panose="020B0604020202020204" pitchFamily="34" charset="0"/>
              <a:buChar char="•"/>
            </a:pPr>
            <a:r>
              <a:rPr lang="en-US"/>
              <a:t>The radius of the antenna itself is directly proportional to the maximum distance at which the antenna can scan for signals</a:t>
            </a:r>
          </a:p>
          <a:p>
            <a:pPr marL="171450" indent="-171450">
              <a:buFont typeface="Arial" panose="020B0604020202020204" pitchFamily="34" charset="0"/>
              <a:buChar char="•"/>
            </a:pPr>
            <a:r>
              <a:rPr lang="en-US"/>
              <a:t>Based on all of these factors, we chose a 13334-2 type A microprocessor for our antenna design</a:t>
            </a:r>
          </a:p>
        </p:txBody>
      </p:sp>
      <p:sp>
        <p:nvSpPr>
          <p:cNvPr id="4" name="Slide Number Placeholder 3"/>
          <p:cNvSpPr>
            <a:spLocks noGrp="1"/>
          </p:cNvSpPr>
          <p:nvPr>
            <p:ph type="sldNum" sz="quarter" idx="5"/>
          </p:nvPr>
        </p:nvSpPr>
        <p:spPr/>
        <p:txBody>
          <a:bodyPr/>
          <a:lstStyle/>
          <a:p>
            <a:fld id="{D9BC3396-AF6D-4AAF-B887-9ED1FB5C0321}" type="slidenum">
              <a:rPr lang="en-US" smtClean="0"/>
              <a:t>6</a:t>
            </a:fld>
            <a:endParaRPr lang="en-US"/>
          </a:p>
        </p:txBody>
      </p:sp>
    </p:spTree>
    <p:extLst>
      <p:ext uri="{BB962C8B-B14F-4D97-AF65-F5344CB8AC3E}">
        <p14:creationId xmlns:p14="http://schemas.microsoft.com/office/powerpoint/2010/main" val="506364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Joaquin</a:t>
            </a:r>
          </a:p>
        </p:txBody>
      </p:sp>
      <p:sp>
        <p:nvSpPr>
          <p:cNvPr id="4" name="Slide Number Placeholder 3"/>
          <p:cNvSpPr>
            <a:spLocks noGrp="1"/>
          </p:cNvSpPr>
          <p:nvPr>
            <p:ph type="sldNum" sz="quarter" idx="5"/>
          </p:nvPr>
        </p:nvSpPr>
        <p:spPr/>
        <p:txBody>
          <a:bodyPr/>
          <a:lstStyle/>
          <a:p>
            <a:fld id="{D9BC3396-AF6D-4AAF-B887-9ED1FB5C0321}" type="slidenum">
              <a:rPr lang="en-US" smtClean="0"/>
              <a:t>7</a:t>
            </a:fld>
            <a:endParaRPr lang="en-US"/>
          </a:p>
        </p:txBody>
      </p:sp>
    </p:spTree>
    <p:extLst>
      <p:ext uri="{BB962C8B-B14F-4D97-AF65-F5344CB8AC3E}">
        <p14:creationId xmlns:p14="http://schemas.microsoft.com/office/powerpoint/2010/main" val="4195086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Joaquin</a:t>
            </a:r>
          </a:p>
        </p:txBody>
      </p:sp>
      <p:sp>
        <p:nvSpPr>
          <p:cNvPr id="4" name="Slide Number Placeholder 3"/>
          <p:cNvSpPr>
            <a:spLocks noGrp="1"/>
          </p:cNvSpPr>
          <p:nvPr>
            <p:ph type="sldNum" sz="quarter" idx="5"/>
          </p:nvPr>
        </p:nvSpPr>
        <p:spPr/>
        <p:txBody>
          <a:bodyPr/>
          <a:lstStyle/>
          <a:p>
            <a:fld id="{D9BC3396-AF6D-4AAF-B887-9ED1FB5C0321}" type="slidenum">
              <a:rPr lang="en-US" smtClean="0"/>
              <a:t>8</a:t>
            </a:fld>
            <a:endParaRPr lang="en-US"/>
          </a:p>
        </p:txBody>
      </p:sp>
    </p:spTree>
    <p:extLst>
      <p:ext uri="{BB962C8B-B14F-4D97-AF65-F5344CB8AC3E}">
        <p14:creationId xmlns:p14="http://schemas.microsoft.com/office/powerpoint/2010/main" val="1771977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Alex: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Need to know  Inductance, Capacitance, and Resistance of components for our NFC Antenna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Multiple parts to the antenna design: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EMC Filter, Matching circuit, Antenna Circuit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a:p>
            <a:pPr marL="171450" indent="-171450">
              <a:buFont typeface="Arial" panose="020B0604020202020204" pitchFamily="34" charset="0"/>
              <a:buChar char="•"/>
            </a:pPr>
            <a:r>
              <a:rPr lang="en-US"/>
              <a:t>EMC Filter values are decided  to reach Cut Off Frequency we desire. </a:t>
            </a:r>
          </a:p>
          <a:p>
            <a:pPr marL="171450" indent="-171450">
              <a:buFont typeface="Arial" panose="020B0604020202020204" pitchFamily="34" charset="0"/>
              <a:buChar char="•"/>
            </a:pPr>
            <a:r>
              <a:rPr lang="en-US"/>
              <a:t>Cut Off Frequency calculated with the Inductance and Capacitance of the EMC Filter. </a:t>
            </a:r>
          </a:p>
          <a:p>
            <a:endParaRPr lang="en-US"/>
          </a:p>
          <a:p>
            <a:r>
              <a:rPr lang="en-US"/>
              <a:t>Dylan: </a:t>
            </a:r>
          </a:p>
          <a:p>
            <a:pPr marL="171450" indent="-171450">
              <a:buFont typeface="Arial" panose="020B0604020202020204" pitchFamily="34" charset="0"/>
              <a:buChar char="•"/>
            </a:pPr>
            <a:r>
              <a:rPr lang="en-US"/>
              <a:t>Matching circuit has capacitance values that are dependent upon the EMC Filter</a:t>
            </a:r>
          </a:p>
          <a:p>
            <a:pPr marL="171450" indent="-171450">
              <a:buFont typeface="Arial" panose="020B0604020202020204" pitchFamily="34" charset="0"/>
              <a:buChar char="•"/>
            </a:pPr>
            <a:r>
              <a:rPr lang="en-US"/>
              <a:t>For our matching circuit we need to find out Capacitance A and Capacitance B</a:t>
            </a:r>
          </a:p>
          <a:p>
            <a:pPr marL="171450" indent="-171450">
              <a:buFont typeface="Arial" panose="020B0604020202020204" pitchFamily="34" charset="0"/>
              <a:buChar char="•"/>
            </a:pPr>
            <a:r>
              <a:rPr lang="en-US"/>
              <a:t>Once we figure out the Matching Circuit values we can Calculate the Antenna circuit values</a:t>
            </a:r>
          </a:p>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D9BC3396-AF6D-4AAF-B887-9ED1FB5C0321}" type="slidenum">
              <a:rPr lang="en-US" smtClean="0"/>
              <a:t>9</a:t>
            </a:fld>
            <a:endParaRPr lang="en-US"/>
          </a:p>
        </p:txBody>
      </p:sp>
    </p:spTree>
    <p:extLst>
      <p:ext uri="{BB962C8B-B14F-4D97-AF65-F5344CB8AC3E}">
        <p14:creationId xmlns:p14="http://schemas.microsoft.com/office/powerpoint/2010/main" val="3896032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Austin</a:t>
            </a:r>
          </a:p>
        </p:txBody>
      </p:sp>
      <p:sp>
        <p:nvSpPr>
          <p:cNvPr id="4" name="Slide Number Placeholder 3"/>
          <p:cNvSpPr>
            <a:spLocks noGrp="1"/>
          </p:cNvSpPr>
          <p:nvPr>
            <p:ph type="sldNum" sz="quarter" idx="5"/>
          </p:nvPr>
        </p:nvSpPr>
        <p:spPr/>
        <p:txBody>
          <a:bodyPr/>
          <a:lstStyle/>
          <a:p>
            <a:fld id="{D9BC3396-AF6D-4AAF-B887-9ED1FB5C0321}" type="slidenum">
              <a:rPr lang="en-US" smtClean="0"/>
              <a:t>10</a:t>
            </a:fld>
            <a:endParaRPr lang="en-US"/>
          </a:p>
        </p:txBody>
      </p:sp>
    </p:spTree>
    <p:extLst>
      <p:ext uri="{BB962C8B-B14F-4D97-AF65-F5344CB8AC3E}">
        <p14:creationId xmlns:p14="http://schemas.microsoft.com/office/powerpoint/2010/main" val="1135555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F1EC-FC7B-DC1C-A496-499113F7C4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91E170-5DC6-60CF-7A76-53C526CED3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591CF6-2039-7840-B8DB-4AD7E7B744A9}"/>
              </a:ext>
            </a:extLst>
          </p:cNvPr>
          <p:cNvSpPr>
            <a:spLocks noGrp="1"/>
          </p:cNvSpPr>
          <p:nvPr>
            <p:ph type="dt" sz="half" idx="10"/>
          </p:nvPr>
        </p:nvSpPr>
        <p:spPr/>
        <p:txBody>
          <a:bodyPr/>
          <a:lstStyle/>
          <a:p>
            <a:fld id="{CFD669FF-454C-4813-9685-7381B52D5766}" type="datetimeFigureOut">
              <a:rPr lang="en-US" smtClean="0"/>
              <a:t>11/9/2023</a:t>
            </a:fld>
            <a:endParaRPr lang="en-US"/>
          </a:p>
        </p:txBody>
      </p:sp>
      <p:sp>
        <p:nvSpPr>
          <p:cNvPr id="5" name="Footer Placeholder 4">
            <a:extLst>
              <a:ext uri="{FF2B5EF4-FFF2-40B4-BE49-F238E27FC236}">
                <a16:creationId xmlns:a16="http://schemas.microsoft.com/office/drawing/2014/main" id="{49D29255-C266-82F6-834E-ABD34B1DDC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FA99EB-1BEB-C797-4778-E9CD20F0B776}"/>
              </a:ext>
            </a:extLst>
          </p:cNvPr>
          <p:cNvSpPr>
            <a:spLocks noGrp="1"/>
          </p:cNvSpPr>
          <p:nvPr>
            <p:ph type="sldNum" sz="quarter" idx="12"/>
          </p:nvPr>
        </p:nvSpPr>
        <p:spPr/>
        <p:txBody>
          <a:bodyPr/>
          <a:lstStyle/>
          <a:p>
            <a:fld id="{6DD1D89C-F114-47EC-A9CD-A5F8F7D68174}" type="slidenum">
              <a:rPr lang="en-US" smtClean="0"/>
              <a:t>‹#›</a:t>
            </a:fld>
            <a:endParaRPr lang="en-US"/>
          </a:p>
        </p:txBody>
      </p:sp>
    </p:spTree>
    <p:extLst>
      <p:ext uri="{BB962C8B-B14F-4D97-AF65-F5344CB8AC3E}">
        <p14:creationId xmlns:p14="http://schemas.microsoft.com/office/powerpoint/2010/main" val="1893443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A9070-BECB-6158-E4EA-314DAC7D04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893961-62F8-133D-CCE7-87D9B8BA47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841716-A188-6277-7367-CE62C9AA8965}"/>
              </a:ext>
            </a:extLst>
          </p:cNvPr>
          <p:cNvSpPr>
            <a:spLocks noGrp="1"/>
          </p:cNvSpPr>
          <p:nvPr>
            <p:ph type="dt" sz="half" idx="10"/>
          </p:nvPr>
        </p:nvSpPr>
        <p:spPr/>
        <p:txBody>
          <a:bodyPr/>
          <a:lstStyle/>
          <a:p>
            <a:fld id="{CFD669FF-454C-4813-9685-7381B52D5766}" type="datetimeFigureOut">
              <a:rPr lang="en-US" smtClean="0"/>
              <a:t>11/9/2023</a:t>
            </a:fld>
            <a:endParaRPr lang="en-US"/>
          </a:p>
        </p:txBody>
      </p:sp>
      <p:sp>
        <p:nvSpPr>
          <p:cNvPr id="5" name="Footer Placeholder 4">
            <a:extLst>
              <a:ext uri="{FF2B5EF4-FFF2-40B4-BE49-F238E27FC236}">
                <a16:creationId xmlns:a16="http://schemas.microsoft.com/office/drawing/2014/main" id="{A5BE56D0-93C9-747A-ED3B-2C796FBE3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32085F-F6DE-E755-B015-AB29118074B9}"/>
              </a:ext>
            </a:extLst>
          </p:cNvPr>
          <p:cNvSpPr>
            <a:spLocks noGrp="1"/>
          </p:cNvSpPr>
          <p:nvPr>
            <p:ph type="sldNum" sz="quarter" idx="12"/>
          </p:nvPr>
        </p:nvSpPr>
        <p:spPr/>
        <p:txBody>
          <a:bodyPr/>
          <a:lstStyle/>
          <a:p>
            <a:fld id="{6DD1D89C-F114-47EC-A9CD-A5F8F7D68174}" type="slidenum">
              <a:rPr lang="en-US" smtClean="0"/>
              <a:t>‹#›</a:t>
            </a:fld>
            <a:endParaRPr lang="en-US"/>
          </a:p>
        </p:txBody>
      </p:sp>
    </p:spTree>
    <p:extLst>
      <p:ext uri="{BB962C8B-B14F-4D97-AF65-F5344CB8AC3E}">
        <p14:creationId xmlns:p14="http://schemas.microsoft.com/office/powerpoint/2010/main" val="3382206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2B1FA8-3614-F0B6-BDD4-A33D9C95BF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86E6F3-29D7-E451-AB65-3E0082298E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5244AF-EED0-E721-C671-809545DDA265}"/>
              </a:ext>
            </a:extLst>
          </p:cNvPr>
          <p:cNvSpPr>
            <a:spLocks noGrp="1"/>
          </p:cNvSpPr>
          <p:nvPr>
            <p:ph type="dt" sz="half" idx="10"/>
          </p:nvPr>
        </p:nvSpPr>
        <p:spPr/>
        <p:txBody>
          <a:bodyPr/>
          <a:lstStyle/>
          <a:p>
            <a:fld id="{CFD669FF-454C-4813-9685-7381B52D5766}" type="datetimeFigureOut">
              <a:rPr lang="en-US" smtClean="0"/>
              <a:t>11/9/2023</a:t>
            </a:fld>
            <a:endParaRPr lang="en-US"/>
          </a:p>
        </p:txBody>
      </p:sp>
      <p:sp>
        <p:nvSpPr>
          <p:cNvPr id="5" name="Footer Placeholder 4">
            <a:extLst>
              <a:ext uri="{FF2B5EF4-FFF2-40B4-BE49-F238E27FC236}">
                <a16:creationId xmlns:a16="http://schemas.microsoft.com/office/drawing/2014/main" id="{BFE34931-A574-F4FD-64D1-6EA204848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9C09F8-D3C5-A501-B810-EA682223E3DF}"/>
              </a:ext>
            </a:extLst>
          </p:cNvPr>
          <p:cNvSpPr>
            <a:spLocks noGrp="1"/>
          </p:cNvSpPr>
          <p:nvPr>
            <p:ph type="sldNum" sz="quarter" idx="12"/>
          </p:nvPr>
        </p:nvSpPr>
        <p:spPr/>
        <p:txBody>
          <a:bodyPr/>
          <a:lstStyle/>
          <a:p>
            <a:fld id="{6DD1D89C-F114-47EC-A9CD-A5F8F7D68174}" type="slidenum">
              <a:rPr lang="en-US" smtClean="0"/>
              <a:t>‹#›</a:t>
            </a:fld>
            <a:endParaRPr lang="en-US"/>
          </a:p>
        </p:txBody>
      </p:sp>
    </p:spTree>
    <p:extLst>
      <p:ext uri="{BB962C8B-B14F-4D97-AF65-F5344CB8AC3E}">
        <p14:creationId xmlns:p14="http://schemas.microsoft.com/office/powerpoint/2010/main" val="3434356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BC7AA-61E1-DB4F-BFB6-19D8121F0C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95791C-CE7F-E1CA-000E-1D4932C601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A3B49A-CCB3-ACEC-7DB0-01736CEEC294}"/>
              </a:ext>
            </a:extLst>
          </p:cNvPr>
          <p:cNvSpPr>
            <a:spLocks noGrp="1"/>
          </p:cNvSpPr>
          <p:nvPr>
            <p:ph type="dt" sz="half" idx="10"/>
          </p:nvPr>
        </p:nvSpPr>
        <p:spPr/>
        <p:txBody>
          <a:bodyPr/>
          <a:lstStyle/>
          <a:p>
            <a:fld id="{CFD669FF-454C-4813-9685-7381B52D5766}" type="datetimeFigureOut">
              <a:rPr lang="en-US" smtClean="0"/>
              <a:t>11/9/2023</a:t>
            </a:fld>
            <a:endParaRPr lang="en-US"/>
          </a:p>
        </p:txBody>
      </p:sp>
      <p:sp>
        <p:nvSpPr>
          <p:cNvPr id="5" name="Footer Placeholder 4">
            <a:extLst>
              <a:ext uri="{FF2B5EF4-FFF2-40B4-BE49-F238E27FC236}">
                <a16:creationId xmlns:a16="http://schemas.microsoft.com/office/drawing/2014/main" id="{C534B31F-9A6E-E7B9-F8F5-42E8A5A9A6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D1CDD5-DC31-ECF0-3C2B-EB1B9DCDAB58}"/>
              </a:ext>
            </a:extLst>
          </p:cNvPr>
          <p:cNvSpPr>
            <a:spLocks noGrp="1"/>
          </p:cNvSpPr>
          <p:nvPr>
            <p:ph type="sldNum" sz="quarter" idx="12"/>
          </p:nvPr>
        </p:nvSpPr>
        <p:spPr/>
        <p:txBody>
          <a:bodyPr/>
          <a:lstStyle/>
          <a:p>
            <a:fld id="{6DD1D89C-F114-47EC-A9CD-A5F8F7D68174}" type="slidenum">
              <a:rPr lang="en-US" smtClean="0"/>
              <a:t>‹#›</a:t>
            </a:fld>
            <a:endParaRPr lang="en-US"/>
          </a:p>
        </p:txBody>
      </p:sp>
    </p:spTree>
    <p:extLst>
      <p:ext uri="{BB962C8B-B14F-4D97-AF65-F5344CB8AC3E}">
        <p14:creationId xmlns:p14="http://schemas.microsoft.com/office/powerpoint/2010/main" val="1928203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DDD8D-24BB-C635-98C3-F588D96328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DC260D-F246-9C3B-0743-B576C44E45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F263AB-028C-9407-DB50-F87BC2624665}"/>
              </a:ext>
            </a:extLst>
          </p:cNvPr>
          <p:cNvSpPr>
            <a:spLocks noGrp="1"/>
          </p:cNvSpPr>
          <p:nvPr>
            <p:ph type="dt" sz="half" idx="10"/>
          </p:nvPr>
        </p:nvSpPr>
        <p:spPr/>
        <p:txBody>
          <a:bodyPr/>
          <a:lstStyle/>
          <a:p>
            <a:fld id="{CFD669FF-454C-4813-9685-7381B52D5766}" type="datetimeFigureOut">
              <a:rPr lang="en-US" smtClean="0"/>
              <a:t>11/9/2023</a:t>
            </a:fld>
            <a:endParaRPr lang="en-US"/>
          </a:p>
        </p:txBody>
      </p:sp>
      <p:sp>
        <p:nvSpPr>
          <p:cNvPr id="5" name="Footer Placeholder 4">
            <a:extLst>
              <a:ext uri="{FF2B5EF4-FFF2-40B4-BE49-F238E27FC236}">
                <a16:creationId xmlns:a16="http://schemas.microsoft.com/office/drawing/2014/main" id="{4B0A0E17-DEE7-D3A1-AD62-5A7DDEE54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FB3CAC-08A8-98EF-6CC1-6D2447C406ED}"/>
              </a:ext>
            </a:extLst>
          </p:cNvPr>
          <p:cNvSpPr>
            <a:spLocks noGrp="1"/>
          </p:cNvSpPr>
          <p:nvPr>
            <p:ph type="sldNum" sz="quarter" idx="12"/>
          </p:nvPr>
        </p:nvSpPr>
        <p:spPr/>
        <p:txBody>
          <a:bodyPr/>
          <a:lstStyle/>
          <a:p>
            <a:fld id="{6DD1D89C-F114-47EC-A9CD-A5F8F7D68174}" type="slidenum">
              <a:rPr lang="en-US" smtClean="0"/>
              <a:t>‹#›</a:t>
            </a:fld>
            <a:endParaRPr lang="en-US"/>
          </a:p>
        </p:txBody>
      </p:sp>
    </p:spTree>
    <p:extLst>
      <p:ext uri="{BB962C8B-B14F-4D97-AF65-F5344CB8AC3E}">
        <p14:creationId xmlns:p14="http://schemas.microsoft.com/office/powerpoint/2010/main" val="4133719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91E7-04C5-2C83-6F9B-2A1CDC8704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E7650-F3E9-F788-7686-AFAEFD54A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BE49B1-CEA9-644E-F9FE-E261040221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61BA5A-F472-D4C0-265C-4CDD090F8BEA}"/>
              </a:ext>
            </a:extLst>
          </p:cNvPr>
          <p:cNvSpPr>
            <a:spLocks noGrp="1"/>
          </p:cNvSpPr>
          <p:nvPr>
            <p:ph type="dt" sz="half" idx="10"/>
          </p:nvPr>
        </p:nvSpPr>
        <p:spPr/>
        <p:txBody>
          <a:bodyPr/>
          <a:lstStyle/>
          <a:p>
            <a:fld id="{CFD669FF-454C-4813-9685-7381B52D5766}" type="datetimeFigureOut">
              <a:rPr lang="en-US" smtClean="0"/>
              <a:t>11/9/2023</a:t>
            </a:fld>
            <a:endParaRPr lang="en-US"/>
          </a:p>
        </p:txBody>
      </p:sp>
      <p:sp>
        <p:nvSpPr>
          <p:cNvPr id="6" name="Footer Placeholder 5">
            <a:extLst>
              <a:ext uri="{FF2B5EF4-FFF2-40B4-BE49-F238E27FC236}">
                <a16:creationId xmlns:a16="http://schemas.microsoft.com/office/drawing/2014/main" id="{F1A72B32-E9F4-0CD4-A666-0A78608C76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422DE7-95F1-0AF2-292E-02520C7EEB8D}"/>
              </a:ext>
            </a:extLst>
          </p:cNvPr>
          <p:cNvSpPr>
            <a:spLocks noGrp="1"/>
          </p:cNvSpPr>
          <p:nvPr>
            <p:ph type="sldNum" sz="quarter" idx="12"/>
          </p:nvPr>
        </p:nvSpPr>
        <p:spPr/>
        <p:txBody>
          <a:bodyPr/>
          <a:lstStyle/>
          <a:p>
            <a:fld id="{6DD1D89C-F114-47EC-A9CD-A5F8F7D68174}" type="slidenum">
              <a:rPr lang="en-US" smtClean="0"/>
              <a:t>‹#›</a:t>
            </a:fld>
            <a:endParaRPr lang="en-US"/>
          </a:p>
        </p:txBody>
      </p:sp>
    </p:spTree>
    <p:extLst>
      <p:ext uri="{BB962C8B-B14F-4D97-AF65-F5344CB8AC3E}">
        <p14:creationId xmlns:p14="http://schemas.microsoft.com/office/powerpoint/2010/main" val="4229131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B07C-5E01-99FF-9003-C0F6FCCA38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5D6157-0DF9-3772-6E79-ABE02F5B73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A2D7A2-9C35-8CAA-9F6B-9294949B01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2AC950-27B7-96DD-D093-886C6AC24A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C8025E-C49D-C9A8-62E2-65EF47AEBF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C7B279-AF46-E077-27FC-7F333F0347CF}"/>
              </a:ext>
            </a:extLst>
          </p:cNvPr>
          <p:cNvSpPr>
            <a:spLocks noGrp="1"/>
          </p:cNvSpPr>
          <p:nvPr>
            <p:ph type="dt" sz="half" idx="10"/>
          </p:nvPr>
        </p:nvSpPr>
        <p:spPr/>
        <p:txBody>
          <a:bodyPr/>
          <a:lstStyle/>
          <a:p>
            <a:fld id="{CFD669FF-454C-4813-9685-7381B52D5766}" type="datetimeFigureOut">
              <a:rPr lang="en-US" smtClean="0"/>
              <a:t>11/9/2023</a:t>
            </a:fld>
            <a:endParaRPr lang="en-US"/>
          </a:p>
        </p:txBody>
      </p:sp>
      <p:sp>
        <p:nvSpPr>
          <p:cNvPr id="8" name="Footer Placeholder 7">
            <a:extLst>
              <a:ext uri="{FF2B5EF4-FFF2-40B4-BE49-F238E27FC236}">
                <a16:creationId xmlns:a16="http://schemas.microsoft.com/office/drawing/2014/main" id="{BBF7537A-0BF4-9A44-6A93-03704679D7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7E37DB-8ADB-50F9-0BE9-4FB171210ABF}"/>
              </a:ext>
            </a:extLst>
          </p:cNvPr>
          <p:cNvSpPr>
            <a:spLocks noGrp="1"/>
          </p:cNvSpPr>
          <p:nvPr>
            <p:ph type="sldNum" sz="quarter" idx="12"/>
          </p:nvPr>
        </p:nvSpPr>
        <p:spPr/>
        <p:txBody>
          <a:bodyPr/>
          <a:lstStyle/>
          <a:p>
            <a:fld id="{6DD1D89C-F114-47EC-A9CD-A5F8F7D68174}" type="slidenum">
              <a:rPr lang="en-US" smtClean="0"/>
              <a:t>‹#›</a:t>
            </a:fld>
            <a:endParaRPr lang="en-US"/>
          </a:p>
        </p:txBody>
      </p:sp>
    </p:spTree>
    <p:extLst>
      <p:ext uri="{BB962C8B-B14F-4D97-AF65-F5344CB8AC3E}">
        <p14:creationId xmlns:p14="http://schemas.microsoft.com/office/powerpoint/2010/main" val="1756810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F72AD-1F05-EC5A-5AFD-739CEAEEEB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FF2271-29BE-42CF-025F-EA2FEE54F9A1}"/>
              </a:ext>
            </a:extLst>
          </p:cNvPr>
          <p:cNvSpPr>
            <a:spLocks noGrp="1"/>
          </p:cNvSpPr>
          <p:nvPr>
            <p:ph type="dt" sz="half" idx="10"/>
          </p:nvPr>
        </p:nvSpPr>
        <p:spPr/>
        <p:txBody>
          <a:bodyPr/>
          <a:lstStyle/>
          <a:p>
            <a:fld id="{CFD669FF-454C-4813-9685-7381B52D5766}" type="datetimeFigureOut">
              <a:rPr lang="en-US" smtClean="0"/>
              <a:t>11/9/2023</a:t>
            </a:fld>
            <a:endParaRPr lang="en-US"/>
          </a:p>
        </p:txBody>
      </p:sp>
      <p:sp>
        <p:nvSpPr>
          <p:cNvPr id="4" name="Footer Placeholder 3">
            <a:extLst>
              <a:ext uri="{FF2B5EF4-FFF2-40B4-BE49-F238E27FC236}">
                <a16:creationId xmlns:a16="http://schemas.microsoft.com/office/drawing/2014/main" id="{B7A01071-8821-9E42-8021-C30193093F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E298FA-ED2E-2394-1D09-03DB1E5B5B6F}"/>
              </a:ext>
            </a:extLst>
          </p:cNvPr>
          <p:cNvSpPr>
            <a:spLocks noGrp="1"/>
          </p:cNvSpPr>
          <p:nvPr>
            <p:ph type="sldNum" sz="quarter" idx="12"/>
          </p:nvPr>
        </p:nvSpPr>
        <p:spPr/>
        <p:txBody>
          <a:bodyPr/>
          <a:lstStyle/>
          <a:p>
            <a:fld id="{6DD1D89C-F114-47EC-A9CD-A5F8F7D68174}" type="slidenum">
              <a:rPr lang="en-US" smtClean="0"/>
              <a:t>‹#›</a:t>
            </a:fld>
            <a:endParaRPr lang="en-US"/>
          </a:p>
        </p:txBody>
      </p:sp>
    </p:spTree>
    <p:extLst>
      <p:ext uri="{BB962C8B-B14F-4D97-AF65-F5344CB8AC3E}">
        <p14:creationId xmlns:p14="http://schemas.microsoft.com/office/powerpoint/2010/main" val="2856695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60FD0A-7591-FDC4-0277-23ACE8C66CB1}"/>
              </a:ext>
            </a:extLst>
          </p:cNvPr>
          <p:cNvSpPr>
            <a:spLocks noGrp="1"/>
          </p:cNvSpPr>
          <p:nvPr>
            <p:ph type="dt" sz="half" idx="10"/>
          </p:nvPr>
        </p:nvSpPr>
        <p:spPr/>
        <p:txBody>
          <a:bodyPr/>
          <a:lstStyle/>
          <a:p>
            <a:fld id="{CFD669FF-454C-4813-9685-7381B52D5766}" type="datetimeFigureOut">
              <a:rPr lang="en-US" smtClean="0"/>
              <a:t>11/9/2023</a:t>
            </a:fld>
            <a:endParaRPr lang="en-US"/>
          </a:p>
        </p:txBody>
      </p:sp>
      <p:sp>
        <p:nvSpPr>
          <p:cNvPr id="3" name="Footer Placeholder 2">
            <a:extLst>
              <a:ext uri="{FF2B5EF4-FFF2-40B4-BE49-F238E27FC236}">
                <a16:creationId xmlns:a16="http://schemas.microsoft.com/office/drawing/2014/main" id="{538A5CC6-DE64-8F52-7C32-6EBAC5DD47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B1C9A4-95BF-4BEA-A5B2-E72ABC616E3E}"/>
              </a:ext>
            </a:extLst>
          </p:cNvPr>
          <p:cNvSpPr>
            <a:spLocks noGrp="1"/>
          </p:cNvSpPr>
          <p:nvPr>
            <p:ph type="sldNum" sz="quarter" idx="12"/>
          </p:nvPr>
        </p:nvSpPr>
        <p:spPr/>
        <p:txBody>
          <a:bodyPr/>
          <a:lstStyle/>
          <a:p>
            <a:fld id="{6DD1D89C-F114-47EC-A9CD-A5F8F7D68174}" type="slidenum">
              <a:rPr lang="en-US" smtClean="0"/>
              <a:t>‹#›</a:t>
            </a:fld>
            <a:endParaRPr lang="en-US"/>
          </a:p>
        </p:txBody>
      </p:sp>
    </p:spTree>
    <p:extLst>
      <p:ext uri="{BB962C8B-B14F-4D97-AF65-F5344CB8AC3E}">
        <p14:creationId xmlns:p14="http://schemas.microsoft.com/office/powerpoint/2010/main" val="297974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7E9E-AEA8-3046-5D42-793A174916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388C29-1002-3D4F-25E1-8467805745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9F899A-9AE1-8A4D-A1D2-1D17173BE9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B5CBCD-17CF-770E-D526-63F6913643B3}"/>
              </a:ext>
            </a:extLst>
          </p:cNvPr>
          <p:cNvSpPr>
            <a:spLocks noGrp="1"/>
          </p:cNvSpPr>
          <p:nvPr>
            <p:ph type="dt" sz="half" idx="10"/>
          </p:nvPr>
        </p:nvSpPr>
        <p:spPr/>
        <p:txBody>
          <a:bodyPr/>
          <a:lstStyle/>
          <a:p>
            <a:fld id="{CFD669FF-454C-4813-9685-7381B52D5766}" type="datetimeFigureOut">
              <a:rPr lang="en-US" smtClean="0"/>
              <a:t>11/9/2023</a:t>
            </a:fld>
            <a:endParaRPr lang="en-US"/>
          </a:p>
        </p:txBody>
      </p:sp>
      <p:sp>
        <p:nvSpPr>
          <p:cNvPr id="6" name="Footer Placeholder 5">
            <a:extLst>
              <a:ext uri="{FF2B5EF4-FFF2-40B4-BE49-F238E27FC236}">
                <a16:creationId xmlns:a16="http://schemas.microsoft.com/office/drawing/2014/main" id="{3646D119-D486-4BEA-A12B-75B462B2D2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987155-3D03-49CD-C982-3F043210D8B0}"/>
              </a:ext>
            </a:extLst>
          </p:cNvPr>
          <p:cNvSpPr>
            <a:spLocks noGrp="1"/>
          </p:cNvSpPr>
          <p:nvPr>
            <p:ph type="sldNum" sz="quarter" idx="12"/>
          </p:nvPr>
        </p:nvSpPr>
        <p:spPr/>
        <p:txBody>
          <a:bodyPr/>
          <a:lstStyle/>
          <a:p>
            <a:fld id="{6DD1D89C-F114-47EC-A9CD-A5F8F7D68174}" type="slidenum">
              <a:rPr lang="en-US" smtClean="0"/>
              <a:t>‹#›</a:t>
            </a:fld>
            <a:endParaRPr lang="en-US"/>
          </a:p>
        </p:txBody>
      </p:sp>
    </p:spTree>
    <p:extLst>
      <p:ext uri="{BB962C8B-B14F-4D97-AF65-F5344CB8AC3E}">
        <p14:creationId xmlns:p14="http://schemas.microsoft.com/office/powerpoint/2010/main" val="1600925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02A50-33D2-160F-BA1E-0AC79FF2E3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7AE0BA-B096-E13D-2A9E-789292365B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2C026B-3CC6-D89C-E871-34187B2C44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2B7FAB-FD43-F1FF-1C9C-F5127031C6B7}"/>
              </a:ext>
            </a:extLst>
          </p:cNvPr>
          <p:cNvSpPr>
            <a:spLocks noGrp="1"/>
          </p:cNvSpPr>
          <p:nvPr>
            <p:ph type="dt" sz="half" idx="10"/>
          </p:nvPr>
        </p:nvSpPr>
        <p:spPr/>
        <p:txBody>
          <a:bodyPr/>
          <a:lstStyle/>
          <a:p>
            <a:fld id="{CFD669FF-454C-4813-9685-7381B52D5766}" type="datetimeFigureOut">
              <a:rPr lang="en-US" smtClean="0"/>
              <a:t>11/9/2023</a:t>
            </a:fld>
            <a:endParaRPr lang="en-US"/>
          </a:p>
        </p:txBody>
      </p:sp>
      <p:sp>
        <p:nvSpPr>
          <p:cNvPr id="6" name="Footer Placeholder 5">
            <a:extLst>
              <a:ext uri="{FF2B5EF4-FFF2-40B4-BE49-F238E27FC236}">
                <a16:creationId xmlns:a16="http://schemas.microsoft.com/office/drawing/2014/main" id="{BE0838A6-797B-8C02-4511-9A904657A9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7D93E1-CE1A-7E74-8797-BDE83CFDE9EC}"/>
              </a:ext>
            </a:extLst>
          </p:cNvPr>
          <p:cNvSpPr>
            <a:spLocks noGrp="1"/>
          </p:cNvSpPr>
          <p:nvPr>
            <p:ph type="sldNum" sz="quarter" idx="12"/>
          </p:nvPr>
        </p:nvSpPr>
        <p:spPr/>
        <p:txBody>
          <a:bodyPr/>
          <a:lstStyle/>
          <a:p>
            <a:fld id="{6DD1D89C-F114-47EC-A9CD-A5F8F7D68174}" type="slidenum">
              <a:rPr lang="en-US" smtClean="0"/>
              <a:t>‹#›</a:t>
            </a:fld>
            <a:endParaRPr lang="en-US"/>
          </a:p>
        </p:txBody>
      </p:sp>
    </p:spTree>
    <p:extLst>
      <p:ext uri="{BB962C8B-B14F-4D97-AF65-F5344CB8AC3E}">
        <p14:creationId xmlns:p14="http://schemas.microsoft.com/office/powerpoint/2010/main" val="319238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5A84FA-7D25-FCE0-432C-C576F8A9FF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81CDB4-1B36-2C26-860C-1FE073A930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E5CEBC-D902-3356-D3B6-EE70FCFEAC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D669FF-454C-4813-9685-7381B52D5766}" type="datetimeFigureOut">
              <a:rPr lang="en-US" smtClean="0"/>
              <a:t>11/9/2023</a:t>
            </a:fld>
            <a:endParaRPr lang="en-US"/>
          </a:p>
        </p:txBody>
      </p:sp>
      <p:sp>
        <p:nvSpPr>
          <p:cNvPr id="5" name="Footer Placeholder 4">
            <a:extLst>
              <a:ext uri="{FF2B5EF4-FFF2-40B4-BE49-F238E27FC236}">
                <a16:creationId xmlns:a16="http://schemas.microsoft.com/office/drawing/2014/main" id="{BE78C914-F09E-BEC7-B6B5-C216BDA900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1D35D5-726A-CD7E-9923-ECCBF033F7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D1D89C-F114-47EC-A9CD-A5F8F7D68174}" type="slidenum">
              <a:rPr lang="en-US" smtClean="0"/>
              <a:t>‹#›</a:t>
            </a:fld>
            <a:endParaRPr lang="en-US"/>
          </a:p>
        </p:txBody>
      </p:sp>
    </p:spTree>
    <p:extLst>
      <p:ext uri="{BB962C8B-B14F-4D97-AF65-F5344CB8AC3E}">
        <p14:creationId xmlns:p14="http://schemas.microsoft.com/office/powerpoint/2010/main" val="1132518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amazon.com/SunFounder-Mifare-Reader-Arduino-Raspberry/dp/B07KGBJ9VG/ref=sr_1_8?crid=E31RL844451M&amp;keywords=nfc+board&amp;qid=1695745088&amp;sprefix=nfc+board%2Caps%2C97&amp;sr=8-8"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www.amazon.com/Filament-Diameter-Tolerance-Printing-MIKA3D/dp/B0B5GWJY2H/ref=sr_1_1_sspa?crid=V79KE6KLUD7G&amp;keywords=white+filament&amp;qid=1695746459&amp;sprefix=white+filament%2Caps%2C102&amp;sr=8-1-spons&amp;sp_csd=d2lkZ2V0TmFtZT1zcF9hdGY&amp;psc=1" TargetMode="External"/><Relationship Id="rId5" Type="http://schemas.openxmlformats.org/officeDocument/2006/relationships/hyperlink" Target="https://www.amazon.com/dp/B01C19ENDM/ref=twister_B01CNY3FY8?_encoding=UTF8&amp;th=1" TargetMode="External"/><Relationship Id="rId4" Type="http://schemas.openxmlformats.org/officeDocument/2006/relationships/hyperlink" Target="https://www.amazon.com/ELEGOO-ATmega2560-ATMEGA16U2-Projects-Compliant/dp/B01H4ZLZLQ/ref=sr_1_2_sspa?crid=1WTW7U6MJ44JP&amp;keywords=arduino%2Bmega&amp;qid=1695745386&amp;s=electronics&amp;sprefix=arduino%2Bmega%2Celectronics%2C182&amp;sr=1-2-spons&amp;sp_csd=d2lkZ2V0TmFtZT1zcF9hdGY&amp;th=100067/dp/B0046AMGW0/ref=sr_1_1_sspa?crid=2X3F0R882WEHA&amp;keywords=Arduino+mega&amp;qid=1695745190&amp;sprefix=arduino+mega%2Caps%2C107&amp;sr=8-1-spons&amp;sp_csd=d2lkZ2V0TmFtZT1zcF9hdGY&amp;psc=1"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4">
            <a:extLst>
              <a:ext uri="{FF2B5EF4-FFF2-40B4-BE49-F238E27FC236}">
                <a16:creationId xmlns:a16="http://schemas.microsoft.com/office/drawing/2014/main" id="{98978F04-ECFA-2C13-EB46-F9CC423CDF0F}"/>
              </a:ext>
            </a:extLst>
          </p:cNvPr>
          <p:cNvPicPr>
            <a:picLocks noChangeAspect="1"/>
          </p:cNvPicPr>
          <p:nvPr/>
        </p:nvPicPr>
        <p:blipFill rotWithShape="1">
          <a:blip r:embed="rId2">
            <a:alphaModFix amt="50000"/>
          </a:blip>
          <a:srcRect t="6183" r="-1" b="6246"/>
          <a:stretch/>
        </p:blipFill>
        <p:spPr>
          <a:xfrm>
            <a:off x="20" y="10"/>
            <a:ext cx="12188930" cy="6857990"/>
          </a:xfrm>
          <a:prstGeom prst="rect">
            <a:avLst/>
          </a:prstGeom>
        </p:spPr>
      </p:pic>
      <p:sp>
        <p:nvSpPr>
          <p:cNvPr id="2" name="Title 1">
            <a:extLst>
              <a:ext uri="{FF2B5EF4-FFF2-40B4-BE49-F238E27FC236}">
                <a16:creationId xmlns:a16="http://schemas.microsoft.com/office/drawing/2014/main" id="{F90F3E63-2423-9302-CB6A-46B187159846}"/>
              </a:ext>
            </a:extLst>
          </p:cNvPr>
          <p:cNvSpPr>
            <a:spLocks noGrp="1"/>
          </p:cNvSpPr>
          <p:nvPr>
            <p:ph type="ctrTitle"/>
          </p:nvPr>
        </p:nvSpPr>
        <p:spPr>
          <a:xfrm>
            <a:off x="1524000" y="1122363"/>
            <a:ext cx="9144000" cy="3063240"/>
          </a:xfrm>
        </p:spPr>
        <p:txBody>
          <a:bodyPr>
            <a:normAutofit/>
          </a:bodyPr>
          <a:lstStyle/>
          <a:p>
            <a:r>
              <a:rPr lang="en-US" sz="6600">
                <a:solidFill>
                  <a:schemeClr val="bg1"/>
                </a:solidFill>
              </a:rPr>
              <a:t>NFC Antenna &amp; PCB Design</a:t>
            </a:r>
          </a:p>
        </p:txBody>
      </p:sp>
      <p:sp>
        <p:nvSpPr>
          <p:cNvPr id="3" name="Subtitle 2">
            <a:extLst>
              <a:ext uri="{FF2B5EF4-FFF2-40B4-BE49-F238E27FC236}">
                <a16:creationId xmlns:a16="http://schemas.microsoft.com/office/drawing/2014/main" id="{17AAF2E0-2059-D2FA-656D-7F96DC6BD8E0}"/>
              </a:ext>
            </a:extLst>
          </p:cNvPr>
          <p:cNvSpPr>
            <a:spLocks noGrp="1"/>
          </p:cNvSpPr>
          <p:nvPr>
            <p:ph type="subTitle" idx="1"/>
          </p:nvPr>
        </p:nvSpPr>
        <p:spPr>
          <a:xfrm>
            <a:off x="1527048" y="4599432"/>
            <a:ext cx="9144000" cy="1536192"/>
          </a:xfrm>
        </p:spPr>
        <p:txBody>
          <a:bodyPr>
            <a:normAutofit/>
          </a:bodyPr>
          <a:lstStyle/>
          <a:p>
            <a:r>
              <a:rPr lang="en-US" sz="1900">
                <a:solidFill>
                  <a:schemeClr val="bg1"/>
                </a:solidFill>
              </a:rPr>
              <a:t>Joaquin Sabin</a:t>
            </a:r>
          </a:p>
          <a:p>
            <a:r>
              <a:rPr lang="en-US" sz="1900">
                <a:solidFill>
                  <a:schemeClr val="bg1"/>
                </a:solidFill>
              </a:rPr>
              <a:t>Austin Weber</a:t>
            </a:r>
          </a:p>
          <a:p>
            <a:r>
              <a:rPr lang="en-US" sz="1900">
                <a:solidFill>
                  <a:schemeClr val="bg1"/>
                </a:solidFill>
              </a:rPr>
              <a:t>Dylan Robens</a:t>
            </a:r>
          </a:p>
          <a:p>
            <a:r>
              <a:rPr lang="en-US" sz="1900">
                <a:solidFill>
                  <a:schemeClr val="bg1"/>
                </a:solidFill>
              </a:rPr>
              <a:t>Alex Schroeder</a:t>
            </a:r>
          </a:p>
        </p:txBody>
      </p:sp>
      <p:sp>
        <p:nvSpPr>
          <p:cNvPr id="28"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1155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6ECB2-8489-18D0-B709-53AFD86D7D81}"/>
              </a:ext>
            </a:extLst>
          </p:cNvPr>
          <p:cNvSpPr>
            <a:spLocks noGrp="1"/>
          </p:cNvSpPr>
          <p:nvPr>
            <p:ph type="title"/>
          </p:nvPr>
        </p:nvSpPr>
        <p:spPr/>
        <p:txBody>
          <a:bodyPr/>
          <a:lstStyle/>
          <a:p>
            <a:r>
              <a:rPr lang="en-US"/>
              <a:t>The NTAG215 Chip</a:t>
            </a:r>
          </a:p>
        </p:txBody>
      </p:sp>
      <p:pic>
        <p:nvPicPr>
          <p:cNvPr id="5" name="Content Placeholder 4" descr="A figurine of a person standing on one leg next to a maze&#10;&#10;Description automatically generated">
            <a:extLst>
              <a:ext uri="{FF2B5EF4-FFF2-40B4-BE49-F238E27FC236}">
                <a16:creationId xmlns:a16="http://schemas.microsoft.com/office/drawing/2014/main" id="{F83D3DF7-8694-FF11-B069-A97128BB38C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438057" y="668651"/>
            <a:ext cx="3011131" cy="3091997"/>
          </a:xfrm>
        </p:spPr>
      </p:pic>
      <p:pic>
        <p:nvPicPr>
          <p:cNvPr id="7" name="Picture 6" descr="A close-up of a round device&#10;&#10;Description automatically generated">
            <a:extLst>
              <a:ext uri="{FF2B5EF4-FFF2-40B4-BE49-F238E27FC236}">
                <a16:creationId xmlns:a16="http://schemas.microsoft.com/office/drawing/2014/main" id="{E294E265-4CAA-5112-EB60-B2387D8CFF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749" y="3138489"/>
            <a:ext cx="3091997" cy="3091997"/>
          </a:xfrm>
          <a:prstGeom prst="rect">
            <a:avLst/>
          </a:prstGeom>
        </p:spPr>
      </p:pic>
      <p:sp>
        <p:nvSpPr>
          <p:cNvPr id="4" name="TextBox 3">
            <a:extLst>
              <a:ext uri="{FF2B5EF4-FFF2-40B4-BE49-F238E27FC236}">
                <a16:creationId xmlns:a16="http://schemas.microsoft.com/office/drawing/2014/main" id="{CB4AC535-3593-E2E0-1651-576CE2768B7E}"/>
              </a:ext>
            </a:extLst>
          </p:cNvPr>
          <p:cNvSpPr txBox="1"/>
          <p:nvPr/>
        </p:nvSpPr>
        <p:spPr>
          <a:xfrm>
            <a:off x="838200" y="1690688"/>
            <a:ext cx="5385619" cy="1200329"/>
          </a:xfrm>
          <a:prstGeom prst="rect">
            <a:avLst/>
          </a:prstGeom>
          <a:noFill/>
        </p:spPr>
        <p:txBody>
          <a:bodyPr wrap="square" rtlCol="0">
            <a:spAutoFit/>
          </a:bodyPr>
          <a:lstStyle/>
          <a:p>
            <a:pPr marL="285750" indent="-285750">
              <a:buFont typeface="Arial" panose="020B0604020202020204" pitchFamily="34" charset="0"/>
              <a:buChar char="•"/>
            </a:pPr>
            <a:r>
              <a:rPr lang="en-US"/>
              <a:t>Very common NFC chip</a:t>
            </a:r>
          </a:p>
          <a:p>
            <a:pPr marL="285750" indent="-285750">
              <a:buFont typeface="Arial" panose="020B0604020202020204" pitchFamily="34" charset="0"/>
              <a:buChar char="•"/>
            </a:pPr>
            <a:r>
              <a:rPr lang="en-US"/>
              <a:t>This is what we are actually reading data from</a:t>
            </a:r>
          </a:p>
          <a:p>
            <a:pPr marL="285750" indent="-285750">
              <a:buFont typeface="Arial" panose="020B0604020202020204" pitchFamily="34" charset="0"/>
              <a:buChar char="•"/>
            </a:pPr>
            <a:r>
              <a:rPr lang="en-US"/>
              <a:t>It is a tiny chip stored inside of the Amiibo figures (shown to the right)</a:t>
            </a:r>
          </a:p>
        </p:txBody>
      </p:sp>
      <p:pic>
        <p:nvPicPr>
          <p:cNvPr id="9" name="Picture 8" descr="A stack of cards on a white background&#10;&#10;Description automatically generated">
            <a:extLst>
              <a:ext uri="{FF2B5EF4-FFF2-40B4-BE49-F238E27FC236}">
                <a16:creationId xmlns:a16="http://schemas.microsoft.com/office/drawing/2014/main" id="{1215B39C-0962-A0CA-9E06-E611DB356F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58816" y="3997952"/>
            <a:ext cx="3415714" cy="2494923"/>
          </a:xfrm>
          <a:prstGeom prst="rect">
            <a:avLst/>
          </a:prstGeom>
        </p:spPr>
      </p:pic>
      <p:pic>
        <p:nvPicPr>
          <p:cNvPr id="13" name="Picture 12" descr="A pile of white circles&#10;&#10;Description automatically generated">
            <a:extLst>
              <a:ext uri="{FF2B5EF4-FFF2-40B4-BE49-F238E27FC236}">
                <a16:creationId xmlns:a16="http://schemas.microsoft.com/office/drawing/2014/main" id="{1A5CC32B-BA2D-4D98-E9BB-CF20DD2B1B4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81313" y="4243983"/>
            <a:ext cx="2394176" cy="1851279"/>
          </a:xfrm>
          <a:prstGeom prst="rect">
            <a:avLst/>
          </a:prstGeom>
        </p:spPr>
      </p:pic>
    </p:spTree>
    <p:extLst>
      <p:ext uri="{BB962C8B-B14F-4D97-AF65-F5344CB8AC3E}">
        <p14:creationId xmlns:p14="http://schemas.microsoft.com/office/powerpoint/2010/main" val="2713700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50283-1B24-8923-56D0-F2482CD2BE69}"/>
              </a:ext>
            </a:extLst>
          </p:cNvPr>
          <p:cNvSpPr>
            <a:spLocks noGrp="1"/>
          </p:cNvSpPr>
          <p:nvPr>
            <p:ph type="title"/>
          </p:nvPr>
        </p:nvSpPr>
        <p:spPr/>
        <p:txBody>
          <a:bodyPr/>
          <a:lstStyle/>
          <a:p>
            <a:r>
              <a:rPr lang="en-US"/>
              <a:t>NTAG215 Data Information</a:t>
            </a:r>
          </a:p>
        </p:txBody>
      </p:sp>
      <p:sp>
        <p:nvSpPr>
          <p:cNvPr id="3" name="Content Placeholder 2">
            <a:extLst>
              <a:ext uri="{FF2B5EF4-FFF2-40B4-BE49-F238E27FC236}">
                <a16:creationId xmlns:a16="http://schemas.microsoft.com/office/drawing/2014/main" id="{B227674D-1231-2A2F-D793-CAA177E6718E}"/>
              </a:ext>
            </a:extLst>
          </p:cNvPr>
          <p:cNvSpPr>
            <a:spLocks noGrp="1"/>
          </p:cNvSpPr>
          <p:nvPr>
            <p:ph idx="1"/>
          </p:nvPr>
        </p:nvSpPr>
        <p:spPr>
          <a:xfrm>
            <a:off x="838200" y="1690688"/>
            <a:ext cx="6591055" cy="4351338"/>
          </a:xfrm>
        </p:spPr>
        <p:txBody>
          <a:bodyPr>
            <a:normAutofit fontScale="92500" lnSpcReduction="10000"/>
          </a:bodyPr>
          <a:lstStyle/>
          <a:p>
            <a:r>
              <a:rPr lang="en-US"/>
              <a:t>540 Bytes of EEPROM, 504 of which are available for user data</a:t>
            </a:r>
          </a:p>
          <a:p>
            <a:r>
              <a:rPr lang="en-US"/>
              <a:t>Transfer rate of 106 kbit/s</a:t>
            </a:r>
          </a:p>
          <a:p>
            <a:pPr lvl="1"/>
            <a:r>
              <a:rPr lang="en-US"/>
              <a:t>Total transfer can be completed in 40ms</a:t>
            </a:r>
          </a:p>
          <a:p>
            <a:r>
              <a:rPr lang="en-US"/>
              <a:t>Memory is stored in 4-byte chunks known as “pages”</a:t>
            </a:r>
          </a:p>
          <a:p>
            <a:pPr lvl="1"/>
            <a:r>
              <a:rPr lang="en-US"/>
              <a:t>Total of 135 pages</a:t>
            </a:r>
          </a:p>
          <a:p>
            <a:r>
              <a:rPr lang="en-US"/>
              <a:t>7-byte serial number that is set at the factory</a:t>
            </a:r>
          </a:p>
          <a:p>
            <a:pPr lvl="1"/>
            <a:r>
              <a:rPr lang="en-US"/>
              <a:t>+2 checksum bytes</a:t>
            </a:r>
          </a:p>
          <a:p>
            <a:r>
              <a:rPr lang="en-US"/>
              <a:t>Lock bytes which specify pages that cannot be written to</a:t>
            </a:r>
          </a:p>
        </p:txBody>
      </p:sp>
      <p:pic>
        <p:nvPicPr>
          <p:cNvPr id="5" name="Picture 4">
            <a:extLst>
              <a:ext uri="{FF2B5EF4-FFF2-40B4-BE49-F238E27FC236}">
                <a16:creationId xmlns:a16="http://schemas.microsoft.com/office/drawing/2014/main" id="{FCFB5E84-6BF3-DE4E-ED03-EFA8122F0F03}"/>
              </a:ext>
            </a:extLst>
          </p:cNvPr>
          <p:cNvPicPr>
            <a:picLocks noChangeAspect="1"/>
          </p:cNvPicPr>
          <p:nvPr/>
        </p:nvPicPr>
        <p:blipFill>
          <a:blip r:embed="rId3"/>
          <a:stretch>
            <a:fillRect/>
          </a:stretch>
        </p:blipFill>
        <p:spPr>
          <a:xfrm>
            <a:off x="7559883" y="1551213"/>
            <a:ext cx="4448971" cy="3755573"/>
          </a:xfrm>
          <a:prstGeom prst="rect">
            <a:avLst/>
          </a:prstGeom>
        </p:spPr>
      </p:pic>
    </p:spTree>
    <p:extLst>
      <p:ext uri="{BB962C8B-B14F-4D97-AF65-F5344CB8AC3E}">
        <p14:creationId xmlns:p14="http://schemas.microsoft.com/office/powerpoint/2010/main" val="3402440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273-0EB6-95A0-FA0A-0390CD0C438D}"/>
              </a:ext>
            </a:extLst>
          </p:cNvPr>
          <p:cNvSpPr>
            <a:spLocks noGrp="1"/>
          </p:cNvSpPr>
          <p:nvPr>
            <p:ph type="title"/>
          </p:nvPr>
        </p:nvSpPr>
        <p:spPr/>
        <p:txBody>
          <a:bodyPr/>
          <a:lstStyle/>
          <a:p>
            <a:r>
              <a:rPr lang="en-US"/>
              <a:t>Amiibo Specific Information</a:t>
            </a:r>
          </a:p>
        </p:txBody>
      </p:sp>
      <p:graphicFrame>
        <p:nvGraphicFramePr>
          <p:cNvPr id="7" name="Content Placeholder 2">
            <a:extLst>
              <a:ext uri="{FF2B5EF4-FFF2-40B4-BE49-F238E27FC236}">
                <a16:creationId xmlns:a16="http://schemas.microsoft.com/office/drawing/2014/main" id="{B818D7E8-BC89-37D7-6607-70AB325080F2}"/>
              </a:ext>
            </a:extLst>
          </p:cNvPr>
          <p:cNvGraphicFramePr>
            <a:graphicFrameLocks noGrp="1"/>
          </p:cNvGraphicFramePr>
          <p:nvPr>
            <p:ph idx="1"/>
          </p:nvPr>
        </p:nvGraphicFramePr>
        <p:xfrm>
          <a:off x="838200" y="1825625"/>
          <a:ext cx="673825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9FED8D9C-1F19-539C-8768-BCFA94E06ABC}"/>
              </a:ext>
            </a:extLst>
          </p:cNvPr>
          <p:cNvPicPr>
            <a:picLocks noChangeAspect="1"/>
          </p:cNvPicPr>
          <p:nvPr/>
        </p:nvPicPr>
        <p:blipFill>
          <a:blip r:embed="rId8"/>
          <a:stretch>
            <a:fillRect/>
          </a:stretch>
        </p:blipFill>
        <p:spPr>
          <a:xfrm>
            <a:off x="8166599" y="385990"/>
            <a:ext cx="3619136" cy="6106885"/>
          </a:xfrm>
          <a:prstGeom prst="rect">
            <a:avLst/>
          </a:prstGeom>
        </p:spPr>
      </p:pic>
    </p:spTree>
    <p:extLst>
      <p:ext uri="{BB962C8B-B14F-4D97-AF65-F5344CB8AC3E}">
        <p14:creationId xmlns:p14="http://schemas.microsoft.com/office/powerpoint/2010/main" val="3437377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B1B68-89FD-E0B4-8D2D-2779F67306E3}"/>
              </a:ext>
            </a:extLst>
          </p:cNvPr>
          <p:cNvSpPr>
            <a:spLocks noGrp="1"/>
          </p:cNvSpPr>
          <p:nvPr>
            <p:ph type="title"/>
          </p:nvPr>
        </p:nvSpPr>
        <p:spPr/>
        <p:txBody>
          <a:bodyPr/>
          <a:lstStyle/>
          <a:p>
            <a:r>
              <a:rPr lang="en-US"/>
              <a:t>Parts</a:t>
            </a:r>
          </a:p>
        </p:txBody>
      </p:sp>
      <p:sp>
        <p:nvSpPr>
          <p:cNvPr id="3" name="Content Placeholder 2">
            <a:extLst>
              <a:ext uri="{FF2B5EF4-FFF2-40B4-BE49-F238E27FC236}">
                <a16:creationId xmlns:a16="http://schemas.microsoft.com/office/drawing/2014/main" id="{5AB948B2-A3A8-76F8-90A2-00DB0C66E18B}"/>
              </a:ext>
            </a:extLst>
          </p:cNvPr>
          <p:cNvSpPr>
            <a:spLocks noGrp="1"/>
          </p:cNvSpPr>
          <p:nvPr>
            <p:ph idx="1"/>
          </p:nvPr>
        </p:nvSpPr>
        <p:spPr/>
        <p:txBody>
          <a:bodyPr/>
          <a:lstStyle/>
          <a:p>
            <a:pPr rtl="0">
              <a:lnSpc>
                <a:spcPct val="150000"/>
              </a:lnSpc>
              <a:spcBef>
                <a:spcPts val="0"/>
              </a:spcBef>
              <a:spcAft>
                <a:spcPts val="600"/>
              </a:spcAft>
            </a:pPr>
            <a:r>
              <a:rPr lang="en-US" sz="2800" b="1" i="0" u="none" strike="noStrike">
                <a:effectLst/>
                <a:latin typeface="Arial" panose="020B0604020202020204" pitchFamily="34" charset="0"/>
                <a:cs typeface="Arial" panose="020B0604020202020204" pitchFamily="34" charset="0"/>
              </a:rPr>
              <a:t>3x </a:t>
            </a:r>
            <a:r>
              <a:rPr lang="en-US" sz="2800" b="1" i="0" u="sng" strike="noStrike">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NFC Reader</a:t>
            </a:r>
            <a:endParaRPr lang="en-US" sz="2800" b="1">
              <a:effectLst/>
              <a:latin typeface="Arial" panose="020B0604020202020204" pitchFamily="34" charset="0"/>
              <a:cs typeface="Arial" panose="020B0604020202020204" pitchFamily="34" charset="0"/>
            </a:endParaRPr>
          </a:p>
          <a:p>
            <a:pPr rtl="0">
              <a:lnSpc>
                <a:spcPct val="150000"/>
              </a:lnSpc>
              <a:spcBef>
                <a:spcPts val="0"/>
              </a:spcBef>
              <a:spcAft>
                <a:spcPts val="600"/>
              </a:spcAft>
            </a:pPr>
            <a:r>
              <a:rPr lang="en-US" sz="2800" b="1" i="0" u="none" strike="noStrike">
                <a:effectLst/>
                <a:latin typeface="Arial" panose="020B0604020202020204" pitchFamily="34" charset="0"/>
                <a:cs typeface="Arial" panose="020B0604020202020204" pitchFamily="34" charset="0"/>
              </a:rPr>
              <a:t>1x </a:t>
            </a:r>
            <a:r>
              <a:rPr lang="en-US" sz="2800" b="1" i="0" u="sng" strike="noStrike">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Arduino Mega</a:t>
            </a:r>
            <a:endParaRPr lang="en-US" sz="2800" b="1">
              <a:effectLst/>
              <a:latin typeface="Arial" panose="020B0604020202020204" pitchFamily="34" charset="0"/>
              <a:cs typeface="Arial" panose="020B0604020202020204" pitchFamily="34" charset="0"/>
            </a:endParaRPr>
          </a:p>
          <a:p>
            <a:pPr rtl="0">
              <a:lnSpc>
                <a:spcPct val="150000"/>
              </a:lnSpc>
              <a:spcBef>
                <a:spcPts val="0"/>
              </a:spcBef>
              <a:spcAft>
                <a:spcPts val="600"/>
              </a:spcAft>
            </a:pPr>
            <a:r>
              <a:rPr lang="en-US" sz="2800" b="1" i="0" u="none" strike="noStrike">
                <a:effectLst/>
                <a:latin typeface="Arial" panose="020B0604020202020204" pitchFamily="34" charset="0"/>
                <a:cs typeface="Arial" panose="020B0604020202020204" pitchFamily="34" charset="0"/>
              </a:rPr>
              <a:t>1x </a:t>
            </a:r>
            <a:r>
              <a:rPr lang="en-US" sz="2800" b="1" i="0" u="sng" strike="noStrike">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Multi-Color LED</a:t>
            </a:r>
            <a:r>
              <a:rPr lang="en-US" sz="2800" b="1" i="0" u="none" strike="noStrike">
                <a:effectLst/>
                <a:latin typeface="Arial" panose="020B0604020202020204" pitchFamily="34" charset="0"/>
                <a:cs typeface="Arial" panose="020B0604020202020204" pitchFamily="34" charset="0"/>
              </a:rPr>
              <a:t> </a:t>
            </a:r>
            <a:r>
              <a:rPr lang="en-US" sz="2800" b="1" i="1" u="sng">
                <a:effectLst/>
                <a:latin typeface="Arial" panose="020B0604020202020204" pitchFamily="34" charset="0"/>
                <a:cs typeface="Arial" panose="020B0604020202020204" pitchFamily="34" charset="0"/>
              </a:rPr>
              <a:t>COMMON CATHODE</a:t>
            </a:r>
            <a:endParaRPr lang="en-US" sz="2800" b="1">
              <a:effectLst/>
              <a:latin typeface="Arial" panose="020B0604020202020204" pitchFamily="34" charset="0"/>
              <a:cs typeface="Arial" panose="020B0604020202020204" pitchFamily="34" charset="0"/>
            </a:endParaRPr>
          </a:p>
          <a:p>
            <a:pPr rtl="0">
              <a:lnSpc>
                <a:spcPct val="150000"/>
              </a:lnSpc>
              <a:spcBef>
                <a:spcPts val="0"/>
              </a:spcBef>
              <a:spcAft>
                <a:spcPts val="600"/>
              </a:spcAft>
            </a:pPr>
            <a:r>
              <a:rPr lang="en-US" sz="2800" b="1" i="0" u="none" strike="noStrike">
                <a:effectLst/>
                <a:latin typeface="Arial" panose="020B0604020202020204" pitchFamily="34" charset="0"/>
                <a:cs typeface="Arial" panose="020B0604020202020204" pitchFamily="34" charset="0"/>
              </a:rPr>
              <a:t>1x </a:t>
            </a:r>
            <a:r>
              <a:rPr lang="en-US" sz="2800" b="1" i="0" u="sng" strike="noStrike">
                <a:effectLst/>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White Filament</a:t>
            </a:r>
            <a:endParaRPr lang="en-US" sz="2800" b="1">
              <a:effectLst/>
              <a:latin typeface="Arial" panose="020B0604020202020204" pitchFamily="34" charset="0"/>
              <a:cs typeface="Arial" panose="020B0604020202020204" pitchFamily="34" charset="0"/>
            </a:endParaRPr>
          </a:p>
          <a:p>
            <a:pPr rtl="0">
              <a:lnSpc>
                <a:spcPct val="150000"/>
              </a:lnSpc>
              <a:spcBef>
                <a:spcPts val="0"/>
              </a:spcBef>
              <a:spcAft>
                <a:spcPts val="600"/>
              </a:spcAft>
            </a:pPr>
            <a:r>
              <a:rPr lang="en-US" sz="2800" b="1">
                <a:latin typeface="Arial" panose="020B0604020202020204" pitchFamily="34" charset="0"/>
                <a:cs typeface="Arial" panose="020B0604020202020204" pitchFamily="34" charset="0"/>
              </a:rPr>
              <a:t>4</a:t>
            </a:r>
            <a:r>
              <a:rPr lang="en-US" sz="2800" b="1" i="0" u="none" strike="noStrike">
                <a:effectLst/>
                <a:latin typeface="Arial" panose="020B0604020202020204" pitchFamily="34" charset="0"/>
                <a:cs typeface="Arial" panose="020B0604020202020204" pitchFamily="34" charset="0"/>
              </a:rPr>
              <a:t>x Custom PCB board</a:t>
            </a:r>
            <a:endParaRPr lang="en-US" sz="2800" b="1">
              <a:effectLst/>
              <a:latin typeface="Arial" panose="020B0604020202020204" pitchFamily="34" charset="0"/>
              <a:cs typeface="Arial" panose="020B0604020202020204" pitchFamily="34" charset="0"/>
            </a:endParaRPr>
          </a:p>
          <a:p>
            <a:endParaRPr lang="en-US"/>
          </a:p>
        </p:txBody>
      </p:sp>
    </p:spTree>
    <p:extLst>
      <p:ext uri="{BB962C8B-B14F-4D97-AF65-F5344CB8AC3E}">
        <p14:creationId xmlns:p14="http://schemas.microsoft.com/office/powerpoint/2010/main" val="3005517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A2DAF-85DB-3A85-04B5-18C1A0D92A8C}"/>
              </a:ext>
            </a:extLst>
          </p:cNvPr>
          <p:cNvSpPr>
            <a:spLocks noGrp="1"/>
          </p:cNvSpPr>
          <p:nvPr>
            <p:ph type="title"/>
          </p:nvPr>
        </p:nvSpPr>
        <p:spPr>
          <a:xfrm>
            <a:off x="3513961" y="584790"/>
            <a:ext cx="5175450" cy="1634525"/>
          </a:xfrm>
        </p:spPr>
        <p:txBody>
          <a:bodyPr anchor="b">
            <a:normAutofit/>
          </a:bodyPr>
          <a:lstStyle/>
          <a:p>
            <a:pPr algn="ctr"/>
            <a:r>
              <a:rPr lang="en-US" sz="3600">
                <a:solidFill>
                  <a:schemeClr val="tx2"/>
                </a:solidFill>
              </a:rPr>
              <a:t>Design Challenges</a:t>
            </a:r>
          </a:p>
        </p:txBody>
      </p:sp>
      <p:sp>
        <p:nvSpPr>
          <p:cNvPr id="8" name="Freeform: Shape 7">
            <a:extLst>
              <a:ext uri="{FF2B5EF4-FFF2-40B4-BE49-F238E27FC236}">
                <a16:creationId xmlns:a16="http://schemas.microsoft.com/office/drawing/2014/main" id="{12B5DE39-BA09-7B42-4003-4F8550E98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862005" flipH="1" flipV="1">
            <a:off x="851682" y="-208561"/>
            <a:ext cx="1021459" cy="1151268"/>
          </a:xfrm>
          <a:custGeom>
            <a:avLst/>
            <a:gdLst>
              <a:gd name="connsiteX0" fmla="*/ 0 w 1021459"/>
              <a:gd name="connsiteY0" fmla="*/ 480203 h 1151268"/>
              <a:gd name="connsiteX1" fmla="*/ 205383 w 1021459"/>
              <a:gd name="connsiteY1" fmla="*/ 339749 h 1151268"/>
              <a:gd name="connsiteX2" fmla="*/ 234518 w 1021459"/>
              <a:gd name="connsiteY2" fmla="*/ 370332 h 1151268"/>
              <a:gd name="connsiteX3" fmla="*/ 559218 w 1021459"/>
              <a:gd name="connsiteY3" fmla="*/ 756689 h 1151268"/>
              <a:gd name="connsiteX4" fmla="*/ 883382 w 1021459"/>
              <a:gd name="connsiteY4" fmla="*/ 0 h 1151268"/>
              <a:gd name="connsiteX5" fmla="*/ 989197 w 1021459"/>
              <a:gd name="connsiteY5" fmla="*/ 471798 h 1151268"/>
              <a:gd name="connsiteX6" fmla="*/ 1021441 w 1021459"/>
              <a:gd name="connsiteY6" fmla="*/ 716426 h 1151268"/>
              <a:gd name="connsiteX7" fmla="*/ 904281 w 1021459"/>
              <a:gd name="connsiteY7" fmla="*/ 1015641 h 1151268"/>
              <a:gd name="connsiteX8" fmla="*/ 651239 w 1021459"/>
              <a:gd name="connsiteY8" fmla="*/ 1139993 h 1151268"/>
              <a:gd name="connsiteX9" fmla="*/ 257636 w 1021459"/>
              <a:gd name="connsiteY9" fmla="*/ 1102844 h 1151268"/>
              <a:gd name="connsiteX10" fmla="*/ 67884 w 1021459"/>
              <a:gd name="connsiteY10" fmla="*/ 763595 h 1151268"/>
              <a:gd name="connsiteX11" fmla="*/ 1054 w 1021459"/>
              <a:gd name="connsiteY11" fmla="*/ 485262 h 1151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1459" h="1151268">
                <a:moveTo>
                  <a:pt x="0" y="480203"/>
                </a:moveTo>
                <a:lnTo>
                  <a:pt x="205383" y="339749"/>
                </a:lnTo>
                <a:lnTo>
                  <a:pt x="234518" y="370332"/>
                </a:lnTo>
                <a:cubicBezTo>
                  <a:pt x="346512" y="495221"/>
                  <a:pt x="463425" y="650296"/>
                  <a:pt x="559218" y="756689"/>
                </a:cubicBezTo>
                <a:lnTo>
                  <a:pt x="883382" y="0"/>
                </a:lnTo>
                <a:cubicBezTo>
                  <a:pt x="926936" y="199703"/>
                  <a:pt x="968197" y="287720"/>
                  <a:pt x="989197" y="471798"/>
                </a:cubicBezTo>
                <a:lnTo>
                  <a:pt x="1021441" y="716426"/>
                </a:lnTo>
                <a:cubicBezTo>
                  <a:pt x="1022254" y="879354"/>
                  <a:pt x="997177" y="920689"/>
                  <a:pt x="904281" y="1015641"/>
                </a:cubicBezTo>
                <a:cubicBezTo>
                  <a:pt x="847918" y="1080027"/>
                  <a:pt x="759013" y="1125459"/>
                  <a:pt x="651239" y="1139993"/>
                </a:cubicBezTo>
                <a:cubicBezTo>
                  <a:pt x="543465" y="1154527"/>
                  <a:pt x="354862" y="1165577"/>
                  <a:pt x="257636" y="1102844"/>
                </a:cubicBezTo>
                <a:cubicBezTo>
                  <a:pt x="160410" y="1040111"/>
                  <a:pt x="86077" y="841634"/>
                  <a:pt x="67884" y="763595"/>
                </a:cubicBezTo>
                <a:cubicBezTo>
                  <a:pt x="50473" y="698669"/>
                  <a:pt x="25338" y="595452"/>
                  <a:pt x="1054" y="485262"/>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 name="Group 9">
            <a:extLst>
              <a:ext uri="{FF2B5EF4-FFF2-40B4-BE49-F238E27FC236}">
                <a16:creationId xmlns:a16="http://schemas.microsoft.com/office/drawing/2014/main" id="{943FC24A-9617-F1D0-8D4E-27F879E595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66449" y="-38918"/>
            <a:ext cx="1523437" cy="1056487"/>
            <a:chOff x="10366449" y="-38918"/>
            <a:chExt cx="1523437" cy="1056487"/>
          </a:xfrm>
        </p:grpSpPr>
        <p:sp>
          <p:nvSpPr>
            <p:cNvPr id="6" name="Freeform: Shape 10">
              <a:extLst>
                <a:ext uri="{FF2B5EF4-FFF2-40B4-BE49-F238E27FC236}">
                  <a16:creationId xmlns:a16="http://schemas.microsoft.com/office/drawing/2014/main" id="{BDFFEA31-BAB2-02AE-9FB8-465E87C1B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964675">
              <a:off x="10366449" y="-38918"/>
              <a:ext cx="1523437" cy="1056487"/>
            </a:xfrm>
            <a:custGeom>
              <a:avLst/>
              <a:gdLst>
                <a:gd name="connsiteX0" fmla="*/ 325537 w 1523437"/>
                <a:gd name="connsiteY0" fmla="*/ 838828 h 1056487"/>
                <a:gd name="connsiteX1" fmla="*/ 0 w 1523437"/>
                <a:gd name="connsiteY1" fmla="*/ 646392 h 1056487"/>
                <a:gd name="connsiteX2" fmla="*/ 19482 w 1523437"/>
                <a:gd name="connsiteY2" fmla="*/ 524888 h 1056487"/>
                <a:gd name="connsiteX3" fmla="*/ 187004 w 1523437"/>
                <a:gd name="connsiteY3" fmla="*/ 169991 h 1056487"/>
                <a:gd name="connsiteX4" fmla="*/ 787409 w 1523437"/>
                <a:gd name="connsiteY4" fmla="*/ 473 h 1056487"/>
                <a:gd name="connsiteX5" fmla="*/ 1214891 w 1523437"/>
                <a:gd name="connsiteY5" fmla="*/ 94289 h 1056487"/>
                <a:gd name="connsiteX6" fmla="*/ 1465991 w 1523437"/>
                <a:gd name="connsiteY6" fmla="*/ 418107 h 1056487"/>
                <a:gd name="connsiteX7" fmla="*/ 1520967 w 1523437"/>
                <a:gd name="connsiteY7" fmla="*/ 1051043 h 1056487"/>
                <a:gd name="connsiteX8" fmla="*/ 1194000 w 1523437"/>
                <a:gd name="connsiteY8" fmla="*/ 1056487 h 1056487"/>
                <a:gd name="connsiteX9" fmla="*/ 1102084 w 1523437"/>
                <a:gd name="connsiteY9" fmla="*/ 502253 h 1056487"/>
                <a:gd name="connsiteX10" fmla="*/ 897264 w 1523437"/>
                <a:gd name="connsiteY10" fmla="*/ 342960 h 1056487"/>
                <a:gd name="connsiteX11" fmla="*/ 466885 w 1523437"/>
                <a:gd name="connsiteY11" fmla="*/ 385718 h 1056487"/>
                <a:gd name="connsiteX12" fmla="*/ 328613 w 1523437"/>
                <a:gd name="connsiteY12" fmla="*/ 812953 h 1056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3437" h="1056487">
                  <a:moveTo>
                    <a:pt x="325537" y="838828"/>
                  </a:moveTo>
                  <a:lnTo>
                    <a:pt x="0" y="646392"/>
                  </a:lnTo>
                  <a:lnTo>
                    <a:pt x="19482" y="524888"/>
                  </a:lnTo>
                  <a:cubicBezTo>
                    <a:pt x="45296" y="386979"/>
                    <a:pt x="83552" y="275132"/>
                    <a:pt x="187004" y="169991"/>
                  </a:cubicBezTo>
                  <a:cubicBezTo>
                    <a:pt x="340679" y="32713"/>
                    <a:pt x="414535" y="-4793"/>
                    <a:pt x="787409" y="473"/>
                  </a:cubicBezTo>
                  <a:cubicBezTo>
                    <a:pt x="918118" y="3526"/>
                    <a:pt x="1101793" y="24683"/>
                    <a:pt x="1214891" y="94289"/>
                  </a:cubicBezTo>
                  <a:cubicBezTo>
                    <a:pt x="1327988" y="163895"/>
                    <a:pt x="1414979" y="258649"/>
                    <a:pt x="1465991" y="418107"/>
                  </a:cubicBezTo>
                  <a:cubicBezTo>
                    <a:pt x="1517004" y="577566"/>
                    <a:pt x="1529510" y="852336"/>
                    <a:pt x="1520967" y="1051043"/>
                  </a:cubicBezTo>
                  <a:cubicBezTo>
                    <a:pt x="1453892" y="1048474"/>
                    <a:pt x="1228525" y="1050497"/>
                    <a:pt x="1194000" y="1056487"/>
                  </a:cubicBezTo>
                  <a:cubicBezTo>
                    <a:pt x="1182161" y="808066"/>
                    <a:pt x="1151539" y="621174"/>
                    <a:pt x="1102084" y="502253"/>
                  </a:cubicBezTo>
                  <a:cubicBezTo>
                    <a:pt x="1052628" y="383332"/>
                    <a:pt x="1003131" y="362382"/>
                    <a:pt x="897264" y="342960"/>
                  </a:cubicBezTo>
                  <a:cubicBezTo>
                    <a:pt x="791398" y="323537"/>
                    <a:pt x="561660" y="307387"/>
                    <a:pt x="466885" y="385718"/>
                  </a:cubicBezTo>
                  <a:cubicBezTo>
                    <a:pt x="372109" y="464051"/>
                    <a:pt x="353596" y="685333"/>
                    <a:pt x="328613" y="812953"/>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CC1C412C-D5C4-23B4-7FA8-2EBFDB424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964675">
              <a:off x="10366449" y="-38918"/>
              <a:ext cx="1523437" cy="1056487"/>
            </a:xfrm>
            <a:custGeom>
              <a:avLst/>
              <a:gdLst>
                <a:gd name="connsiteX0" fmla="*/ 325537 w 1523437"/>
                <a:gd name="connsiteY0" fmla="*/ 838828 h 1056487"/>
                <a:gd name="connsiteX1" fmla="*/ 0 w 1523437"/>
                <a:gd name="connsiteY1" fmla="*/ 646392 h 1056487"/>
                <a:gd name="connsiteX2" fmla="*/ 19482 w 1523437"/>
                <a:gd name="connsiteY2" fmla="*/ 524888 h 1056487"/>
                <a:gd name="connsiteX3" fmla="*/ 187004 w 1523437"/>
                <a:gd name="connsiteY3" fmla="*/ 169991 h 1056487"/>
                <a:gd name="connsiteX4" fmla="*/ 787409 w 1523437"/>
                <a:gd name="connsiteY4" fmla="*/ 473 h 1056487"/>
                <a:gd name="connsiteX5" fmla="*/ 1214891 w 1523437"/>
                <a:gd name="connsiteY5" fmla="*/ 94289 h 1056487"/>
                <a:gd name="connsiteX6" fmla="*/ 1465991 w 1523437"/>
                <a:gd name="connsiteY6" fmla="*/ 418107 h 1056487"/>
                <a:gd name="connsiteX7" fmla="*/ 1520967 w 1523437"/>
                <a:gd name="connsiteY7" fmla="*/ 1051043 h 1056487"/>
                <a:gd name="connsiteX8" fmla="*/ 1194000 w 1523437"/>
                <a:gd name="connsiteY8" fmla="*/ 1056487 h 1056487"/>
                <a:gd name="connsiteX9" fmla="*/ 1102084 w 1523437"/>
                <a:gd name="connsiteY9" fmla="*/ 502253 h 1056487"/>
                <a:gd name="connsiteX10" fmla="*/ 897264 w 1523437"/>
                <a:gd name="connsiteY10" fmla="*/ 342960 h 1056487"/>
                <a:gd name="connsiteX11" fmla="*/ 466885 w 1523437"/>
                <a:gd name="connsiteY11" fmla="*/ 385718 h 1056487"/>
                <a:gd name="connsiteX12" fmla="*/ 328613 w 1523437"/>
                <a:gd name="connsiteY12" fmla="*/ 812953 h 1056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3437" h="1056487">
                  <a:moveTo>
                    <a:pt x="325537" y="838828"/>
                  </a:moveTo>
                  <a:lnTo>
                    <a:pt x="0" y="646392"/>
                  </a:lnTo>
                  <a:lnTo>
                    <a:pt x="19482" y="524888"/>
                  </a:lnTo>
                  <a:cubicBezTo>
                    <a:pt x="45296" y="386979"/>
                    <a:pt x="83552" y="275132"/>
                    <a:pt x="187004" y="169991"/>
                  </a:cubicBezTo>
                  <a:cubicBezTo>
                    <a:pt x="340679" y="32713"/>
                    <a:pt x="414535" y="-4793"/>
                    <a:pt x="787409" y="473"/>
                  </a:cubicBezTo>
                  <a:cubicBezTo>
                    <a:pt x="918118" y="3526"/>
                    <a:pt x="1101793" y="24683"/>
                    <a:pt x="1214891" y="94289"/>
                  </a:cubicBezTo>
                  <a:cubicBezTo>
                    <a:pt x="1327988" y="163895"/>
                    <a:pt x="1414979" y="258649"/>
                    <a:pt x="1465991" y="418107"/>
                  </a:cubicBezTo>
                  <a:cubicBezTo>
                    <a:pt x="1517004" y="577566"/>
                    <a:pt x="1529510" y="852336"/>
                    <a:pt x="1520967" y="1051043"/>
                  </a:cubicBezTo>
                  <a:cubicBezTo>
                    <a:pt x="1453892" y="1048474"/>
                    <a:pt x="1228525" y="1050497"/>
                    <a:pt x="1194000" y="1056487"/>
                  </a:cubicBezTo>
                  <a:cubicBezTo>
                    <a:pt x="1182161" y="808066"/>
                    <a:pt x="1151539" y="621174"/>
                    <a:pt x="1102084" y="502253"/>
                  </a:cubicBezTo>
                  <a:cubicBezTo>
                    <a:pt x="1052628" y="383332"/>
                    <a:pt x="1003131" y="362382"/>
                    <a:pt x="897264" y="342960"/>
                  </a:cubicBezTo>
                  <a:cubicBezTo>
                    <a:pt x="791398" y="323537"/>
                    <a:pt x="561660" y="307387"/>
                    <a:pt x="466885" y="385718"/>
                  </a:cubicBezTo>
                  <a:cubicBezTo>
                    <a:pt x="372109" y="464051"/>
                    <a:pt x="353596" y="685333"/>
                    <a:pt x="328613" y="812953"/>
                  </a:cubicBezTo>
                  <a:close/>
                </a:path>
              </a:pathLst>
            </a:custGeom>
            <a:solidFill>
              <a:schemeClr val="accent3">
                <a:lumMod val="20000"/>
                <a:lumOff val="8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4" name="Freeform: Shape 13">
            <a:extLst>
              <a:ext uri="{FF2B5EF4-FFF2-40B4-BE49-F238E27FC236}">
                <a16:creationId xmlns:a16="http://schemas.microsoft.com/office/drawing/2014/main" id="{81559590-A825-F332-36C6-EF5DE8B157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21023" flipH="1">
            <a:off x="380380" y="2517858"/>
            <a:ext cx="442769" cy="445803"/>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468508"/>
              <a:gd name="connsiteY0" fmla="*/ 326 h 4964273"/>
              <a:gd name="connsiteX1" fmla="*/ 3964140 w 4468508"/>
              <a:gd name="connsiteY1" fmla="*/ 591130 h 4964273"/>
              <a:gd name="connsiteX2" fmla="*/ 4451030 w 4468508"/>
              <a:gd name="connsiteY2" fmla="*/ 3809413 h 4964273"/>
              <a:gd name="connsiteX3" fmla="*/ 3419865 w 4468508"/>
              <a:gd name="connsiteY3" fmla="*/ 4845181 h 4964273"/>
              <a:gd name="connsiteX4" fmla="*/ 1074535 w 4468508"/>
              <a:gd name="connsiteY4" fmla="*/ 4657562 h 4964273"/>
              <a:gd name="connsiteX5" fmla="*/ 33359 w 4468508"/>
              <a:gd name="connsiteY5" fmla="*/ 2995991 h 4964273"/>
              <a:gd name="connsiteX6" fmla="*/ 592137 w 4468508"/>
              <a:gd name="connsiteY6" fmla="*/ 806182 h 4964273"/>
              <a:gd name="connsiteX7" fmla="*/ 2649000 w 4468508"/>
              <a:gd name="connsiteY7" fmla="*/ 326 h 4964273"/>
              <a:gd name="connsiteX0" fmla="*/ 2788684 w 4608192"/>
              <a:gd name="connsiteY0" fmla="*/ 326 h 4845177"/>
              <a:gd name="connsiteX1" fmla="*/ 4103824 w 4608192"/>
              <a:gd name="connsiteY1" fmla="*/ 591130 h 4845177"/>
              <a:gd name="connsiteX2" fmla="*/ 4590714 w 4608192"/>
              <a:gd name="connsiteY2" fmla="*/ 3809413 h 4845177"/>
              <a:gd name="connsiteX3" fmla="*/ 3559549 w 4608192"/>
              <a:gd name="connsiteY3" fmla="*/ 4845181 h 4845177"/>
              <a:gd name="connsiteX4" fmla="*/ 173043 w 4608192"/>
              <a:gd name="connsiteY4" fmla="*/ 2995991 h 4845177"/>
              <a:gd name="connsiteX5" fmla="*/ 731821 w 4608192"/>
              <a:gd name="connsiteY5" fmla="*/ 806182 h 4845177"/>
              <a:gd name="connsiteX6" fmla="*/ 2788684 w 4608192"/>
              <a:gd name="connsiteY6" fmla="*/ 326 h 4845177"/>
              <a:gd name="connsiteX0" fmla="*/ 2788684 w 4656382"/>
              <a:gd name="connsiteY0" fmla="*/ 326 h 4593408"/>
              <a:gd name="connsiteX1" fmla="*/ 4103824 w 4656382"/>
              <a:gd name="connsiteY1" fmla="*/ 591130 h 4593408"/>
              <a:gd name="connsiteX2" fmla="*/ 4590714 w 4656382"/>
              <a:gd name="connsiteY2" fmla="*/ 3809413 h 4593408"/>
              <a:gd name="connsiteX3" fmla="*/ 2737164 w 4656382"/>
              <a:gd name="connsiteY3" fmla="*/ 4593410 h 4593408"/>
              <a:gd name="connsiteX4" fmla="*/ 173043 w 4656382"/>
              <a:gd name="connsiteY4" fmla="*/ 2995991 h 4593408"/>
              <a:gd name="connsiteX5" fmla="*/ 731821 w 4656382"/>
              <a:gd name="connsiteY5" fmla="*/ 806182 h 4593408"/>
              <a:gd name="connsiteX6" fmla="*/ 2788684 w 4656382"/>
              <a:gd name="connsiteY6" fmla="*/ 326 h 4593408"/>
              <a:gd name="connsiteX0" fmla="*/ 2788684 w 4720632"/>
              <a:gd name="connsiteY0" fmla="*/ 326 h 4593408"/>
              <a:gd name="connsiteX1" fmla="*/ 4103824 w 4720632"/>
              <a:gd name="connsiteY1" fmla="*/ 591130 h 4593408"/>
              <a:gd name="connsiteX2" fmla="*/ 4661706 w 4720632"/>
              <a:gd name="connsiteY2" fmla="*/ 3597011 h 4593408"/>
              <a:gd name="connsiteX3" fmla="*/ 2737164 w 4720632"/>
              <a:gd name="connsiteY3" fmla="*/ 4593410 h 4593408"/>
              <a:gd name="connsiteX4" fmla="*/ 173043 w 4720632"/>
              <a:gd name="connsiteY4" fmla="*/ 2995991 h 4593408"/>
              <a:gd name="connsiteX5" fmla="*/ 731821 w 4720632"/>
              <a:gd name="connsiteY5" fmla="*/ 806182 h 4593408"/>
              <a:gd name="connsiteX6" fmla="*/ 2788684 w 4720632"/>
              <a:gd name="connsiteY6" fmla="*/ 326 h 4593408"/>
              <a:gd name="connsiteX0" fmla="*/ 2615637 w 4547585"/>
              <a:gd name="connsiteY0" fmla="*/ 326 h 4593408"/>
              <a:gd name="connsiteX1" fmla="*/ 3930777 w 4547585"/>
              <a:gd name="connsiteY1" fmla="*/ 591130 h 4593408"/>
              <a:gd name="connsiteX2" fmla="*/ 4488659 w 4547585"/>
              <a:gd name="connsiteY2" fmla="*/ 3597011 h 4593408"/>
              <a:gd name="connsiteX3" fmla="*/ 2564117 w 4547585"/>
              <a:gd name="connsiteY3" fmla="*/ 4593410 h 4593408"/>
              <a:gd name="connsiteX4" fmla="*/ -4 w 4547585"/>
              <a:gd name="connsiteY4" fmla="*/ 2995991 h 4593408"/>
              <a:gd name="connsiteX5" fmla="*/ 2615637 w 4547585"/>
              <a:gd name="connsiteY5" fmla="*/ 326 h 4593408"/>
              <a:gd name="connsiteX0" fmla="*/ 1599114 w 4547585"/>
              <a:gd name="connsiteY0" fmla="*/ 673 h 4392722"/>
              <a:gd name="connsiteX1" fmla="*/ 3930777 w 4547585"/>
              <a:gd name="connsiteY1" fmla="*/ 390444 h 4392722"/>
              <a:gd name="connsiteX2" fmla="*/ 4488659 w 4547585"/>
              <a:gd name="connsiteY2" fmla="*/ 3396325 h 4392722"/>
              <a:gd name="connsiteX3" fmla="*/ 2564117 w 4547585"/>
              <a:gd name="connsiteY3" fmla="*/ 4392724 h 4392722"/>
              <a:gd name="connsiteX4" fmla="*/ -4 w 4547585"/>
              <a:gd name="connsiteY4" fmla="*/ 2795305 h 4392722"/>
              <a:gd name="connsiteX5" fmla="*/ 1599114 w 4547585"/>
              <a:gd name="connsiteY5" fmla="*/ 673 h 4392722"/>
              <a:gd name="connsiteX0" fmla="*/ 1599114 w 4556102"/>
              <a:gd name="connsiteY0" fmla="*/ 673 h 4345138"/>
              <a:gd name="connsiteX1" fmla="*/ 3930777 w 4556102"/>
              <a:gd name="connsiteY1" fmla="*/ 390444 h 4345138"/>
              <a:gd name="connsiteX2" fmla="*/ 4488659 w 4556102"/>
              <a:gd name="connsiteY2" fmla="*/ 3396325 h 4345138"/>
              <a:gd name="connsiteX3" fmla="*/ 2425030 w 4556102"/>
              <a:gd name="connsiteY3" fmla="*/ 4345136 h 4345138"/>
              <a:gd name="connsiteX4" fmla="*/ -4 w 4556102"/>
              <a:gd name="connsiteY4" fmla="*/ 2795305 h 4345138"/>
              <a:gd name="connsiteX5" fmla="*/ 1599114 w 4556102"/>
              <a:gd name="connsiteY5" fmla="*/ 673 h 4345138"/>
              <a:gd name="connsiteX0" fmla="*/ 1308676 w 4265664"/>
              <a:gd name="connsiteY0" fmla="*/ 673 h 4345138"/>
              <a:gd name="connsiteX1" fmla="*/ 3640339 w 4265664"/>
              <a:gd name="connsiteY1" fmla="*/ 390444 h 4345138"/>
              <a:gd name="connsiteX2" fmla="*/ 4198221 w 4265664"/>
              <a:gd name="connsiteY2" fmla="*/ 3396325 h 4345138"/>
              <a:gd name="connsiteX3" fmla="*/ 2134592 w 4265664"/>
              <a:gd name="connsiteY3" fmla="*/ 4345136 h 4345138"/>
              <a:gd name="connsiteX4" fmla="*/ 2 w 4265664"/>
              <a:gd name="connsiteY4" fmla="*/ 2737868 h 4345138"/>
              <a:gd name="connsiteX5" fmla="*/ 1308676 w 4265664"/>
              <a:gd name="connsiteY5" fmla="*/ 673 h 43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5664" h="4345138">
                <a:moveTo>
                  <a:pt x="1308676" y="673"/>
                </a:moveTo>
                <a:cubicBezTo>
                  <a:pt x="1850442" y="-12337"/>
                  <a:pt x="3307336" y="165670"/>
                  <a:pt x="3640339" y="390444"/>
                </a:cubicBezTo>
                <a:cubicBezTo>
                  <a:pt x="3940677" y="1025292"/>
                  <a:pt x="4449179" y="2737210"/>
                  <a:pt x="4198221" y="3396325"/>
                </a:cubicBezTo>
                <a:cubicBezTo>
                  <a:pt x="3947263" y="4055440"/>
                  <a:pt x="2447418" y="4230167"/>
                  <a:pt x="2134592" y="4345136"/>
                </a:cubicBezTo>
                <a:cubicBezTo>
                  <a:pt x="1398314" y="4209566"/>
                  <a:pt x="471290" y="3411035"/>
                  <a:pt x="2" y="2737868"/>
                </a:cubicBezTo>
                <a:cubicBezTo>
                  <a:pt x="8589" y="1972354"/>
                  <a:pt x="653546" y="401483"/>
                  <a:pt x="1308676" y="673"/>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93CC0718-47AC-74FB-B46C-05A00B222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353843">
            <a:off x="608361" y="1755755"/>
            <a:ext cx="1649345" cy="553473"/>
          </a:xfrm>
          <a:custGeom>
            <a:avLst/>
            <a:gdLst>
              <a:gd name="connsiteX0" fmla="*/ 77764 w 3260328"/>
              <a:gd name="connsiteY0" fmla="*/ 1037700 h 2099765"/>
              <a:gd name="connsiteX1" fmla="*/ 6059 w 3260328"/>
              <a:gd name="connsiteY1" fmla="*/ 999637 h 2099765"/>
              <a:gd name="connsiteX2" fmla="*/ 0 w 3260328"/>
              <a:gd name="connsiteY2" fmla="*/ 995566 h 2099765"/>
              <a:gd name="connsiteX3" fmla="*/ 724367 w 3260328"/>
              <a:gd name="connsiteY3" fmla="*/ 21583 h 2099765"/>
              <a:gd name="connsiteX4" fmla="*/ 782350 w 3260328"/>
              <a:gd name="connsiteY4" fmla="*/ 0 h 2099765"/>
              <a:gd name="connsiteX5" fmla="*/ 3260328 w 3260328"/>
              <a:gd name="connsiteY5" fmla="*/ 974255 h 2099765"/>
              <a:gd name="connsiteX6" fmla="*/ 3003455 w 3260328"/>
              <a:gd name="connsiteY6" fmla="*/ 2099765 h 2099765"/>
              <a:gd name="connsiteX7" fmla="*/ 1122761 w 3260328"/>
              <a:gd name="connsiteY7" fmla="*/ 1327497 h 2099765"/>
              <a:gd name="connsiteX8" fmla="*/ 77764 w 3260328"/>
              <a:gd name="connsiteY8" fmla="*/ 1037700 h 2099765"/>
              <a:gd name="connsiteX0" fmla="*/ 71705 w 3254269"/>
              <a:gd name="connsiteY0" fmla="*/ 1037700 h 2099765"/>
              <a:gd name="connsiteX1" fmla="*/ 0 w 3254269"/>
              <a:gd name="connsiteY1" fmla="*/ 999637 h 2099765"/>
              <a:gd name="connsiteX2" fmla="*/ 80319 w 3254269"/>
              <a:gd name="connsiteY2" fmla="*/ 867591 h 2099765"/>
              <a:gd name="connsiteX3" fmla="*/ 718308 w 3254269"/>
              <a:gd name="connsiteY3" fmla="*/ 21583 h 2099765"/>
              <a:gd name="connsiteX4" fmla="*/ 776291 w 3254269"/>
              <a:gd name="connsiteY4" fmla="*/ 0 h 2099765"/>
              <a:gd name="connsiteX5" fmla="*/ 3254269 w 3254269"/>
              <a:gd name="connsiteY5" fmla="*/ 974255 h 2099765"/>
              <a:gd name="connsiteX6" fmla="*/ 2997396 w 3254269"/>
              <a:gd name="connsiteY6" fmla="*/ 2099765 h 2099765"/>
              <a:gd name="connsiteX7" fmla="*/ 1116702 w 3254269"/>
              <a:gd name="connsiteY7" fmla="*/ 1327497 h 2099765"/>
              <a:gd name="connsiteX8" fmla="*/ 71705 w 3254269"/>
              <a:gd name="connsiteY8" fmla="*/ 1037700 h 2099765"/>
              <a:gd name="connsiteX0" fmla="*/ 224731 w 3254269"/>
              <a:gd name="connsiteY0" fmla="*/ 1104531 h 2099765"/>
              <a:gd name="connsiteX1" fmla="*/ 0 w 3254269"/>
              <a:gd name="connsiteY1" fmla="*/ 999637 h 2099765"/>
              <a:gd name="connsiteX2" fmla="*/ 80319 w 3254269"/>
              <a:gd name="connsiteY2" fmla="*/ 867591 h 2099765"/>
              <a:gd name="connsiteX3" fmla="*/ 718308 w 3254269"/>
              <a:gd name="connsiteY3" fmla="*/ 21583 h 2099765"/>
              <a:gd name="connsiteX4" fmla="*/ 776291 w 3254269"/>
              <a:gd name="connsiteY4" fmla="*/ 0 h 2099765"/>
              <a:gd name="connsiteX5" fmla="*/ 3254269 w 3254269"/>
              <a:gd name="connsiteY5" fmla="*/ 974255 h 2099765"/>
              <a:gd name="connsiteX6" fmla="*/ 2997396 w 3254269"/>
              <a:gd name="connsiteY6" fmla="*/ 2099765 h 2099765"/>
              <a:gd name="connsiteX7" fmla="*/ 1116702 w 3254269"/>
              <a:gd name="connsiteY7" fmla="*/ 1327497 h 2099765"/>
              <a:gd name="connsiteX8" fmla="*/ 224731 w 3254269"/>
              <a:gd name="connsiteY8" fmla="*/ 1104531 h 2099765"/>
              <a:gd name="connsiteX0" fmla="*/ 182169 w 3211707"/>
              <a:gd name="connsiteY0" fmla="*/ 1104531 h 2099765"/>
              <a:gd name="connsiteX1" fmla="*/ 37757 w 3211707"/>
              <a:gd name="connsiteY1" fmla="*/ 867591 h 2099765"/>
              <a:gd name="connsiteX2" fmla="*/ 675746 w 3211707"/>
              <a:gd name="connsiteY2" fmla="*/ 21583 h 2099765"/>
              <a:gd name="connsiteX3" fmla="*/ 733729 w 3211707"/>
              <a:gd name="connsiteY3" fmla="*/ 0 h 2099765"/>
              <a:gd name="connsiteX4" fmla="*/ 3211707 w 3211707"/>
              <a:gd name="connsiteY4" fmla="*/ 974255 h 2099765"/>
              <a:gd name="connsiteX5" fmla="*/ 2954834 w 3211707"/>
              <a:gd name="connsiteY5" fmla="*/ 2099765 h 2099765"/>
              <a:gd name="connsiteX6" fmla="*/ 1074140 w 3211707"/>
              <a:gd name="connsiteY6" fmla="*/ 1327497 h 2099765"/>
              <a:gd name="connsiteX7" fmla="*/ 182169 w 3211707"/>
              <a:gd name="connsiteY7" fmla="*/ 1104531 h 2099765"/>
              <a:gd name="connsiteX0" fmla="*/ 138006 w 3231017"/>
              <a:gd name="connsiteY0" fmla="*/ 977672 h 2099765"/>
              <a:gd name="connsiteX1" fmla="*/ 57067 w 3231017"/>
              <a:gd name="connsiteY1" fmla="*/ 867591 h 2099765"/>
              <a:gd name="connsiteX2" fmla="*/ 695056 w 3231017"/>
              <a:gd name="connsiteY2" fmla="*/ 21583 h 2099765"/>
              <a:gd name="connsiteX3" fmla="*/ 753039 w 3231017"/>
              <a:gd name="connsiteY3" fmla="*/ 0 h 2099765"/>
              <a:gd name="connsiteX4" fmla="*/ 3231017 w 3231017"/>
              <a:gd name="connsiteY4" fmla="*/ 974255 h 2099765"/>
              <a:gd name="connsiteX5" fmla="*/ 2974144 w 3231017"/>
              <a:gd name="connsiteY5" fmla="*/ 2099765 h 2099765"/>
              <a:gd name="connsiteX6" fmla="*/ 1093450 w 3231017"/>
              <a:gd name="connsiteY6" fmla="*/ 1327497 h 2099765"/>
              <a:gd name="connsiteX7" fmla="*/ 138006 w 3231017"/>
              <a:gd name="connsiteY7" fmla="*/ 977672 h 2099765"/>
              <a:gd name="connsiteX0" fmla="*/ 95473 w 3188484"/>
              <a:gd name="connsiteY0" fmla="*/ 977672 h 2099765"/>
              <a:gd name="connsiteX1" fmla="*/ 103577 w 3188484"/>
              <a:gd name="connsiteY1" fmla="*/ 722766 h 2099765"/>
              <a:gd name="connsiteX2" fmla="*/ 652523 w 3188484"/>
              <a:gd name="connsiteY2" fmla="*/ 21583 h 2099765"/>
              <a:gd name="connsiteX3" fmla="*/ 710506 w 3188484"/>
              <a:gd name="connsiteY3" fmla="*/ 0 h 2099765"/>
              <a:gd name="connsiteX4" fmla="*/ 3188484 w 3188484"/>
              <a:gd name="connsiteY4" fmla="*/ 974255 h 2099765"/>
              <a:gd name="connsiteX5" fmla="*/ 2931611 w 3188484"/>
              <a:gd name="connsiteY5" fmla="*/ 2099765 h 2099765"/>
              <a:gd name="connsiteX6" fmla="*/ 1050917 w 3188484"/>
              <a:gd name="connsiteY6" fmla="*/ 1327497 h 2099765"/>
              <a:gd name="connsiteX7" fmla="*/ 95473 w 3188484"/>
              <a:gd name="connsiteY7" fmla="*/ 977672 h 2099765"/>
              <a:gd name="connsiteX0" fmla="*/ 92795 w 3185806"/>
              <a:gd name="connsiteY0" fmla="*/ 977672 h 2099765"/>
              <a:gd name="connsiteX1" fmla="*/ 108517 w 3185806"/>
              <a:gd name="connsiteY1" fmla="*/ 762633 h 2099765"/>
              <a:gd name="connsiteX2" fmla="*/ 649845 w 3185806"/>
              <a:gd name="connsiteY2" fmla="*/ 21583 h 2099765"/>
              <a:gd name="connsiteX3" fmla="*/ 707828 w 3185806"/>
              <a:gd name="connsiteY3" fmla="*/ 0 h 2099765"/>
              <a:gd name="connsiteX4" fmla="*/ 3185806 w 3185806"/>
              <a:gd name="connsiteY4" fmla="*/ 974255 h 2099765"/>
              <a:gd name="connsiteX5" fmla="*/ 2928933 w 3185806"/>
              <a:gd name="connsiteY5" fmla="*/ 2099765 h 2099765"/>
              <a:gd name="connsiteX6" fmla="*/ 1048239 w 3185806"/>
              <a:gd name="connsiteY6" fmla="*/ 1327497 h 2099765"/>
              <a:gd name="connsiteX7" fmla="*/ 92795 w 3185806"/>
              <a:gd name="connsiteY7" fmla="*/ 977672 h 2099765"/>
              <a:gd name="connsiteX0" fmla="*/ 92795 w 3185806"/>
              <a:gd name="connsiteY0" fmla="*/ 977672 h 1873776"/>
              <a:gd name="connsiteX1" fmla="*/ 108517 w 3185806"/>
              <a:gd name="connsiteY1" fmla="*/ 762633 h 1873776"/>
              <a:gd name="connsiteX2" fmla="*/ 649845 w 3185806"/>
              <a:gd name="connsiteY2" fmla="*/ 21583 h 1873776"/>
              <a:gd name="connsiteX3" fmla="*/ 707828 w 3185806"/>
              <a:gd name="connsiteY3" fmla="*/ 0 h 1873776"/>
              <a:gd name="connsiteX4" fmla="*/ 3185806 w 3185806"/>
              <a:gd name="connsiteY4" fmla="*/ 974255 h 1873776"/>
              <a:gd name="connsiteX5" fmla="*/ 3037775 w 3185806"/>
              <a:gd name="connsiteY5" fmla="*/ 1873776 h 1873776"/>
              <a:gd name="connsiteX6" fmla="*/ 1048239 w 3185806"/>
              <a:gd name="connsiteY6" fmla="*/ 1327497 h 1873776"/>
              <a:gd name="connsiteX7" fmla="*/ 92795 w 3185806"/>
              <a:gd name="connsiteY7" fmla="*/ 977672 h 1873776"/>
              <a:gd name="connsiteX0" fmla="*/ 92795 w 3185806"/>
              <a:gd name="connsiteY0" fmla="*/ 977672 h 1873776"/>
              <a:gd name="connsiteX1" fmla="*/ 108517 w 3185806"/>
              <a:gd name="connsiteY1" fmla="*/ 762633 h 1873776"/>
              <a:gd name="connsiteX2" fmla="*/ 649845 w 3185806"/>
              <a:gd name="connsiteY2" fmla="*/ 21583 h 1873776"/>
              <a:gd name="connsiteX3" fmla="*/ 707828 w 3185806"/>
              <a:gd name="connsiteY3" fmla="*/ 0 h 1873776"/>
              <a:gd name="connsiteX4" fmla="*/ 3185806 w 3185806"/>
              <a:gd name="connsiteY4" fmla="*/ 974255 h 1873776"/>
              <a:gd name="connsiteX5" fmla="*/ 3037775 w 3185806"/>
              <a:gd name="connsiteY5" fmla="*/ 1873776 h 1873776"/>
              <a:gd name="connsiteX6" fmla="*/ 1229887 w 3185806"/>
              <a:gd name="connsiteY6" fmla="*/ 1323405 h 1873776"/>
              <a:gd name="connsiteX7" fmla="*/ 92795 w 3185806"/>
              <a:gd name="connsiteY7" fmla="*/ 977672 h 1873776"/>
              <a:gd name="connsiteX0" fmla="*/ 92795 w 3185806"/>
              <a:gd name="connsiteY0" fmla="*/ 1034597 h 1930701"/>
              <a:gd name="connsiteX1" fmla="*/ 108517 w 3185806"/>
              <a:gd name="connsiteY1" fmla="*/ 819558 h 1930701"/>
              <a:gd name="connsiteX2" fmla="*/ 523031 w 3185806"/>
              <a:gd name="connsiteY2" fmla="*/ 0 h 1930701"/>
              <a:gd name="connsiteX3" fmla="*/ 707828 w 3185806"/>
              <a:gd name="connsiteY3" fmla="*/ 56925 h 1930701"/>
              <a:gd name="connsiteX4" fmla="*/ 3185806 w 3185806"/>
              <a:gd name="connsiteY4" fmla="*/ 1031180 h 1930701"/>
              <a:gd name="connsiteX5" fmla="*/ 3037775 w 3185806"/>
              <a:gd name="connsiteY5" fmla="*/ 1930701 h 1930701"/>
              <a:gd name="connsiteX6" fmla="*/ 1229887 w 3185806"/>
              <a:gd name="connsiteY6" fmla="*/ 1380330 h 1930701"/>
              <a:gd name="connsiteX7" fmla="*/ 92795 w 3185806"/>
              <a:gd name="connsiteY7" fmla="*/ 1034597 h 1930701"/>
              <a:gd name="connsiteX0" fmla="*/ 92795 w 3150904"/>
              <a:gd name="connsiteY0" fmla="*/ 1034597 h 1930701"/>
              <a:gd name="connsiteX1" fmla="*/ 108517 w 3150904"/>
              <a:gd name="connsiteY1" fmla="*/ 819558 h 1930701"/>
              <a:gd name="connsiteX2" fmla="*/ 523031 w 3150904"/>
              <a:gd name="connsiteY2" fmla="*/ 0 h 1930701"/>
              <a:gd name="connsiteX3" fmla="*/ 707828 w 3150904"/>
              <a:gd name="connsiteY3" fmla="*/ 56925 h 1930701"/>
              <a:gd name="connsiteX4" fmla="*/ 3150904 w 3150904"/>
              <a:gd name="connsiteY4" fmla="*/ 1207826 h 1930701"/>
              <a:gd name="connsiteX5" fmla="*/ 3037775 w 3150904"/>
              <a:gd name="connsiteY5" fmla="*/ 1930701 h 1930701"/>
              <a:gd name="connsiteX6" fmla="*/ 1229887 w 3150904"/>
              <a:gd name="connsiteY6" fmla="*/ 1380330 h 1930701"/>
              <a:gd name="connsiteX7" fmla="*/ 92795 w 3150904"/>
              <a:gd name="connsiteY7" fmla="*/ 1034597 h 1930701"/>
              <a:gd name="connsiteX0" fmla="*/ 92795 w 3150904"/>
              <a:gd name="connsiteY0" fmla="*/ 1034597 h 1931283"/>
              <a:gd name="connsiteX1" fmla="*/ 108517 w 3150904"/>
              <a:gd name="connsiteY1" fmla="*/ 819558 h 1931283"/>
              <a:gd name="connsiteX2" fmla="*/ 523031 w 3150904"/>
              <a:gd name="connsiteY2" fmla="*/ 0 h 1931283"/>
              <a:gd name="connsiteX3" fmla="*/ 707828 w 3150904"/>
              <a:gd name="connsiteY3" fmla="*/ 56925 h 1931283"/>
              <a:gd name="connsiteX4" fmla="*/ 3150904 w 3150904"/>
              <a:gd name="connsiteY4" fmla="*/ 1207826 h 1931283"/>
              <a:gd name="connsiteX5" fmla="*/ 3037775 w 3150904"/>
              <a:gd name="connsiteY5" fmla="*/ 1930701 h 1931283"/>
              <a:gd name="connsiteX6" fmla="*/ 1229887 w 3150904"/>
              <a:gd name="connsiteY6" fmla="*/ 1380330 h 1931283"/>
              <a:gd name="connsiteX7" fmla="*/ 92795 w 3150904"/>
              <a:gd name="connsiteY7" fmla="*/ 1034597 h 1931283"/>
              <a:gd name="connsiteX0" fmla="*/ 92795 w 3150904"/>
              <a:gd name="connsiteY0" fmla="*/ 1034597 h 1931283"/>
              <a:gd name="connsiteX1" fmla="*/ 108517 w 3150904"/>
              <a:gd name="connsiteY1" fmla="*/ 819558 h 1931283"/>
              <a:gd name="connsiteX2" fmla="*/ 523031 w 3150904"/>
              <a:gd name="connsiteY2" fmla="*/ 0 h 1931283"/>
              <a:gd name="connsiteX3" fmla="*/ 707828 w 3150904"/>
              <a:gd name="connsiteY3" fmla="*/ 56925 h 1931283"/>
              <a:gd name="connsiteX4" fmla="*/ 3150904 w 3150904"/>
              <a:gd name="connsiteY4" fmla="*/ 1207826 h 1931283"/>
              <a:gd name="connsiteX5" fmla="*/ 3037775 w 3150904"/>
              <a:gd name="connsiteY5" fmla="*/ 1930701 h 1931283"/>
              <a:gd name="connsiteX6" fmla="*/ 1229887 w 3150904"/>
              <a:gd name="connsiteY6" fmla="*/ 1380330 h 1931283"/>
              <a:gd name="connsiteX7" fmla="*/ 92795 w 3150904"/>
              <a:gd name="connsiteY7" fmla="*/ 1034597 h 1931283"/>
              <a:gd name="connsiteX0" fmla="*/ 92795 w 3150904"/>
              <a:gd name="connsiteY0" fmla="*/ 1098133 h 1994819"/>
              <a:gd name="connsiteX1" fmla="*/ 108517 w 3150904"/>
              <a:gd name="connsiteY1" fmla="*/ 883094 h 1994819"/>
              <a:gd name="connsiteX2" fmla="*/ 453022 w 3150904"/>
              <a:gd name="connsiteY2" fmla="*/ 0 h 1994819"/>
              <a:gd name="connsiteX3" fmla="*/ 707828 w 3150904"/>
              <a:gd name="connsiteY3" fmla="*/ 120461 h 1994819"/>
              <a:gd name="connsiteX4" fmla="*/ 3150904 w 3150904"/>
              <a:gd name="connsiteY4" fmla="*/ 1271362 h 1994819"/>
              <a:gd name="connsiteX5" fmla="*/ 3037775 w 3150904"/>
              <a:gd name="connsiteY5" fmla="*/ 1994237 h 1994819"/>
              <a:gd name="connsiteX6" fmla="*/ 1229887 w 3150904"/>
              <a:gd name="connsiteY6" fmla="*/ 1443866 h 1994819"/>
              <a:gd name="connsiteX7" fmla="*/ 92795 w 3150904"/>
              <a:gd name="connsiteY7" fmla="*/ 1098133 h 1994819"/>
              <a:gd name="connsiteX0" fmla="*/ 59173 w 3117282"/>
              <a:gd name="connsiteY0" fmla="*/ 1098133 h 1994819"/>
              <a:gd name="connsiteX1" fmla="*/ 74895 w 3117282"/>
              <a:gd name="connsiteY1" fmla="*/ 883094 h 1994819"/>
              <a:gd name="connsiteX2" fmla="*/ 419400 w 3117282"/>
              <a:gd name="connsiteY2" fmla="*/ 0 h 1994819"/>
              <a:gd name="connsiteX3" fmla="*/ 674206 w 3117282"/>
              <a:gd name="connsiteY3" fmla="*/ 120461 h 1994819"/>
              <a:gd name="connsiteX4" fmla="*/ 3117282 w 3117282"/>
              <a:gd name="connsiteY4" fmla="*/ 1271362 h 1994819"/>
              <a:gd name="connsiteX5" fmla="*/ 3004153 w 3117282"/>
              <a:gd name="connsiteY5" fmla="*/ 1994237 h 1994819"/>
              <a:gd name="connsiteX6" fmla="*/ 1196265 w 3117282"/>
              <a:gd name="connsiteY6" fmla="*/ 1443866 h 1994819"/>
              <a:gd name="connsiteX7" fmla="*/ 59173 w 3117282"/>
              <a:gd name="connsiteY7" fmla="*/ 1098133 h 1994819"/>
              <a:gd name="connsiteX0" fmla="*/ 33984 w 3092093"/>
              <a:gd name="connsiteY0" fmla="*/ 1098133 h 1994819"/>
              <a:gd name="connsiteX1" fmla="*/ 49706 w 3092093"/>
              <a:gd name="connsiteY1" fmla="*/ 883094 h 1994819"/>
              <a:gd name="connsiteX2" fmla="*/ 394211 w 3092093"/>
              <a:gd name="connsiteY2" fmla="*/ 0 h 1994819"/>
              <a:gd name="connsiteX3" fmla="*/ 649017 w 3092093"/>
              <a:gd name="connsiteY3" fmla="*/ 120461 h 1994819"/>
              <a:gd name="connsiteX4" fmla="*/ 3092093 w 3092093"/>
              <a:gd name="connsiteY4" fmla="*/ 1271362 h 1994819"/>
              <a:gd name="connsiteX5" fmla="*/ 2978964 w 3092093"/>
              <a:gd name="connsiteY5" fmla="*/ 1994237 h 1994819"/>
              <a:gd name="connsiteX6" fmla="*/ 1171076 w 3092093"/>
              <a:gd name="connsiteY6" fmla="*/ 1443866 h 1994819"/>
              <a:gd name="connsiteX7" fmla="*/ 33984 w 3092093"/>
              <a:gd name="connsiteY7" fmla="*/ 1098133 h 1994819"/>
              <a:gd name="connsiteX0" fmla="*/ 77623 w 3074229"/>
              <a:gd name="connsiteY0" fmla="*/ 1127420 h 1994819"/>
              <a:gd name="connsiteX1" fmla="*/ 31842 w 3074229"/>
              <a:gd name="connsiteY1" fmla="*/ 883094 h 1994819"/>
              <a:gd name="connsiteX2" fmla="*/ 376347 w 3074229"/>
              <a:gd name="connsiteY2" fmla="*/ 0 h 1994819"/>
              <a:gd name="connsiteX3" fmla="*/ 631153 w 3074229"/>
              <a:gd name="connsiteY3" fmla="*/ 120461 h 1994819"/>
              <a:gd name="connsiteX4" fmla="*/ 3074229 w 3074229"/>
              <a:gd name="connsiteY4" fmla="*/ 1271362 h 1994819"/>
              <a:gd name="connsiteX5" fmla="*/ 2961100 w 3074229"/>
              <a:gd name="connsiteY5" fmla="*/ 1994237 h 1994819"/>
              <a:gd name="connsiteX6" fmla="*/ 1153212 w 3074229"/>
              <a:gd name="connsiteY6" fmla="*/ 1443866 h 1994819"/>
              <a:gd name="connsiteX7" fmla="*/ 77623 w 3074229"/>
              <a:gd name="connsiteY7" fmla="*/ 1127420 h 1994819"/>
              <a:gd name="connsiteX0" fmla="*/ 32339 w 3028945"/>
              <a:gd name="connsiteY0" fmla="*/ 1127420 h 1994819"/>
              <a:gd name="connsiteX1" fmla="*/ 50981 w 3028945"/>
              <a:gd name="connsiteY1" fmla="*/ 937929 h 1994819"/>
              <a:gd name="connsiteX2" fmla="*/ 331063 w 3028945"/>
              <a:gd name="connsiteY2" fmla="*/ 0 h 1994819"/>
              <a:gd name="connsiteX3" fmla="*/ 585869 w 3028945"/>
              <a:gd name="connsiteY3" fmla="*/ 120461 h 1994819"/>
              <a:gd name="connsiteX4" fmla="*/ 3028945 w 3028945"/>
              <a:gd name="connsiteY4" fmla="*/ 1271362 h 1994819"/>
              <a:gd name="connsiteX5" fmla="*/ 2915816 w 3028945"/>
              <a:gd name="connsiteY5" fmla="*/ 1994237 h 1994819"/>
              <a:gd name="connsiteX6" fmla="*/ 1107928 w 3028945"/>
              <a:gd name="connsiteY6" fmla="*/ 1443866 h 1994819"/>
              <a:gd name="connsiteX7" fmla="*/ 32339 w 3028945"/>
              <a:gd name="connsiteY7" fmla="*/ 1127420 h 1994819"/>
              <a:gd name="connsiteX0" fmla="*/ 32339 w 3028945"/>
              <a:gd name="connsiteY0" fmla="*/ 1127420 h 1994720"/>
              <a:gd name="connsiteX1" fmla="*/ 50981 w 3028945"/>
              <a:gd name="connsiteY1" fmla="*/ 937929 h 1994720"/>
              <a:gd name="connsiteX2" fmla="*/ 331063 w 3028945"/>
              <a:gd name="connsiteY2" fmla="*/ 0 h 1994720"/>
              <a:gd name="connsiteX3" fmla="*/ 585869 w 3028945"/>
              <a:gd name="connsiteY3" fmla="*/ 120461 h 1994720"/>
              <a:gd name="connsiteX4" fmla="*/ 3028945 w 3028945"/>
              <a:gd name="connsiteY4" fmla="*/ 1271362 h 1994720"/>
              <a:gd name="connsiteX5" fmla="*/ 2915816 w 3028945"/>
              <a:gd name="connsiteY5" fmla="*/ 1994237 h 1994720"/>
              <a:gd name="connsiteX6" fmla="*/ 1107928 w 3028945"/>
              <a:gd name="connsiteY6" fmla="*/ 1443866 h 1994720"/>
              <a:gd name="connsiteX7" fmla="*/ 32339 w 3028945"/>
              <a:gd name="connsiteY7" fmla="*/ 1127420 h 1994720"/>
              <a:gd name="connsiteX0" fmla="*/ 32339 w 3028945"/>
              <a:gd name="connsiteY0" fmla="*/ 1127420 h 1994720"/>
              <a:gd name="connsiteX1" fmla="*/ 50981 w 3028945"/>
              <a:gd name="connsiteY1" fmla="*/ 937929 h 1994720"/>
              <a:gd name="connsiteX2" fmla="*/ 331063 w 3028945"/>
              <a:gd name="connsiteY2" fmla="*/ 0 h 1994720"/>
              <a:gd name="connsiteX3" fmla="*/ 585869 w 3028945"/>
              <a:gd name="connsiteY3" fmla="*/ 120461 h 1994720"/>
              <a:gd name="connsiteX4" fmla="*/ 3028945 w 3028945"/>
              <a:gd name="connsiteY4" fmla="*/ 1271362 h 1994720"/>
              <a:gd name="connsiteX5" fmla="*/ 2915816 w 3028945"/>
              <a:gd name="connsiteY5" fmla="*/ 1994237 h 1994720"/>
              <a:gd name="connsiteX6" fmla="*/ 1107928 w 3028945"/>
              <a:gd name="connsiteY6" fmla="*/ 1443866 h 1994720"/>
              <a:gd name="connsiteX7" fmla="*/ 32339 w 3028945"/>
              <a:gd name="connsiteY7" fmla="*/ 1127420 h 1994720"/>
              <a:gd name="connsiteX0" fmla="*/ 32339 w 3028945"/>
              <a:gd name="connsiteY0" fmla="*/ 1127420 h 1887171"/>
              <a:gd name="connsiteX1" fmla="*/ 50981 w 3028945"/>
              <a:gd name="connsiteY1" fmla="*/ 937929 h 1887171"/>
              <a:gd name="connsiteX2" fmla="*/ 331063 w 3028945"/>
              <a:gd name="connsiteY2" fmla="*/ 0 h 1887171"/>
              <a:gd name="connsiteX3" fmla="*/ 585869 w 3028945"/>
              <a:gd name="connsiteY3" fmla="*/ 120461 h 1887171"/>
              <a:gd name="connsiteX4" fmla="*/ 3028945 w 3028945"/>
              <a:gd name="connsiteY4" fmla="*/ 1271362 h 1887171"/>
              <a:gd name="connsiteX5" fmla="*/ 2950602 w 3028945"/>
              <a:gd name="connsiteY5" fmla="*/ 1886587 h 1887171"/>
              <a:gd name="connsiteX6" fmla="*/ 1107928 w 3028945"/>
              <a:gd name="connsiteY6" fmla="*/ 1443866 h 1887171"/>
              <a:gd name="connsiteX7" fmla="*/ 32339 w 3028945"/>
              <a:gd name="connsiteY7" fmla="*/ 1127420 h 1887171"/>
              <a:gd name="connsiteX0" fmla="*/ 32339 w 3028945"/>
              <a:gd name="connsiteY0" fmla="*/ 1127420 h 1887171"/>
              <a:gd name="connsiteX1" fmla="*/ 50981 w 3028945"/>
              <a:gd name="connsiteY1" fmla="*/ 937929 h 1887171"/>
              <a:gd name="connsiteX2" fmla="*/ 331063 w 3028945"/>
              <a:gd name="connsiteY2" fmla="*/ 0 h 1887171"/>
              <a:gd name="connsiteX3" fmla="*/ 585869 w 3028945"/>
              <a:gd name="connsiteY3" fmla="*/ 120461 h 1887171"/>
              <a:gd name="connsiteX4" fmla="*/ 3028945 w 3028945"/>
              <a:gd name="connsiteY4" fmla="*/ 1271362 h 1887171"/>
              <a:gd name="connsiteX5" fmla="*/ 2950602 w 3028945"/>
              <a:gd name="connsiteY5" fmla="*/ 1886587 h 1887171"/>
              <a:gd name="connsiteX6" fmla="*/ 1107928 w 3028945"/>
              <a:gd name="connsiteY6" fmla="*/ 1443866 h 1887171"/>
              <a:gd name="connsiteX7" fmla="*/ 32339 w 3028945"/>
              <a:gd name="connsiteY7" fmla="*/ 1127420 h 1887171"/>
              <a:gd name="connsiteX0" fmla="*/ 32339 w 3028945"/>
              <a:gd name="connsiteY0" fmla="*/ 1127420 h 1887171"/>
              <a:gd name="connsiteX1" fmla="*/ 50981 w 3028945"/>
              <a:gd name="connsiteY1" fmla="*/ 937929 h 1887171"/>
              <a:gd name="connsiteX2" fmla="*/ 331063 w 3028945"/>
              <a:gd name="connsiteY2" fmla="*/ 0 h 1887171"/>
              <a:gd name="connsiteX3" fmla="*/ 585869 w 3028945"/>
              <a:gd name="connsiteY3" fmla="*/ 120461 h 1887171"/>
              <a:gd name="connsiteX4" fmla="*/ 3028945 w 3028945"/>
              <a:gd name="connsiteY4" fmla="*/ 1271362 h 1887171"/>
              <a:gd name="connsiteX5" fmla="*/ 2950602 w 3028945"/>
              <a:gd name="connsiteY5" fmla="*/ 1886587 h 1887171"/>
              <a:gd name="connsiteX6" fmla="*/ 32339 w 3028945"/>
              <a:gd name="connsiteY6" fmla="*/ 1127420 h 1887171"/>
              <a:gd name="connsiteX0" fmla="*/ 32339 w 3028945"/>
              <a:gd name="connsiteY0" fmla="*/ 1127420 h 1958009"/>
              <a:gd name="connsiteX1" fmla="*/ 50981 w 3028945"/>
              <a:gd name="connsiteY1" fmla="*/ 937929 h 1958009"/>
              <a:gd name="connsiteX2" fmla="*/ 331063 w 3028945"/>
              <a:gd name="connsiteY2" fmla="*/ 0 h 1958009"/>
              <a:gd name="connsiteX3" fmla="*/ 585869 w 3028945"/>
              <a:gd name="connsiteY3" fmla="*/ 120461 h 1958009"/>
              <a:gd name="connsiteX4" fmla="*/ 3028945 w 3028945"/>
              <a:gd name="connsiteY4" fmla="*/ 1271362 h 1958009"/>
              <a:gd name="connsiteX5" fmla="*/ 2923217 w 3028945"/>
              <a:gd name="connsiteY5" fmla="*/ 1957497 h 1958009"/>
              <a:gd name="connsiteX6" fmla="*/ 32339 w 3028945"/>
              <a:gd name="connsiteY6" fmla="*/ 1127420 h 1958009"/>
              <a:gd name="connsiteX0" fmla="*/ 32339 w 3157543"/>
              <a:gd name="connsiteY0" fmla="*/ 1127420 h 2042457"/>
              <a:gd name="connsiteX1" fmla="*/ 50981 w 3157543"/>
              <a:gd name="connsiteY1" fmla="*/ 937929 h 2042457"/>
              <a:gd name="connsiteX2" fmla="*/ 331063 w 3157543"/>
              <a:gd name="connsiteY2" fmla="*/ 0 h 2042457"/>
              <a:gd name="connsiteX3" fmla="*/ 585869 w 3157543"/>
              <a:gd name="connsiteY3" fmla="*/ 120461 h 2042457"/>
              <a:gd name="connsiteX4" fmla="*/ 3028945 w 3157543"/>
              <a:gd name="connsiteY4" fmla="*/ 1271362 h 2042457"/>
              <a:gd name="connsiteX5" fmla="*/ 3154325 w 3157543"/>
              <a:gd name="connsiteY5" fmla="*/ 2042008 h 2042457"/>
              <a:gd name="connsiteX6" fmla="*/ 32339 w 3157543"/>
              <a:gd name="connsiteY6" fmla="*/ 1127420 h 2042457"/>
              <a:gd name="connsiteX0" fmla="*/ 32339 w 3189668"/>
              <a:gd name="connsiteY0" fmla="*/ 1127420 h 2042464"/>
              <a:gd name="connsiteX1" fmla="*/ 50981 w 3189668"/>
              <a:gd name="connsiteY1" fmla="*/ 937929 h 2042464"/>
              <a:gd name="connsiteX2" fmla="*/ 331063 w 3189668"/>
              <a:gd name="connsiteY2" fmla="*/ 0 h 2042464"/>
              <a:gd name="connsiteX3" fmla="*/ 585869 w 3189668"/>
              <a:gd name="connsiteY3" fmla="*/ 120461 h 2042464"/>
              <a:gd name="connsiteX4" fmla="*/ 3189668 w 3189668"/>
              <a:gd name="connsiteY4" fmla="*/ 1280753 h 2042464"/>
              <a:gd name="connsiteX5" fmla="*/ 3154325 w 3189668"/>
              <a:gd name="connsiteY5" fmla="*/ 2042008 h 2042464"/>
              <a:gd name="connsiteX6" fmla="*/ 32339 w 3189668"/>
              <a:gd name="connsiteY6" fmla="*/ 1127420 h 204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9668" h="2042464">
                <a:moveTo>
                  <a:pt x="32339" y="1127420"/>
                </a:moveTo>
                <a:cubicBezTo>
                  <a:pt x="4130" y="1083353"/>
                  <a:pt x="-31282" y="1118420"/>
                  <a:pt x="50981" y="937929"/>
                </a:cubicBezTo>
                <a:lnTo>
                  <a:pt x="331063" y="0"/>
                </a:lnTo>
                <a:lnTo>
                  <a:pt x="585869" y="120461"/>
                </a:lnTo>
                <a:cubicBezTo>
                  <a:pt x="1400228" y="504095"/>
                  <a:pt x="3111625" y="1193396"/>
                  <a:pt x="3189668" y="1280753"/>
                </a:cubicBezTo>
                <a:cubicBezTo>
                  <a:pt x="3181687" y="1414762"/>
                  <a:pt x="3182079" y="2062050"/>
                  <a:pt x="3154325" y="2042008"/>
                </a:cubicBezTo>
                <a:cubicBezTo>
                  <a:pt x="2654891" y="2018018"/>
                  <a:pt x="515609" y="1285530"/>
                  <a:pt x="32339" y="1127420"/>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4F457BF-A226-2572-F20A-07DDBEFFE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353843">
            <a:off x="614873" y="1755756"/>
            <a:ext cx="1649345" cy="553473"/>
          </a:xfrm>
          <a:custGeom>
            <a:avLst/>
            <a:gdLst>
              <a:gd name="connsiteX0" fmla="*/ 77764 w 3260328"/>
              <a:gd name="connsiteY0" fmla="*/ 1037700 h 2099765"/>
              <a:gd name="connsiteX1" fmla="*/ 6059 w 3260328"/>
              <a:gd name="connsiteY1" fmla="*/ 999637 h 2099765"/>
              <a:gd name="connsiteX2" fmla="*/ 0 w 3260328"/>
              <a:gd name="connsiteY2" fmla="*/ 995566 h 2099765"/>
              <a:gd name="connsiteX3" fmla="*/ 724367 w 3260328"/>
              <a:gd name="connsiteY3" fmla="*/ 21583 h 2099765"/>
              <a:gd name="connsiteX4" fmla="*/ 782350 w 3260328"/>
              <a:gd name="connsiteY4" fmla="*/ 0 h 2099765"/>
              <a:gd name="connsiteX5" fmla="*/ 3260328 w 3260328"/>
              <a:gd name="connsiteY5" fmla="*/ 974255 h 2099765"/>
              <a:gd name="connsiteX6" fmla="*/ 3003455 w 3260328"/>
              <a:gd name="connsiteY6" fmla="*/ 2099765 h 2099765"/>
              <a:gd name="connsiteX7" fmla="*/ 1122761 w 3260328"/>
              <a:gd name="connsiteY7" fmla="*/ 1327497 h 2099765"/>
              <a:gd name="connsiteX8" fmla="*/ 77764 w 3260328"/>
              <a:gd name="connsiteY8" fmla="*/ 1037700 h 2099765"/>
              <a:gd name="connsiteX0" fmla="*/ 71705 w 3254269"/>
              <a:gd name="connsiteY0" fmla="*/ 1037700 h 2099765"/>
              <a:gd name="connsiteX1" fmla="*/ 0 w 3254269"/>
              <a:gd name="connsiteY1" fmla="*/ 999637 h 2099765"/>
              <a:gd name="connsiteX2" fmla="*/ 80319 w 3254269"/>
              <a:gd name="connsiteY2" fmla="*/ 867591 h 2099765"/>
              <a:gd name="connsiteX3" fmla="*/ 718308 w 3254269"/>
              <a:gd name="connsiteY3" fmla="*/ 21583 h 2099765"/>
              <a:gd name="connsiteX4" fmla="*/ 776291 w 3254269"/>
              <a:gd name="connsiteY4" fmla="*/ 0 h 2099765"/>
              <a:gd name="connsiteX5" fmla="*/ 3254269 w 3254269"/>
              <a:gd name="connsiteY5" fmla="*/ 974255 h 2099765"/>
              <a:gd name="connsiteX6" fmla="*/ 2997396 w 3254269"/>
              <a:gd name="connsiteY6" fmla="*/ 2099765 h 2099765"/>
              <a:gd name="connsiteX7" fmla="*/ 1116702 w 3254269"/>
              <a:gd name="connsiteY7" fmla="*/ 1327497 h 2099765"/>
              <a:gd name="connsiteX8" fmla="*/ 71705 w 3254269"/>
              <a:gd name="connsiteY8" fmla="*/ 1037700 h 2099765"/>
              <a:gd name="connsiteX0" fmla="*/ 224731 w 3254269"/>
              <a:gd name="connsiteY0" fmla="*/ 1104531 h 2099765"/>
              <a:gd name="connsiteX1" fmla="*/ 0 w 3254269"/>
              <a:gd name="connsiteY1" fmla="*/ 999637 h 2099765"/>
              <a:gd name="connsiteX2" fmla="*/ 80319 w 3254269"/>
              <a:gd name="connsiteY2" fmla="*/ 867591 h 2099765"/>
              <a:gd name="connsiteX3" fmla="*/ 718308 w 3254269"/>
              <a:gd name="connsiteY3" fmla="*/ 21583 h 2099765"/>
              <a:gd name="connsiteX4" fmla="*/ 776291 w 3254269"/>
              <a:gd name="connsiteY4" fmla="*/ 0 h 2099765"/>
              <a:gd name="connsiteX5" fmla="*/ 3254269 w 3254269"/>
              <a:gd name="connsiteY5" fmla="*/ 974255 h 2099765"/>
              <a:gd name="connsiteX6" fmla="*/ 2997396 w 3254269"/>
              <a:gd name="connsiteY6" fmla="*/ 2099765 h 2099765"/>
              <a:gd name="connsiteX7" fmla="*/ 1116702 w 3254269"/>
              <a:gd name="connsiteY7" fmla="*/ 1327497 h 2099765"/>
              <a:gd name="connsiteX8" fmla="*/ 224731 w 3254269"/>
              <a:gd name="connsiteY8" fmla="*/ 1104531 h 2099765"/>
              <a:gd name="connsiteX0" fmla="*/ 182169 w 3211707"/>
              <a:gd name="connsiteY0" fmla="*/ 1104531 h 2099765"/>
              <a:gd name="connsiteX1" fmla="*/ 37757 w 3211707"/>
              <a:gd name="connsiteY1" fmla="*/ 867591 h 2099765"/>
              <a:gd name="connsiteX2" fmla="*/ 675746 w 3211707"/>
              <a:gd name="connsiteY2" fmla="*/ 21583 h 2099765"/>
              <a:gd name="connsiteX3" fmla="*/ 733729 w 3211707"/>
              <a:gd name="connsiteY3" fmla="*/ 0 h 2099765"/>
              <a:gd name="connsiteX4" fmla="*/ 3211707 w 3211707"/>
              <a:gd name="connsiteY4" fmla="*/ 974255 h 2099765"/>
              <a:gd name="connsiteX5" fmla="*/ 2954834 w 3211707"/>
              <a:gd name="connsiteY5" fmla="*/ 2099765 h 2099765"/>
              <a:gd name="connsiteX6" fmla="*/ 1074140 w 3211707"/>
              <a:gd name="connsiteY6" fmla="*/ 1327497 h 2099765"/>
              <a:gd name="connsiteX7" fmla="*/ 182169 w 3211707"/>
              <a:gd name="connsiteY7" fmla="*/ 1104531 h 2099765"/>
              <a:gd name="connsiteX0" fmla="*/ 138006 w 3231017"/>
              <a:gd name="connsiteY0" fmla="*/ 977672 h 2099765"/>
              <a:gd name="connsiteX1" fmla="*/ 57067 w 3231017"/>
              <a:gd name="connsiteY1" fmla="*/ 867591 h 2099765"/>
              <a:gd name="connsiteX2" fmla="*/ 695056 w 3231017"/>
              <a:gd name="connsiteY2" fmla="*/ 21583 h 2099765"/>
              <a:gd name="connsiteX3" fmla="*/ 753039 w 3231017"/>
              <a:gd name="connsiteY3" fmla="*/ 0 h 2099765"/>
              <a:gd name="connsiteX4" fmla="*/ 3231017 w 3231017"/>
              <a:gd name="connsiteY4" fmla="*/ 974255 h 2099765"/>
              <a:gd name="connsiteX5" fmla="*/ 2974144 w 3231017"/>
              <a:gd name="connsiteY5" fmla="*/ 2099765 h 2099765"/>
              <a:gd name="connsiteX6" fmla="*/ 1093450 w 3231017"/>
              <a:gd name="connsiteY6" fmla="*/ 1327497 h 2099765"/>
              <a:gd name="connsiteX7" fmla="*/ 138006 w 3231017"/>
              <a:gd name="connsiteY7" fmla="*/ 977672 h 2099765"/>
              <a:gd name="connsiteX0" fmla="*/ 95473 w 3188484"/>
              <a:gd name="connsiteY0" fmla="*/ 977672 h 2099765"/>
              <a:gd name="connsiteX1" fmla="*/ 103577 w 3188484"/>
              <a:gd name="connsiteY1" fmla="*/ 722766 h 2099765"/>
              <a:gd name="connsiteX2" fmla="*/ 652523 w 3188484"/>
              <a:gd name="connsiteY2" fmla="*/ 21583 h 2099765"/>
              <a:gd name="connsiteX3" fmla="*/ 710506 w 3188484"/>
              <a:gd name="connsiteY3" fmla="*/ 0 h 2099765"/>
              <a:gd name="connsiteX4" fmla="*/ 3188484 w 3188484"/>
              <a:gd name="connsiteY4" fmla="*/ 974255 h 2099765"/>
              <a:gd name="connsiteX5" fmla="*/ 2931611 w 3188484"/>
              <a:gd name="connsiteY5" fmla="*/ 2099765 h 2099765"/>
              <a:gd name="connsiteX6" fmla="*/ 1050917 w 3188484"/>
              <a:gd name="connsiteY6" fmla="*/ 1327497 h 2099765"/>
              <a:gd name="connsiteX7" fmla="*/ 95473 w 3188484"/>
              <a:gd name="connsiteY7" fmla="*/ 977672 h 2099765"/>
              <a:gd name="connsiteX0" fmla="*/ 92795 w 3185806"/>
              <a:gd name="connsiteY0" fmla="*/ 977672 h 2099765"/>
              <a:gd name="connsiteX1" fmla="*/ 108517 w 3185806"/>
              <a:gd name="connsiteY1" fmla="*/ 762633 h 2099765"/>
              <a:gd name="connsiteX2" fmla="*/ 649845 w 3185806"/>
              <a:gd name="connsiteY2" fmla="*/ 21583 h 2099765"/>
              <a:gd name="connsiteX3" fmla="*/ 707828 w 3185806"/>
              <a:gd name="connsiteY3" fmla="*/ 0 h 2099765"/>
              <a:gd name="connsiteX4" fmla="*/ 3185806 w 3185806"/>
              <a:gd name="connsiteY4" fmla="*/ 974255 h 2099765"/>
              <a:gd name="connsiteX5" fmla="*/ 2928933 w 3185806"/>
              <a:gd name="connsiteY5" fmla="*/ 2099765 h 2099765"/>
              <a:gd name="connsiteX6" fmla="*/ 1048239 w 3185806"/>
              <a:gd name="connsiteY6" fmla="*/ 1327497 h 2099765"/>
              <a:gd name="connsiteX7" fmla="*/ 92795 w 3185806"/>
              <a:gd name="connsiteY7" fmla="*/ 977672 h 2099765"/>
              <a:gd name="connsiteX0" fmla="*/ 92795 w 3185806"/>
              <a:gd name="connsiteY0" fmla="*/ 977672 h 1873776"/>
              <a:gd name="connsiteX1" fmla="*/ 108517 w 3185806"/>
              <a:gd name="connsiteY1" fmla="*/ 762633 h 1873776"/>
              <a:gd name="connsiteX2" fmla="*/ 649845 w 3185806"/>
              <a:gd name="connsiteY2" fmla="*/ 21583 h 1873776"/>
              <a:gd name="connsiteX3" fmla="*/ 707828 w 3185806"/>
              <a:gd name="connsiteY3" fmla="*/ 0 h 1873776"/>
              <a:gd name="connsiteX4" fmla="*/ 3185806 w 3185806"/>
              <a:gd name="connsiteY4" fmla="*/ 974255 h 1873776"/>
              <a:gd name="connsiteX5" fmla="*/ 3037775 w 3185806"/>
              <a:gd name="connsiteY5" fmla="*/ 1873776 h 1873776"/>
              <a:gd name="connsiteX6" fmla="*/ 1048239 w 3185806"/>
              <a:gd name="connsiteY6" fmla="*/ 1327497 h 1873776"/>
              <a:gd name="connsiteX7" fmla="*/ 92795 w 3185806"/>
              <a:gd name="connsiteY7" fmla="*/ 977672 h 1873776"/>
              <a:gd name="connsiteX0" fmla="*/ 92795 w 3185806"/>
              <a:gd name="connsiteY0" fmla="*/ 977672 h 1873776"/>
              <a:gd name="connsiteX1" fmla="*/ 108517 w 3185806"/>
              <a:gd name="connsiteY1" fmla="*/ 762633 h 1873776"/>
              <a:gd name="connsiteX2" fmla="*/ 649845 w 3185806"/>
              <a:gd name="connsiteY2" fmla="*/ 21583 h 1873776"/>
              <a:gd name="connsiteX3" fmla="*/ 707828 w 3185806"/>
              <a:gd name="connsiteY3" fmla="*/ 0 h 1873776"/>
              <a:gd name="connsiteX4" fmla="*/ 3185806 w 3185806"/>
              <a:gd name="connsiteY4" fmla="*/ 974255 h 1873776"/>
              <a:gd name="connsiteX5" fmla="*/ 3037775 w 3185806"/>
              <a:gd name="connsiteY5" fmla="*/ 1873776 h 1873776"/>
              <a:gd name="connsiteX6" fmla="*/ 1229887 w 3185806"/>
              <a:gd name="connsiteY6" fmla="*/ 1323405 h 1873776"/>
              <a:gd name="connsiteX7" fmla="*/ 92795 w 3185806"/>
              <a:gd name="connsiteY7" fmla="*/ 977672 h 1873776"/>
              <a:gd name="connsiteX0" fmla="*/ 92795 w 3185806"/>
              <a:gd name="connsiteY0" fmla="*/ 1034597 h 1930701"/>
              <a:gd name="connsiteX1" fmla="*/ 108517 w 3185806"/>
              <a:gd name="connsiteY1" fmla="*/ 819558 h 1930701"/>
              <a:gd name="connsiteX2" fmla="*/ 523031 w 3185806"/>
              <a:gd name="connsiteY2" fmla="*/ 0 h 1930701"/>
              <a:gd name="connsiteX3" fmla="*/ 707828 w 3185806"/>
              <a:gd name="connsiteY3" fmla="*/ 56925 h 1930701"/>
              <a:gd name="connsiteX4" fmla="*/ 3185806 w 3185806"/>
              <a:gd name="connsiteY4" fmla="*/ 1031180 h 1930701"/>
              <a:gd name="connsiteX5" fmla="*/ 3037775 w 3185806"/>
              <a:gd name="connsiteY5" fmla="*/ 1930701 h 1930701"/>
              <a:gd name="connsiteX6" fmla="*/ 1229887 w 3185806"/>
              <a:gd name="connsiteY6" fmla="*/ 1380330 h 1930701"/>
              <a:gd name="connsiteX7" fmla="*/ 92795 w 3185806"/>
              <a:gd name="connsiteY7" fmla="*/ 1034597 h 1930701"/>
              <a:gd name="connsiteX0" fmla="*/ 92795 w 3150904"/>
              <a:gd name="connsiteY0" fmla="*/ 1034597 h 1930701"/>
              <a:gd name="connsiteX1" fmla="*/ 108517 w 3150904"/>
              <a:gd name="connsiteY1" fmla="*/ 819558 h 1930701"/>
              <a:gd name="connsiteX2" fmla="*/ 523031 w 3150904"/>
              <a:gd name="connsiteY2" fmla="*/ 0 h 1930701"/>
              <a:gd name="connsiteX3" fmla="*/ 707828 w 3150904"/>
              <a:gd name="connsiteY3" fmla="*/ 56925 h 1930701"/>
              <a:gd name="connsiteX4" fmla="*/ 3150904 w 3150904"/>
              <a:gd name="connsiteY4" fmla="*/ 1207826 h 1930701"/>
              <a:gd name="connsiteX5" fmla="*/ 3037775 w 3150904"/>
              <a:gd name="connsiteY5" fmla="*/ 1930701 h 1930701"/>
              <a:gd name="connsiteX6" fmla="*/ 1229887 w 3150904"/>
              <a:gd name="connsiteY6" fmla="*/ 1380330 h 1930701"/>
              <a:gd name="connsiteX7" fmla="*/ 92795 w 3150904"/>
              <a:gd name="connsiteY7" fmla="*/ 1034597 h 1930701"/>
              <a:gd name="connsiteX0" fmla="*/ 92795 w 3150904"/>
              <a:gd name="connsiteY0" fmla="*/ 1034597 h 1931283"/>
              <a:gd name="connsiteX1" fmla="*/ 108517 w 3150904"/>
              <a:gd name="connsiteY1" fmla="*/ 819558 h 1931283"/>
              <a:gd name="connsiteX2" fmla="*/ 523031 w 3150904"/>
              <a:gd name="connsiteY2" fmla="*/ 0 h 1931283"/>
              <a:gd name="connsiteX3" fmla="*/ 707828 w 3150904"/>
              <a:gd name="connsiteY3" fmla="*/ 56925 h 1931283"/>
              <a:gd name="connsiteX4" fmla="*/ 3150904 w 3150904"/>
              <a:gd name="connsiteY4" fmla="*/ 1207826 h 1931283"/>
              <a:gd name="connsiteX5" fmla="*/ 3037775 w 3150904"/>
              <a:gd name="connsiteY5" fmla="*/ 1930701 h 1931283"/>
              <a:gd name="connsiteX6" fmla="*/ 1229887 w 3150904"/>
              <a:gd name="connsiteY6" fmla="*/ 1380330 h 1931283"/>
              <a:gd name="connsiteX7" fmla="*/ 92795 w 3150904"/>
              <a:gd name="connsiteY7" fmla="*/ 1034597 h 1931283"/>
              <a:gd name="connsiteX0" fmla="*/ 92795 w 3150904"/>
              <a:gd name="connsiteY0" fmla="*/ 1034597 h 1931283"/>
              <a:gd name="connsiteX1" fmla="*/ 108517 w 3150904"/>
              <a:gd name="connsiteY1" fmla="*/ 819558 h 1931283"/>
              <a:gd name="connsiteX2" fmla="*/ 523031 w 3150904"/>
              <a:gd name="connsiteY2" fmla="*/ 0 h 1931283"/>
              <a:gd name="connsiteX3" fmla="*/ 707828 w 3150904"/>
              <a:gd name="connsiteY3" fmla="*/ 56925 h 1931283"/>
              <a:gd name="connsiteX4" fmla="*/ 3150904 w 3150904"/>
              <a:gd name="connsiteY4" fmla="*/ 1207826 h 1931283"/>
              <a:gd name="connsiteX5" fmla="*/ 3037775 w 3150904"/>
              <a:gd name="connsiteY5" fmla="*/ 1930701 h 1931283"/>
              <a:gd name="connsiteX6" fmla="*/ 1229887 w 3150904"/>
              <a:gd name="connsiteY6" fmla="*/ 1380330 h 1931283"/>
              <a:gd name="connsiteX7" fmla="*/ 92795 w 3150904"/>
              <a:gd name="connsiteY7" fmla="*/ 1034597 h 1931283"/>
              <a:gd name="connsiteX0" fmla="*/ 92795 w 3150904"/>
              <a:gd name="connsiteY0" fmla="*/ 1098133 h 1994819"/>
              <a:gd name="connsiteX1" fmla="*/ 108517 w 3150904"/>
              <a:gd name="connsiteY1" fmla="*/ 883094 h 1994819"/>
              <a:gd name="connsiteX2" fmla="*/ 453022 w 3150904"/>
              <a:gd name="connsiteY2" fmla="*/ 0 h 1994819"/>
              <a:gd name="connsiteX3" fmla="*/ 707828 w 3150904"/>
              <a:gd name="connsiteY3" fmla="*/ 120461 h 1994819"/>
              <a:gd name="connsiteX4" fmla="*/ 3150904 w 3150904"/>
              <a:gd name="connsiteY4" fmla="*/ 1271362 h 1994819"/>
              <a:gd name="connsiteX5" fmla="*/ 3037775 w 3150904"/>
              <a:gd name="connsiteY5" fmla="*/ 1994237 h 1994819"/>
              <a:gd name="connsiteX6" fmla="*/ 1229887 w 3150904"/>
              <a:gd name="connsiteY6" fmla="*/ 1443866 h 1994819"/>
              <a:gd name="connsiteX7" fmla="*/ 92795 w 3150904"/>
              <a:gd name="connsiteY7" fmla="*/ 1098133 h 1994819"/>
              <a:gd name="connsiteX0" fmla="*/ 59173 w 3117282"/>
              <a:gd name="connsiteY0" fmla="*/ 1098133 h 1994819"/>
              <a:gd name="connsiteX1" fmla="*/ 74895 w 3117282"/>
              <a:gd name="connsiteY1" fmla="*/ 883094 h 1994819"/>
              <a:gd name="connsiteX2" fmla="*/ 419400 w 3117282"/>
              <a:gd name="connsiteY2" fmla="*/ 0 h 1994819"/>
              <a:gd name="connsiteX3" fmla="*/ 674206 w 3117282"/>
              <a:gd name="connsiteY3" fmla="*/ 120461 h 1994819"/>
              <a:gd name="connsiteX4" fmla="*/ 3117282 w 3117282"/>
              <a:gd name="connsiteY4" fmla="*/ 1271362 h 1994819"/>
              <a:gd name="connsiteX5" fmla="*/ 3004153 w 3117282"/>
              <a:gd name="connsiteY5" fmla="*/ 1994237 h 1994819"/>
              <a:gd name="connsiteX6" fmla="*/ 1196265 w 3117282"/>
              <a:gd name="connsiteY6" fmla="*/ 1443866 h 1994819"/>
              <a:gd name="connsiteX7" fmla="*/ 59173 w 3117282"/>
              <a:gd name="connsiteY7" fmla="*/ 1098133 h 1994819"/>
              <a:gd name="connsiteX0" fmla="*/ 33984 w 3092093"/>
              <a:gd name="connsiteY0" fmla="*/ 1098133 h 1994819"/>
              <a:gd name="connsiteX1" fmla="*/ 49706 w 3092093"/>
              <a:gd name="connsiteY1" fmla="*/ 883094 h 1994819"/>
              <a:gd name="connsiteX2" fmla="*/ 394211 w 3092093"/>
              <a:gd name="connsiteY2" fmla="*/ 0 h 1994819"/>
              <a:gd name="connsiteX3" fmla="*/ 649017 w 3092093"/>
              <a:gd name="connsiteY3" fmla="*/ 120461 h 1994819"/>
              <a:gd name="connsiteX4" fmla="*/ 3092093 w 3092093"/>
              <a:gd name="connsiteY4" fmla="*/ 1271362 h 1994819"/>
              <a:gd name="connsiteX5" fmla="*/ 2978964 w 3092093"/>
              <a:gd name="connsiteY5" fmla="*/ 1994237 h 1994819"/>
              <a:gd name="connsiteX6" fmla="*/ 1171076 w 3092093"/>
              <a:gd name="connsiteY6" fmla="*/ 1443866 h 1994819"/>
              <a:gd name="connsiteX7" fmla="*/ 33984 w 3092093"/>
              <a:gd name="connsiteY7" fmla="*/ 1098133 h 1994819"/>
              <a:gd name="connsiteX0" fmla="*/ 77623 w 3074229"/>
              <a:gd name="connsiteY0" fmla="*/ 1127420 h 1994819"/>
              <a:gd name="connsiteX1" fmla="*/ 31842 w 3074229"/>
              <a:gd name="connsiteY1" fmla="*/ 883094 h 1994819"/>
              <a:gd name="connsiteX2" fmla="*/ 376347 w 3074229"/>
              <a:gd name="connsiteY2" fmla="*/ 0 h 1994819"/>
              <a:gd name="connsiteX3" fmla="*/ 631153 w 3074229"/>
              <a:gd name="connsiteY3" fmla="*/ 120461 h 1994819"/>
              <a:gd name="connsiteX4" fmla="*/ 3074229 w 3074229"/>
              <a:gd name="connsiteY4" fmla="*/ 1271362 h 1994819"/>
              <a:gd name="connsiteX5" fmla="*/ 2961100 w 3074229"/>
              <a:gd name="connsiteY5" fmla="*/ 1994237 h 1994819"/>
              <a:gd name="connsiteX6" fmla="*/ 1153212 w 3074229"/>
              <a:gd name="connsiteY6" fmla="*/ 1443866 h 1994819"/>
              <a:gd name="connsiteX7" fmla="*/ 77623 w 3074229"/>
              <a:gd name="connsiteY7" fmla="*/ 1127420 h 1994819"/>
              <a:gd name="connsiteX0" fmla="*/ 32339 w 3028945"/>
              <a:gd name="connsiteY0" fmla="*/ 1127420 h 1994819"/>
              <a:gd name="connsiteX1" fmla="*/ 50981 w 3028945"/>
              <a:gd name="connsiteY1" fmla="*/ 937929 h 1994819"/>
              <a:gd name="connsiteX2" fmla="*/ 331063 w 3028945"/>
              <a:gd name="connsiteY2" fmla="*/ 0 h 1994819"/>
              <a:gd name="connsiteX3" fmla="*/ 585869 w 3028945"/>
              <a:gd name="connsiteY3" fmla="*/ 120461 h 1994819"/>
              <a:gd name="connsiteX4" fmla="*/ 3028945 w 3028945"/>
              <a:gd name="connsiteY4" fmla="*/ 1271362 h 1994819"/>
              <a:gd name="connsiteX5" fmla="*/ 2915816 w 3028945"/>
              <a:gd name="connsiteY5" fmla="*/ 1994237 h 1994819"/>
              <a:gd name="connsiteX6" fmla="*/ 1107928 w 3028945"/>
              <a:gd name="connsiteY6" fmla="*/ 1443866 h 1994819"/>
              <a:gd name="connsiteX7" fmla="*/ 32339 w 3028945"/>
              <a:gd name="connsiteY7" fmla="*/ 1127420 h 1994819"/>
              <a:gd name="connsiteX0" fmla="*/ 32339 w 3028945"/>
              <a:gd name="connsiteY0" fmla="*/ 1127420 h 1994720"/>
              <a:gd name="connsiteX1" fmla="*/ 50981 w 3028945"/>
              <a:gd name="connsiteY1" fmla="*/ 937929 h 1994720"/>
              <a:gd name="connsiteX2" fmla="*/ 331063 w 3028945"/>
              <a:gd name="connsiteY2" fmla="*/ 0 h 1994720"/>
              <a:gd name="connsiteX3" fmla="*/ 585869 w 3028945"/>
              <a:gd name="connsiteY3" fmla="*/ 120461 h 1994720"/>
              <a:gd name="connsiteX4" fmla="*/ 3028945 w 3028945"/>
              <a:gd name="connsiteY4" fmla="*/ 1271362 h 1994720"/>
              <a:gd name="connsiteX5" fmla="*/ 2915816 w 3028945"/>
              <a:gd name="connsiteY5" fmla="*/ 1994237 h 1994720"/>
              <a:gd name="connsiteX6" fmla="*/ 1107928 w 3028945"/>
              <a:gd name="connsiteY6" fmla="*/ 1443866 h 1994720"/>
              <a:gd name="connsiteX7" fmla="*/ 32339 w 3028945"/>
              <a:gd name="connsiteY7" fmla="*/ 1127420 h 1994720"/>
              <a:gd name="connsiteX0" fmla="*/ 32339 w 3028945"/>
              <a:gd name="connsiteY0" fmla="*/ 1127420 h 1994720"/>
              <a:gd name="connsiteX1" fmla="*/ 50981 w 3028945"/>
              <a:gd name="connsiteY1" fmla="*/ 937929 h 1994720"/>
              <a:gd name="connsiteX2" fmla="*/ 331063 w 3028945"/>
              <a:gd name="connsiteY2" fmla="*/ 0 h 1994720"/>
              <a:gd name="connsiteX3" fmla="*/ 585869 w 3028945"/>
              <a:gd name="connsiteY3" fmla="*/ 120461 h 1994720"/>
              <a:gd name="connsiteX4" fmla="*/ 3028945 w 3028945"/>
              <a:gd name="connsiteY4" fmla="*/ 1271362 h 1994720"/>
              <a:gd name="connsiteX5" fmla="*/ 2915816 w 3028945"/>
              <a:gd name="connsiteY5" fmla="*/ 1994237 h 1994720"/>
              <a:gd name="connsiteX6" fmla="*/ 1107928 w 3028945"/>
              <a:gd name="connsiteY6" fmla="*/ 1443866 h 1994720"/>
              <a:gd name="connsiteX7" fmla="*/ 32339 w 3028945"/>
              <a:gd name="connsiteY7" fmla="*/ 1127420 h 1994720"/>
              <a:gd name="connsiteX0" fmla="*/ 32339 w 3028945"/>
              <a:gd name="connsiteY0" fmla="*/ 1127420 h 1887171"/>
              <a:gd name="connsiteX1" fmla="*/ 50981 w 3028945"/>
              <a:gd name="connsiteY1" fmla="*/ 937929 h 1887171"/>
              <a:gd name="connsiteX2" fmla="*/ 331063 w 3028945"/>
              <a:gd name="connsiteY2" fmla="*/ 0 h 1887171"/>
              <a:gd name="connsiteX3" fmla="*/ 585869 w 3028945"/>
              <a:gd name="connsiteY3" fmla="*/ 120461 h 1887171"/>
              <a:gd name="connsiteX4" fmla="*/ 3028945 w 3028945"/>
              <a:gd name="connsiteY4" fmla="*/ 1271362 h 1887171"/>
              <a:gd name="connsiteX5" fmla="*/ 2950602 w 3028945"/>
              <a:gd name="connsiteY5" fmla="*/ 1886587 h 1887171"/>
              <a:gd name="connsiteX6" fmla="*/ 1107928 w 3028945"/>
              <a:gd name="connsiteY6" fmla="*/ 1443866 h 1887171"/>
              <a:gd name="connsiteX7" fmla="*/ 32339 w 3028945"/>
              <a:gd name="connsiteY7" fmla="*/ 1127420 h 1887171"/>
              <a:gd name="connsiteX0" fmla="*/ 32339 w 3028945"/>
              <a:gd name="connsiteY0" fmla="*/ 1127420 h 1887171"/>
              <a:gd name="connsiteX1" fmla="*/ 50981 w 3028945"/>
              <a:gd name="connsiteY1" fmla="*/ 937929 h 1887171"/>
              <a:gd name="connsiteX2" fmla="*/ 331063 w 3028945"/>
              <a:gd name="connsiteY2" fmla="*/ 0 h 1887171"/>
              <a:gd name="connsiteX3" fmla="*/ 585869 w 3028945"/>
              <a:gd name="connsiteY3" fmla="*/ 120461 h 1887171"/>
              <a:gd name="connsiteX4" fmla="*/ 3028945 w 3028945"/>
              <a:gd name="connsiteY4" fmla="*/ 1271362 h 1887171"/>
              <a:gd name="connsiteX5" fmla="*/ 2950602 w 3028945"/>
              <a:gd name="connsiteY5" fmla="*/ 1886587 h 1887171"/>
              <a:gd name="connsiteX6" fmla="*/ 1107928 w 3028945"/>
              <a:gd name="connsiteY6" fmla="*/ 1443866 h 1887171"/>
              <a:gd name="connsiteX7" fmla="*/ 32339 w 3028945"/>
              <a:gd name="connsiteY7" fmla="*/ 1127420 h 1887171"/>
              <a:gd name="connsiteX0" fmla="*/ 32339 w 3028945"/>
              <a:gd name="connsiteY0" fmla="*/ 1127420 h 1887171"/>
              <a:gd name="connsiteX1" fmla="*/ 50981 w 3028945"/>
              <a:gd name="connsiteY1" fmla="*/ 937929 h 1887171"/>
              <a:gd name="connsiteX2" fmla="*/ 331063 w 3028945"/>
              <a:gd name="connsiteY2" fmla="*/ 0 h 1887171"/>
              <a:gd name="connsiteX3" fmla="*/ 585869 w 3028945"/>
              <a:gd name="connsiteY3" fmla="*/ 120461 h 1887171"/>
              <a:gd name="connsiteX4" fmla="*/ 3028945 w 3028945"/>
              <a:gd name="connsiteY4" fmla="*/ 1271362 h 1887171"/>
              <a:gd name="connsiteX5" fmla="*/ 2950602 w 3028945"/>
              <a:gd name="connsiteY5" fmla="*/ 1886587 h 1887171"/>
              <a:gd name="connsiteX6" fmla="*/ 32339 w 3028945"/>
              <a:gd name="connsiteY6" fmla="*/ 1127420 h 1887171"/>
              <a:gd name="connsiteX0" fmla="*/ 32339 w 3028945"/>
              <a:gd name="connsiteY0" fmla="*/ 1127420 h 1958009"/>
              <a:gd name="connsiteX1" fmla="*/ 50981 w 3028945"/>
              <a:gd name="connsiteY1" fmla="*/ 937929 h 1958009"/>
              <a:gd name="connsiteX2" fmla="*/ 331063 w 3028945"/>
              <a:gd name="connsiteY2" fmla="*/ 0 h 1958009"/>
              <a:gd name="connsiteX3" fmla="*/ 585869 w 3028945"/>
              <a:gd name="connsiteY3" fmla="*/ 120461 h 1958009"/>
              <a:gd name="connsiteX4" fmla="*/ 3028945 w 3028945"/>
              <a:gd name="connsiteY4" fmla="*/ 1271362 h 1958009"/>
              <a:gd name="connsiteX5" fmla="*/ 2923217 w 3028945"/>
              <a:gd name="connsiteY5" fmla="*/ 1957497 h 1958009"/>
              <a:gd name="connsiteX6" fmla="*/ 32339 w 3028945"/>
              <a:gd name="connsiteY6" fmla="*/ 1127420 h 1958009"/>
              <a:gd name="connsiteX0" fmla="*/ 32339 w 3157543"/>
              <a:gd name="connsiteY0" fmla="*/ 1127420 h 2042457"/>
              <a:gd name="connsiteX1" fmla="*/ 50981 w 3157543"/>
              <a:gd name="connsiteY1" fmla="*/ 937929 h 2042457"/>
              <a:gd name="connsiteX2" fmla="*/ 331063 w 3157543"/>
              <a:gd name="connsiteY2" fmla="*/ 0 h 2042457"/>
              <a:gd name="connsiteX3" fmla="*/ 585869 w 3157543"/>
              <a:gd name="connsiteY3" fmla="*/ 120461 h 2042457"/>
              <a:gd name="connsiteX4" fmla="*/ 3028945 w 3157543"/>
              <a:gd name="connsiteY4" fmla="*/ 1271362 h 2042457"/>
              <a:gd name="connsiteX5" fmla="*/ 3154325 w 3157543"/>
              <a:gd name="connsiteY5" fmla="*/ 2042008 h 2042457"/>
              <a:gd name="connsiteX6" fmla="*/ 32339 w 3157543"/>
              <a:gd name="connsiteY6" fmla="*/ 1127420 h 2042457"/>
              <a:gd name="connsiteX0" fmla="*/ 32339 w 3189668"/>
              <a:gd name="connsiteY0" fmla="*/ 1127420 h 2042464"/>
              <a:gd name="connsiteX1" fmla="*/ 50981 w 3189668"/>
              <a:gd name="connsiteY1" fmla="*/ 937929 h 2042464"/>
              <a:gd name="connsiteX2" fmla="*/ 331063 w 3189668"/>
              <a:gd name="connsiteY2" fmla="*/ 0 h 2042464"/>
              <a:gd name="connsiteX3" fmla="*/ 585869 w 3189668"/>
              <a:gd name="connsiteY3" fmla="*/ 120461 h 2042464"/>
              <a:gd name="connsiteX4" fmla="*/ 3189668 w 3189668"/>
              <a:gd name="connsiteY4" fmla="*/ 1280753 h 2042464"/>
              <a:gd name="connsiteX5" fmla="*/ 3154325 w 3189668"/>
              <a:gd name="connsiteY5" fmla="*/ 2042008 h 2042464"/>
              <a:gd name="connsiteX6" fmla="*/ 32339 w 3189668"/>
              <a:gd name="connsiteY6" fmla="*/ 1127420 h 204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9668" h="2042464">
                <a:moveTo>
                  <a:pt x="32339" y="1127420"/>
                </a:moveTo>
                <a:cubicBezTo>
                  <a:pt x="4130" y="1083353"/>
                  <a:pt x="-31282" y="1118420"/>
                  <a:pt x="50981" y="937929"/>
                </a:cubicBezTo>
                <a:lnTo>
                  <a:pt x="331063" y="0"/>
                </a:lnTo>
                <a:lnTo>
                  <a:pt x="585869" y="120461"/>
                </a:lnTo>
                <a:cubicBezTo>
                  <a:pt x="1400228" y="504095"/>
                  <a:pt x="3111625" y="1193396"/>
                  <a:pt x="3189668" y="1280753"/>
                </a:cubicBezTo>
                <a:cubicBezTo>
                  <a:pt x="3181687" y="1414762"/>
                  <a:pt x="3182079" y="2062050"/>
                  <a:pt x="3154325" y="2042008"/>
                </a:cubicBezTo>
                <a:cubicBezTo>
                  <a:pt x="2654891" y="2018018"/>
                  <a:pt x="515609" y="1285530"/>
                  <a:pt x="32339" y="1127420"/>
                </a:cubicBezTo>
                <a:close/>
              </a:path>
            </a:pathLst>
          </a:custGeom>
          <a:solidFill>
            <a:schemeClr val="accent4">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C9EDAD6E-3513-14C8-536A-BF91B1E34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287450" y="1711171"/>
            <a:ext cx="523984" cy="492306"/>
          </a:xfrm>
          <a:custGeom>
            <a:avLst/>
            <a:gdLst>
              <a:gd name="connsiteX0" fmla="*/ 845218 w 2601267"/>
              <a:gd name="connsiteY0" fmla="*/ 6508 h 3247197"/>
              <a:gd name="connsiteX1" fmla="*/ 666313 w 2601267"/>
              <a:gd name="connsiteY1" fmla="*/ 158908 h 3247197"/>
              <a:gd name="connsiteX2" fmla="*/ 778957 w 2601267"/>
              <a:gd name="connsiteY2" fmla="*/ 3213534 h 3247197"/>
              <a:gd name="connsiteX3" fmla="*/ 1415061 w 2601267"/>
              <a:gd name="connsiteY3" fmla="*/ 3240039 h 3247197"/>
              <a:gd name="connsiteX4" fmla="*/ 1965026 w 2601267"/>
              <a:gd name="connsiteY4" fmla="*/ 2994874 h 3247197"/>
              <a:gd name="connsiteX5" fmla="*/ 2521618 w 2601267"/>
              <a:gd name="connsiteY5" fmla="*/ 2179865 h 3247197"/>
              <a:gd name="connsiteX6" fmla="*/ 2601131 w 2601267"/>
              <a:gd name="connsiteY6" fmla="*/ 1722665 h 3247197"/>
              <a:gd name="connsiteX7" fmla="*/ 2501739 w 2601267"/>
              <a:gd name="connsiteY7" fmla="*/ 1238960 h 3247197"/>
              <a:gd name="connsiteX8" fmla="*/ 2276452 w 2601267"/>
              <a:gd name="connsiteY8" fmla="*/ 801639 h 3247197"/>
              <a:gd name="connsiteX9" fmla="*/ 1627096 w 2601267"/>
              <a:gd name="connsiteY9" fmla="*/ 198665 h 3247197"/>
              <a:gd name="connsiteX10" fmla="*/ 1415061 w 2601267"/>
              <a:gd name="connsiteY10" fmla="*/ 132404 h 3247197"/>
              <a:gd name="connsiteX11" fmla="*/ 1189774 w 2601267"/>
              <a:gd name="connsiteY11" fmla="*/ 79395 h 3247197"/>
              <a:gd name="connsiteX12" fmla="*/ 1024122 w 2601267"/>
              <a:gd name="connsiteY12" fmla="*/ 46265 h 3247197"/>
              <a:gd name="connsiteX13" fmla="*/ 878348 w 2601267"/>
              <a:gd name="connsiteY13" fmla="*/ 52891 h 3247197"/>
              <a:gd name="connsiteX14" fmla="*/ 818713 w 2601267"/>
              <a:gd name="connsiteY14" fmla="*/ 26387 h 3247197"/>
              <a:gd name="connsiteX15" fmla="*/ 845218 w 2601267"/>
              <a:gd name="connsiteY15" fmla="*/ 6508 h 3247197"/>
              <a:gd name="connsiteX0" fmla="*/ 1205667 w 2961716"/>
              <a:gd name="connsiteY0" fmla="*/ 75319 h 3445468"/>
              <a:gd name="connsiteX1" fmla="*/ 72605 w 2961716"/>
              <a:gd name="connsiteY1" fmla="*/ 1175249 h 3445468"/>
              <a:gd name="connsiteX2" fmla="*/ 1139406 w 2961716"/>
              <a:gd name="connsiteY2" fmla="*/ 3282345 h 3445468"/>
              <a:gd name="connsiteX3" fmla="*/ 1775510 w 2961716"/>
              <a:gd name="connsiteY3" fmla="*/ 3308850 h 3445468"/>
              <a:gd name="connsiteX4" fmla="*/ 2325475 w 2961716"/>
              <a:gd name="connsiteY4" fmla="*/ 3063685 h 3445468"/>
              <a:gd name="connsiteX5" fmla="*/ 2882067 w 2961716"/>
              <a:gd name="connsiteY5" fmla="*/ 2248676 h 3445468"/>
              <a:gd name="connsiteX6" fmla="*/ 2961580 w 2961716"/>
              <a:gd name="connsiteY6" fmla="*/ 1791476 h 3445468"/>
              <a:gd name="connsiteX7" fmla="*/ 2862188 w 2961716"/>
              <a:gd name="connsiteY7" fmla="*/ 1307771 h 3445468"/>
              <a:gd name="connsiteX8" fmla="*/ 2636901 w 2961716"/>
              <a:gd name="connsiteY8" fmla="*/ 870450 h 3445468"/>
              <a:gd name="connsiteX9" fmla="*/ 1987545 w 2961716"/>
              <a:gd name="connsiteY9" fmla="*/ 267476 h 3445468"/>
              <a:gd name="connsiteX10" fmla="*/ 1775510 w 2961716"/>
              <a:gd name="connsiteY10" fmla="*/ 201215 h 3445468"/>
              <a:gd name="connsiteX11" fmla="*/ 1550223 w 2961716"/>
              <a:gd name="connsiteY11" fmla="*/ 148206 h 3445468"/>
              <a:gd name="connsiteX12" fmla="*/ 1384571 w 2961716"/>
              <a:gd name="connsiteY12" fmla="*/ 115076 h 3445468"/>
              <a:gd name="connsiteX13" fmla="*/ 1238797 w 2961716"/>
              <a:gd name="connsiteY13" fmla="*/ 121702 h 3445468"/>
              <a:gd name="connsiteX14" fmla="*/ 1179162 w 2961716"/>
              <a:gd name="connsiteY14" fmla="*/ 95198 h 3445468"/>
              <a:gd name="connsiteX15" fmla="*/ 1205667 w 2961716"/>
              <a:gd name="connsiteY15" fmla="*/ 75319 h 3445468"/>
              <a:gd name="connsiteX0" fmla="*/ 1237442 w 2993491"/>
              <a:gd name="connsiteY0" fmla="*/ 75319 h 3308850"/>
              <a:gd name="connsiteX1" fmla="*/ 104380 w 2993491"/>
              <a:gd name="connsiteY1" fmla="*/ 1175249 h 3308850"/>
              <a:gd name="connsiteX2" fmla="*/ 243528 w 2993491"/>
              <a:gd name="connsiteY2" fmla="*/ 2878153 h 3308850"/>
              <a:gd name="connsiteX3" fmla="*/ 1807285 w 2993491"/>
              <a:gd name="connsiteY3" fmla="*/ 3308850 h 3308850"/>
              <a:gd name="connsiteX4" fmla="*/ 2357250 w 2993491"/>
              <a:gd name="connsiteY4" fmla="*/ 3063685 h 3308850"/>
              <a:gd name="connsiteX5" fmla="*/ 2913842 w 2993491"/>
              <a:gd name="connsiteY5" fmla="*/ 2248676 h 3308850"/>
              <a:gd name="connsiteX6" fmla="*/ 2993355 w 2993491"/>
              <a:gd name="connsiteY6" fmla="*/ 1791476 h 3308850"/>
              <a:gd name="connsiteX7" fmla="*/ 2893963 w 2993491"/>
              <a:gd name="connsiteY7" fmla="*/ 1307771 h 3308850"/>
              <a:gd name="connsiteX8" fmla="*/ 2668676 w 2993491"/>
              <a:gd name="connsiteY8" fmla="*/ 870450 h 3308850"/>
              <a:gd name="connsiteX9" fmla="*/ 2019320 w 2993491"/>
              <a:gd name="connsiteY9" fmla="*/ 267476 h 3308850"/>
              <a:gd name="connsiteX10" fmla="*/ 1807285 w 2993491"/>
              <a:gd name="connsiteY10" fmla="*/ 201215 h 3308850"/>
              <a:gd name="connsiteX11" fmla="*/ 1581998 w 2993491"/>
              <a:gd name="connsiteY11" fmla="*/ 148206 h 3308850"/>
              <a:gd name="connsiteX12" fmla="*/ 1416346 w 2993491"/>
              <a:gd name="connsiteY12" fmla="*/ 115076 h 3308850"/>
              <a:gd name="connsiteX13" fmla="*/ 1270572 w 2993491"/>
              <a:gd name="connsiteY13" fmla="*/ 121702 h 3308850"/>
              <a:gd name="connsiteX14" fmla="*/ 1210937 w 2993491"/>
              <a:gd name="connsiteY14" fmla="*/ 95198 h 3308850"/>
              <a:gd name="connsiteX15" fmla="*/ 1237442 w 2993491"/>
              <a:gd name="connsiteY15" fmla="*/ 75319 h 3308850"/>
              <a:gd name="connsiteX0" fmla="*/ 1209047 w 2991601"/>
              <a:gd name="connsiteY0" fmla="*/ 0 h 3213652"/>
              <a:gd name="connsiteX1" fmla="*/ 102490 w 2991601"/>
              <a:gd name="connsiteY1" fmla="*/ 1080051 h 3213652"/>
              <a:gd name="connsiteX2" fmla="*/ 241638 w 2991601"/>
              <a:gd name="connsiteY2" fmla="*/ 2782955 h 3213652"/>
              <a:gd name="connsiteX3" fmla="*/ 1805395 w 2991601"/>
              <a:gd name="connsiteY3" fmla="*/ 3213652 h 3213652"/>
              <a:gd name="connsiteX4" fmla="*/ 2355360 w 2991601"/>
              <a:gd name="connsiteY4" fmla="*/ 2968487 h 3213652"/>
              <a:gd name="connsiteX5" fmla="*/ 2911952 w 2991601"/>
              <a:gd name="connsiteY5" fmla="*/ 2153478 h 3213652"/>
              <a:gd name="connsiteX6" fmla="*/ 2991465 w 2991601"/>
              <a:gd name="connsiteY6" fmla="*/ 1696278 h 3213652"/>
              <a:gd name="connsiteX7" fmla="*/ 2892073 w 2991601"/>
              <a:gd name="connsiteY7" fmla="*/ 1212573 h 3213652"/>
              <a:gd name="connsiteX8" fmla="*/ 2666786 w 2991601"/>
              <a:gd name="connsiteY8" fmla="*/ 775252 h 3213652"/>
              <a:gd name="connsiteX9" fmla="*/ 2017430 w 2991601"/>
              <a:gd name="connsiteY9" fmla="*/ 172278 h 3213652"/>
              <a:gd name="connsiteX10" fmla="*/ 1805395 w 2991601"/>
              <a:gd name="connsiteY10" fmla="*/ 106017 h 3213652"/>
              <a:gd name="connsiteX11" fmla="*/ 1580108 w 2991601"/>
              <a:gd name="connsiteY11" fmla="*/ 53008 h 3213652"/>
              <a:gd name="connsiteX12" fmla="*/ 1414456 w 2991601"/>
              <a:gd name="connsiteY12" fmla="*/ 19878 h 3213652"/>
              <a:gd name="connsiteX13" fmla="*/ 1268682 w 2991601"/>
              <a:gd name="connsiteY13" fmla="*/ 26504 h 3213652"/>
              <a:gd name="connsiteX14" fmla="*/ 1209047 w 2991601"/>
              <a:gd name="connsiteY14" fmla="*/ 0 h 3213652"/>
              <a:gd name="connsiteX0" fmla="*/ 564076 w 2949603"/>
              <a:gd name="connsiteY0" fmla="*/ 153160 h 3201160"/>
              <a:gd name="connsiteX1" fmla="*/ 60492 w 2949603"/>
              <a:gd name="connsiteY1" fmla="*/ 1067559 h 3201160"/>
              <a:gd name="connsiteX2" fmla="*/ 199640 w 2949603"/>
              <a:gd name="connsiteY2" fmla="*/ 2770463 h 3201160"/>
              <a:gd name="connsiteX3" fmla="*/ 1763397 w 2949603"/>
              <a:gd name="connsiteY3" fmla="*/ 3201160 h 3201160"/>
              <a:gd name="connsiteX4" fmla="*/ 2313362 w 2949603"/>
              <a:gd name="connsiteY4" fmla="*/ 2955995 h 3201160"/>
              <a:gd name="connsiteX5" fmla="*/ 2869954 w 2949603"/>
              <a:gd name="connsiteY5" fmla="*/ 2140986 h 3201160"/>
              <a:gd name="connsiteX6" fmla="*/ 2949467 w 2949603"/>
              <a:gd name="connsiteY6" fmla="*/ 1683786 h 3201160"/>
              <a:gd name="connsiteX7" fmla="*/ 2850075 w 2949603"/>
              <a:gd name="connsiteY7" fmla="*/ 1200081 h 3201160"/>
              <a:gd name="connsiteX8" fmla="*/ 2624788 w 2949603"/>
              <a:gd name="connsiteY8" fmla="*/ 762760 h 3201160"/>
              <a:gd name="connsiteX9" fmla="*/ 1975432 w 2949603"/>
              <a:gd name="connsiteY9" fmla="*/ 159786 h 3201160"/>
              <a:gd name="connsiteX10" fmla="*/ 1763397 w 2949603"/>
              <a:gd name="connsiteY10" fmla="*/ 93525 h 3201160"/>
              <a:gd name="connsiteX11" fmla="*/ 1538110 w 2949603"/>
              <a:gd name="connsiteY11" fmla="*/ 40516 h 3201160"/>
              <a:gd name="connsiteX12" fmla="*/ 1372458 w 2949603"/>
              <a:gd name="connsiteY12" fmla="*/ 7386 h 3201160"/>
              <a:gd name="connsiteX13" fmla="*/ 1226684 w 2949603"/>
              <a:gd name="connsiteY13" fmla="*/ 14012 h 3201160"/>
              <a:gd name="connsiteX14" fmla="*/ 564076 w 2949603"/>
              <a:gd name="connsiteY14" fmla="*/ 153160 h 3201160"/>
              <a:gd name="connsiteX0" fmla="*/ 564076 w 2949538"/>
              <a:gd name="connsiteY0" fmla="*/ 153160 h 3201160"/>
              <a:gd name="connsiteX1" fmla="*/ 60492 w 2949538"/>
              <a:gd name="connsiteY1" fmla="*/ 1067559 h 3201160"/>
              <a:gd name="connsiteX2" fmla="*/ 199640 w 2949538"/>
              <a:gd name="connsiteY2" fmla="*/ 2770463 h 3201160"/>
              <a:gd name="connsiteX3" fmla="*/ 1763397 w 2949538"/>
              <a:gd name="connsiteY3" fmla="*/ 3201160 h 3201160"/>
              <a:gd name="connsiteX4" fmla="*/ 2313362 w 2949538"/>
              <a:gd name="connsiteY4" fmla="*/ 2955995 h 3201160"/>
              <a:gd name="connsiteX5" fmla="*/ 2869954 w 2949538"/>
              <a:gd name="connsiteY5" fmla="*/ 2140986 h 3201160"/>
              <a:gd name="connsiteX6" fmla="*/ 2949467 w 2949538"/>
              <a:gd name="connsiteY6" fmla="*/ 1683786 h 3201160"/>
              <a:gd name="connsiteX7" fmla="*/ 2855983 w 2949538"/>
              <a:gd name="connsiteY7" fmla="*/ 1085218 h 3201160"/>
              <a:gd name="connsiteX8" fmla="*/ 2624788 w 2949538"/>
              <a:gd name="connsiteY8" fmla="*/ 762760 h 3201160"/>
              <a:gd name="connsiteX9" fmla="*/ 1975432 w 2949538"/>
              <a:gd name="connsiteY9" fmla="*/ 159786 h 3201160"/>
              <a:gd name="connsiteX10" fmla="*/ 1763397 w 2949538"/>
              <a:gd name="connsiteY10" fmla="*/ 93525 h 3201160"/>
              <a:gd name="connsiteX11" fmla="*/ 1538110 w 2949538"/>
              <a:gd name="connsiteY11" fmla="*/ 40516 h 3201160"/>
              <a:gd name="connsiteX12" fmla="*/ 1372458 w 2949538"/>
              <a:gd name="connsiteY12" fmla="*/ 7386 h 3201160"/>
              <a:gd name="connsiteX13" fmla="*/ 1226684 w 2949538"/>
              <a:gd name="connsiteY13" fmla="*/ 14012 h 3201160"/>
              <a:gd name="connsiteX14" fmla="*/ 564076 w 2949538"/>
              <a:gd name="connsiteY14" fmla="*/ 153160 h 3201160"/>
              <a:gd name="connsiteX0" fmla="*/ 564076 w 2949538"/>
              <a:gd name="connsiteY0" fmla="*/ 153160 h 3201160"/>
              <a:gd name="connsiteX1" fmla="*/ 60492 w 2949538"/>
              <a:gd name="connsiteY1" fmla="*/ 1067559 h 3201160"/>
              <a:gd name="connsiteX2" fmla="*/ 199640 w 2949538"/>
              <a:gd name="connsiteY2" fmla="*/ 2770463 h 3201160"/>
              <a:gd name="connsiteX3" fmla="*/ 1763397 w 2949538"/>
              <a:gd name="connsiteY3" fmla="*/ 3201160 h 3201160"/>
              <a:gd name="connsiteX4" fmla="*/ 2313362 w 2949538"/>
              <a:gd name="connsiteY4" fmla="*/ 2955995 h 3201160"/>
              <a:gd name="connsiteX5" fmla="*/ 2869954 w 2949538"/>
              <a:gd name="connsiteY5" fmla="*/ 2140986 h 3201160"/>
              <a:gd name="connsiteX6" fmla="*/ 2949467 w 2949538"/>
              <a:gd name="connsiteY6" fmla="*/ 1683786 h 3201160"/>
              <a:gd name="connsiteX7" fmla="*/ 2855983 w 2949538"/>
              <a:gd name="connsiteY7" fmla="*/ 1085218 h 3201160"/>
              <a:gd name="connsiteX8" fmla="*/ 2595248 w 2949538"/>
              <a:gd name="connsiteY8" fmla="*/ 653943 h 3201160"/>
              <a:gd name="connsiteX9" fmla="*/ 1975432 w 2949538"/>
              <a:gd name="connsiteY9" fmla="*/ 159786 h 3201160"/>
              <a:gd name="connsiteX10" fmla="*/ 1763397 w 2949538"/>
              <a:gd name="connsiteY10" fmla="*/ 93525 h 3201160"/>
              <a:gd name="connsiteX11" fmla="*/ 1538110 w 2949538"/>
              <a:gd name="connsiteY11" fmla="*/ 40516 h 3201160"/>
              <a:gd name="connsiteX12" fmla="*/ 1372458 w 2949538"/>
              <a:gd name="connsiteY12" fmla="*/ 7386 h 3201160"/>
              <a:gd name="connsiteX13" fmla="*/ 1226684 w 2949538"/>
              <a:gd name="connsiteY13" fmla="*/ 14012 h 3201160"/>
              <a:gd name="connsiteX14" fmla="*/ 564076 w 2949538"/>
              <a:gd name="connsiteY14" fmla="*/ 153160 h 3201160"/>
              <a:gd name="connsiteX0" fmla="*/ 564076 w 2949538"/>
              <a:gd name="connsiteY0" fmla="*/ 144905 h 3192905"/>
              <a:gd name="connsiteX1" fmla="*/ 60492 w 2949538"/>
              <a:gd name="connsiteY1" fmla="*/ 1059304 h 3192905"/>
              <a:gd name="connsiteX2" fmla="*/ 199640 w 2949538"/>
              <a:gd name="connsiteY2" fmla="*/ 2762208 h 3192905"/>
              <a:gd name="connsiteX3" fmla="*/ 1763397 w 2949538"/>
              <a:gd name="connsiteY3" fmla="*/ 3192905 h 3192905"/>
              <a:gd name="connsiteX4" fmla="*/ 2313362 w 2949538"/>
              <a:gd name="connsiteY4" fmla="*/ 2947740 h 3192905"/>
              <a:gd name="connsiteX5" fmla="*/ 2869954 w 2949538"/>
              <a:gd name="connsiteY5" fmla="*/ 2132731 h 3192905"/>
              <a:gd name="connsiteX6" fmla="*/ 2949467 w 2949538"/>
              <a:gd name="connsiteY6" fmla="*/ 1675531 h 3192905"/>
              <a:gd name="connsiteX7" fmla="*/ 2855983 w 2949538"/>
              <a:gd name="connsiteY7" fmla="*/ 1076963 h 3192905"/>
              <a:gd name="connsiteX8" fmla="*/ 2595248 w 2949538"/>
              <a:gd name="connsiteY8" fmla="*/ 645688 h 3192905"/>
              <a:gd name="connsiteX9" fmla="*/ 1975432 w 2949538"/>
              <a:gd name="connsiteY9" fmla="*/ 151531 h 3192905"/>
              <a:gd name="connsiteX10" fmla="*/ 1763397 w 2949538"/>
              <a:gd name="connsiteY10" fmla="*/ 85270 h 3192905"/>
              <a:gd name="connsiteX11" fmla="*/ 1538110 w 2949538"/>
              <a:gd name="connsiteY11" fmla="*/ 32261 h 3192905"/>
              <a:gd name="connsiteX12" fmla="*/ 1226684 w 2949538"/>
              <a:gd name="connsiteY12" fmla="*/ 5757 h 3192905"/>
              <a:gd name="connsiteX13" fmla="*/ 564076 w 2949538"/>
              <a:gd name="connsiteY13" fmla="*/ 144905 h 3192905"/>
              <a:gd name="connsiteX0" fmla="*/ 564076 w 2949538"/>
              <a:gd name="connsiteY0" fmla="*/ 146377 h 3194377"/>
              <a:gd name="connsiteX1" fmla="*/ 60492 w 2949538"/>
              <a:gd name="connsiteY1" fmla="*/ 1060776 h 3194377"/>
              <a:gd name="connsiteX2" fmla="*/ 199640 w 2949538"/>
              <a:gd name="connsiteY2" fmla="*/ 2763680 h 3194377"/>
              <a:gd name="connsiteX3" fmla="*/ 1763397 w 2949538"/>
              <a:gd name="connsiteY3" fmla="*/ 3194377 h 3194377"/>
              <a:gd name="connsiteX4" fmla="*/ 2313362 w 2949538"/>
              <a:gd name="connsiteY4" fmla="*/ 2949212 h 3194377"/>
              <a:gd name="connsiteX5" fmla="*/ 2869954 w 2949538"/>
              <a:gd name="connsiteY5" fmla="*/ 2134203 h 3194377"/>
              <a:gd name="connsiteX6" fmla="*/ 2949467 w 2949538"/>
              <a:gd name="connsiteY6" fmla="*/ 1677003 h 3194377"/>
              <a:gd name="connsiteX7" fmla="*/ 2855983 w 2949538"/>
              <a:gd name="connsiteY7" fmla="*/ 1078435 h 3194377"/>
              <a:gd name="connsiteX8" fmla="*/ 2595248 w 2949538"/>
              <a:gd name="connsiteY8" fmla="*/ 647160 h 3194377"/>
              <a:gd name="connsiteX9" fmla="*/ 1975432 w 2949538"/>
              <a:gd name="connsiteY9" fmla="*/ 153003 h 3194377"/>
              <a:gd name="connsiteX10" fmla="*/ 1538110 w 2949538"/>
              <a:gd name="connsiteY10" fmla="*/ 33733 h 3194377"/>
              <a:gd name="connsiteX11" fmla="*/ 1226684 w 2949538"/>
              <a:gd name="connsiteY11" fmla="*/ 7229 h 3194377"/>
              <a:gd name="connsiteX12" fmla="*/ 564076 w 2949538"/>
              <a:gd name="connsiteY12" fmla="*/ 146377 h 3194377"/>
              <a:gd name="connsiteX0" fmla="*/ 564076 w 2949538"/>
              <a:gd name="connsiteY0" fmla="*/ 146377 h 3194377"/>
              <a:gd name="connsiteX1" fmla="*/ 60492 w 2949538"/>
              <a:gd name="connsiteY1" fmla="*/ 1060776 h 3194377"/>
              <a:gd name="connsiteX2" fmla="*/ 199640 w 2949538"/>
              <a:gd name="connsiteY2" fmla="*/ 2763680 h 3194377"/>
              <a:gd name="connsiteX3" fmla="*/ 1763397 w 2949538"/>
              <a:gd name="connsiteY3" fmla="*/ 3194377 h 3194377"/>
              <a:gd name="connsiteX4" fmla="*/ 2313362 w 2949538"/>
              <a:gd name="connsiteY4" fmla="*/ 2949212 h 3194377"/>
              <a:gd name="connsiteX5" fmla="*/ 2869954 w 2949538"/>
              <a:gd name="connsiteY5" fmla="*/ 2134203 h 3194377"/>
              <a:gd name="connsiteX6" fmla="*/ 2949467 w 2949538"/>
              <a:gd name="connsiteY6" fmla="*/ 1677003 h 3194377"/>
              <a:gd name="connsiteX7" fmla="*/ 2855983 w 2949538"/>
              <a:gd name="connsiteY7" fmla="*/ 1078435 h 3194377"/>
              <a:gd name="connsiteX8" fmla="*/ 2595248 w 2949538"/>
              <a:gd name="connsiteY8" fmla="*/ 647160 h 3194377"/>
              <a:gd name="connsiteX9" fmla="*/ 1975432 w 2949538"/>
              <a:gd name="connsiteY9" fmla="*/ 153003 h 3194377"/>
              <a:gd name="connsiteX10" fmla="*/ 1538110 w 2949538"/>
              <a:gd name="connsiteY10" fmla="*/ 33733 h 3194377"/>
              <a:gd name="connsiteX11" fmla="*/ 1226684 w 2949538"/>
              <a:gd name="connsiteY11" fmla="*/ 7229 h 3194377"/>
              <a:gd name="connsiteX12" fmla="*/ 564076 w 2949538"/>
              <a:gd name="connsiteY12" fmla="*/ 146377 h 3194377"/>
              <a:gd name="connsiteX0" fmla="*/ 678882 w 3064344"/>
              <a:gd name="connsiteY0" fmla="*/ 146377 h 3194377"/>
              <a:gd name="connsiteX1" fmla="*/ 23660 w 3064344"/>
              <a:gd name="connsiteY1" fmla="*/ 1451714 h 3194377"/>
              <a:gd name="connsiteX2" fmla="*/ 314446 w 3064344"/>
              <a:gd name="connsiteY2" fmla="*/ 2763680 h 3194377"/>
              <a:gd name="connsiteX3" fmla="*/ 1878203 w 3064344"/>
              <a:gd name="connsiteY3" fmla="*/ 3194377 h 3194377"/>
              <a:gd name="connsiteX4" fmla="*/ 2428168 w 3064344"/>
              <a:gd name="connsiteY4" fmla="*/ 2949212 h 3194377"/>
              <a:gd name="connsiteX5" fmla="*/ 2984760 w 3064344"/>
              <a:gd name="connsiteY5" fmla="*/ 2134203 h 3194377"/>
              <a:gd name="connsiteX6" fmla="*/ 3064273 w 3064344"/>
              <a:gd name="connsiteY6" fmla="*/ 1677003 h 3194377"/>
              <a:gd name="connsiteX7" fmla="*/ 2970789 w 3064344"/>
              <a:gd name="connsiteY7" fmla="*/ 1078435 h 3194377"/>
              <a:gd name="connsiteX8" fmla="*/ 2710054 w 3064344"/>
              <a:gd name="connsiteY8" fmla="*/ 647160 h 3194377"/>
              <a:gd name="connsiteX9" fmla="*/ 2090238 w 3064344"/>
              <a:gd name="connsiteY9" fmla="*/ 153003 h 3194377"/>
              <a:gd name="connsiteX10" fmla="*/ 1652916 w 3064344"/>
              <a:gd name="connsiteY10" fmla="*/ 33733 h 3194377"/>
              <a:gd name="connsiteX11" fmla="*/ 1341490 w 3064344"/>
              <a:gd name="connsiteY11" fmla="*/ 7229 h 3194377"/>
              <a:gd name="connsiteX12" fmla="*/ 678882 w 3064344"/>
              <a:gd name="connsiteY12" fmla="*/ 146377 h 3194377"/>
              <a:gd name="connsiteX0" fmla="*/ 655721 w 3041183"/>
              <a:gd name="connsiteY0" fmla="*/ 146377 h 3194377"/>
              <a:gd name="connsiteX1" fmla="*/ 499 w 3041183"/>
              <a:gd name="connsiteY1" fmla="*/ 1451714 h 3194377"/>
              <a:gd name="connsiteX2" fmla="*/ 291285 w 3041183"/>
              <a:gd name="connsiteY2" fmla="*/ 2763680 h 3194377"/>
              <a:gd name="connsiteX3" fmla="*/ 1855042 w 3041183"/>
              <a:gd name="connsiteY3" fmla="*/ 3194377 h 3194377"/>
              <a:gd name="connsiteX4" fmla="*/ 2405007 w 3041183"/>
              <a:gd name="connsiteY4" fmla="*/ 2949212 h 3194377"/>
              <a:gd name="connsiteX5" fmla="*/ 2961599 w 3041183"/>
              <a:gd name="connsiteY5" fmla="*/ 2134203 h 3194377"/>
              <a:gd name="connsiteX6" fmla="*/ 3041112 w 3041183"/>
              <a:gd name="connsiteY6" fmla="*/ 1677003 h 3194377"/>
              <a:gd name="connsiteX7" fmla="*/ 2947628 w 3041183"/>
              <a:gd name="connsiteY7" fmla="*/ 1078435 h 3194377"/>
              <a:gd name="connsiteX8" fmla="*/ 2686893 w 3041183"/>
              <a:gd name="connsiteY8" fmla="*/ 647160 h 3194377"/>
              <a:gd name="connsiteX9" fmla="*/ 2067077 w 3041183"/>
              <a:gd name="connsiteY9" fmla="*/ 153003 h 3194377"/>
              <a:gd name="connsiteX10" fmla="*/ 1629755 w 3041183"/>
              <a:gd name="connsiteY10" fmla="*/ 33733 h 3194377"/>
              <a:gd name="connsiteX11" fmla="*/ 1318329 w 3041183"/>
              <a:gd name="connsiteY11" fmla="*/ 7229 h 3194377"/>
              <a:gd name="connsiteX12" fmla="*/ 655721 w 3041183"/>
              <a:gd name="connsiteY12" fmla="*/ 146377 h 3194377"/>
              <a:gd name="connsiteX0" fmla="*/ 655720 w 3041182"/>
              <a:gd name="connsiteY0" fmla="*/ 146377 h 3162134"/>
              <a:gd name="connsiteX1" fmla="*/ 498 w 3041182"/>
              <a:gd name="connsiteY1" fmla="*/ 1451714 h 3162134"/>
              <a:gd name="connsiteX2" fmla="*/ 291284 w 3041182"/>
              <a:gd name="connsiteY2" fmla="*/ 2763680 h 3162134"/>
              <a:gd name="connsiteX3" fmla="*/ 1593121 w 3041182"/>
              <a:gd name="connsiteY3" fmla="*/ 3162134 h 3162134"/>
              <a:gd name="connsiteX4" fmla="*/ 2405006 w 3041182"/>
              <a:gd name="connsiteY4" fmla="*/ 2949212 h 3162134"/>
              <a:gd name="connsiteX5" fmla="*/ 2961598 w 3041182"/>
              <a:gd name="connsiteY5" fmla="*/ 2134203 h 3162134"/>
              <a:gd name="connsiteX6" fmla="*/ 3041111 w 3041182"/>
              <a:gd name="connsiteY6" fmla="*/ 1677003 h 3162134"/>
              <a:gd name="connsiteX7" fmla="*/ 2947627 w 3041182"/>
              <a:gd name="connsiteY7" fmla="*/ 1078435 h 3162134"/>
              <a:gd name="connsiteX8" fmla="*/ 2686892 w 3041182"/>
              <a:gd name="connsiteY8" fmla="*/ 647160 h 3162134"/>
              <a:gd name="connsiteX9" fmla="*/ 2067076 w 3041182"/>
              <a:gd name="connsiteY9" fmla="*/ 153003 h 3162134"/>
              <a:gd name="connsiteX10" fmla="*/ 1629754 w 3041182"/>
              <a:gd name="connsiteY10" fmla="*/ 33733 h 3162134"/>
              <a:gd name="connsiteX11" fmla="*/ 1318328 w 3041182"/>
              <a:gd name="connsiteY11" fmla="*/ 7229 h 3162134"/>
              <a:gd name="connsiteX12" fmla="*/ 655720 w 3041182"/>
              <a:gd name="connsiteY12" fmla="*/ 146377 h 3162134"/>
              <a:gd name="connsiteX0" fmla="*/ 655720 w 3041182"/>
              <a:gd name="connsiteY0" fmla="*/ 146377 h 3162134"/>
              <a:gd name="connsiteX1" fmla="*/ 498 w 3041182"/>
              <a:gd name="connsiteY1" fmla="*/ 1451714 h 3162134"/>
              <a:gd name="connsiteX2" fmla="*/ 291284 w 3041182"/>
              <a:gd name="connsiteY2" fmla="*/ 2763680 h 3162134"/>
              <a:gd name="connsiteX3" fmla="*/ 1593121 w 3041182"/>
              <a:gd name="connsiteY3" fmla="*/ 3162134 h 3162134"/>
              <a:gd name="connsiteX4" fmla="*/ 2405006 w 3041182"/>
              <a:gd name="connsiteY4" fmla="*/ 2949212 h 3162134"/>
              <a:gd name="connsiteX5" fmla="*/ 2961598 w 3041182"/>
              <a:gd name="connsiteY5" fmla="*/ 2134203 h 3162134"/>
              <a:gd name="connsiteX6" fmla="*/ 3041111 w 3041182"/>
              <a:gd name="connsiteY6" fmla="*/ 1677003 h 3162134"/>
              <a:gd name="connsiteX7" fmla="*/ 2947627 w 3041182"/>
              <a:gd name="connsiteY7" fmla="*/ 1078435 h 3162134"/>
              <a:gd name="connsiteX8" fmla="*/ 2686892 w 3041182"/>
              <a:gd name="connsiteY8" fmla="*/ 647160 h 3162134"/>
              <a:gd name="connsiteX9" fmla="*/ 2067076 w 3041182"/>
              <a:gd name="connsiteY9" fmla="*/ 153003 h 3162134"/>
              <a:gd name="connsiteX10" fmla="*/ 1629754 w 3041182"/>
              <a:gd name="connsiteY10" fmla="*/ 33733 h 3162134"/>
              <a:gd name="connsiteX11" fmla="*/ 1318328 w 3041182"/>
              <a:gd name="connsiteY11" fmla="*/ 7229 h 3162134"/>
              <a:gd name="connsiteX12" fmla="*/ 655720 w 3041182"/>
              <a:gd name="connsiteY12" fmla="*/ 146377 h 3162134"/>
              <a:gd name="connsiteX0" fmla="*/ 655720 w 3041182"/>
              <a:gd name="connsiteY0" fmla="*/ 146377 h 3162134"/>
              <a:gd name="connsiteX1" fmla="*/ 498 w 3041182"/>
              <a:gd name="connsiteY1" fmla="*/ 1451714 h 3162134"/>
              <a:gd name="connsiteX2" fmla="*/ 291284 w 3041182"/>
              <a:gd name="connsiteY2" fmla="*/ 2763680 h 3162134"/>
              <a:gd name="connsiteX3" fmla="*/ 1593121 w 3041182"/>
              <a:gd name="connsiteY3" fmla="*/ 3162134 h 3162134"/>
              <a:gd name="connsiteX4" fmla="*/ 2405006 w 3041182"/>
              <a:gd name="connsiteY4" fmla="*/ 2896817 h 3162134"/>
              <a:gd name="connsiteX5" fmla="*/ 2961598 w 3041182"/>
              <a:gd name="connsiteY5" fmla="*/ 2134203 h 3162134"/>
              <a:gd name="connsiteX6" fmla="*/ 3041111 w 3041182"/>
              <a:gd name="connsiteY6" fmla="*/ 1677003 h 3162134"/>
              <a:gd name="connsiteX7" fmla="*/ 2947627 w 3041182"/>
              <a:gd name="connsiteY7" fmla="*/ 1078435 h 3162134"/>
              <a:gd name="connsiteX8" fmla="*/ 2686892 w 3041182"/>
              <a:gd name="connsiteY8" fmla="*/ 647160 h 3162134"/>
              <a:gd name="connsiteX9" fmla="*/ 2067076 w 3041182"/>
              <a:gd name="connsiteY9" fmla="*/ 153003 h 3162134"/>
              <a:gd name="connsiteX10" fmla="*/ 1629754 w 3041182"/>
              <a:gd name="connsiteY10" fmla="*/ 33733 h 3162134"/>
              <a:gd name="connsiteX11" fmla="*/ 1318328 w 3041182"/>
              <a:gd name="connsiteY11" fmla="*/ 7229 h 3162134"/>
              <a:gd name="connsiteX12" fmla="*/ 655720 w 3041182"/>
              <a:gd name="connsiteY12" fmla="*/ 146377 h 3162134"/>
              <a:gd name="connsiteX0" fmla="*/ 655720 w 3041182"/>
              <a:gd name="connsiteY0" fmla="*/ 146377 h 3109741"/>
              <a:gd name="connsiteX1" fmla="*/ 498 w 3041182"/>
              <a:gd name="connsiteY1" fmla="*/ 1451714 h 3109741"/>
              <a:gd name="connsiteX2" fmla="*/ 291284 w 3041182"/>
              <a:gd name="connsiteY2" fmla="*/ 2763680 h 3109741"/>
              <a:gd name="connsiteX3" fmla="*/ 1518287 w 3041182"/>
              <a:gd name="connsiteY3" fmla="*/ 3109741 h 3109741"/>
              <a:gd name="connsiteX4" fmla="*/ 2405006 w 3041182"/>
              <a:gd name="connsiteY4" fmla="*/ 2896817 h 3109741"/>
              <a:gd name="connsiteX5" fmla="*/ 2961598 w 3041182"/>
              <a:gd name="connsiteY5" fmla="*/ 2134203 h 3109741"/>
              <a:gd name="connsiteX6" fmla="*/ 3041111 w 3041182"/>
              <a:gd name="connsiteY6" fmla="*/ 1677003 h 3109741"/>
              <a:gd name="connsiteX7" fmla="*/ 2947627 w 3041182"/>
              <a:gd name="connsiteY7" fmla="*/ 1078435 h 3109741"/>
              <a:gd name="connsiteX8" fmla="*/ 2686892 w 3041182"/>
              <a:gd name="connsiteY8" fmla="*/ 647160 h 3109741"/>
              <a:gd name="connsiteX9" fmla="*/ 2067076 w 3041182"/>
              <a:gd name="connsiteY9" fmla="*/ 153003 h 3109741"/>
              <a:gd name="connsiteX10" fmla="*/ 1629754 w 3041182"/>
              <a:gd name="connsiteY10" fmla="*/ 33733 h 3109741"/>
              <a:gd name="connsiteX11" fmla="*/ 1318328 w 3041182"/>
              <a:gd name="connsiteY11" fmla="*/ 7229 h 3109741"/>
              <a:gd name="connsiteX12" fmla="*/ 655720 w 3041182"/>
              <a:gd name="connsiteY12" fmla="*/ 146377 h 3109741"/>
              <a:gd name="connsiteX0" fmla="*/ 683078 w 3068540"/>
              <a:gd name="connsiteY0" fmla="*/ 146377 h 3109741"/>
              <a:gd name="connsiteX1" fmla="*/ 27856 w 3068540"/>
              <a:gd name="connsiteY1" fmla="*/ 1451714 h 3109741"/>
              <a:gd name="connsiteX2" fmla="*/ 265470 w 3068540"/>
              <a:gd name="connsiteY2" fmla="*/ 2550075 h 3109741"/>
              <a:gd name="connsiteX3" fmla="*/ 1545645 w 3068540"/>
              <a:gd name="connsiteY3" fmla="*/ 3109741 h 3109741"/>
              <a:gd name="connsiteX4" fmla="*/ 2432364 w 3068540"/>
              <a:gd name="connsiteY4" fmla="*/ 2896817 h 3109741"/>
              <a:gd name="connsiteX5" fmla="*/ 2988956 w 3068540"/>
              <a:gd name="connsiteY5" fmla="*/ 2134203 h 3109741"/>
              <a:gd name="connsiteX6" fmla="*/ 3068469 w 3068540"/>
              <a:gd name="connsiteY6" fmla="*/ 1677003 h 3109741"/>
              <a:gd name="connsiteX7" fmla="*/ 2974985 w 3068540"/>
              <a:gd name="connsiteY7" fmla="*/ 1078435 h 3109741"/>
              <a:gd name="connsiteX8" fmla="*/ 2714250 w 3068540"/>
              <a:gd name="connsiteY8" fmla="*/ 647160 h 3109741"/>
              <a:gd name="connsiteX9" fmla="*/ 2094434 w 3068540"/>
              <a:gd name="connsiteY9" fmla="*/ 153003 h 3109741"/>
              <a:gd name="connsiteX10" fmla="*/ 1657112 w 3068540"/>
              <a:gd name="connsiteY10" fmla="*/ 33733 h 3109741"/>
              <a:gd name="connsiteX11" fmla="*/ 1345686 w 3068540"/>
              <a:gd name="connsiteY11" fmla="*/ 7229 h 3109741"/>
              <a:gd name="connsiteX12" fmla="*/ 683078 w 3068540"/>
              <a:gd name="connsiteY12" fmla="*/ 146377 h 3109741"/>
              <a:gd name="connsiteX0" fmla="*/ 683078 w 3068540"/>
              <a:gd name="connsiteY0" fmla="*/ 146377 h 3112185"/>
              <a:gd name="connsiteX1" fmla="*/ 27856 w 3068540"/>
              <a:gd name="connsiteY1" fmla="*/ 1451714 h 3112185"/>
              <a:gd name="connsiteX2" fmla="*/ 265470 w 3068540"/>
              <a:gd name="connsiteY2" fmla="*/ 2550075 h 3112185"/>
              <a:gd name="connsiteX3" fmla="*/ 1545645 w 3068540"/>
              <a:gd name="connsiteY3" fmla="*/ 3109741 h 3112185"/>
              <a:gd name="connsiteX4" fmla="*/ 2432364 w 3068540"/>
              <a:gd name="connsiteY4" fmla="*/ 2896817 h 3112185"/>
              <a:gd name="connsiteX5" fmla="*/ 2988956 w 3068540"/>
              <a:gd name="connsiteY5" fmla="*/ 2134203 h 3112185"/>
              <a:gd name="connsiteX6" fmla="*/ 3068469 w 3068540"/>
              <a:gd name="connsiteY6" fmla="*/ 1677003 h 3112185"/>
              <a:gd name="connsiteX7" fmla="*/ 2974985 w 3068540"/>
              <a:gd name="connsiteY7" fmla="*/ 1078435 h 3112185"/>
              <a:gd name="connsiteX8" fmla="*/ 2714250 w 3068540"/>
              <a:gd name="connsiteY8" fmla="*/ 647160 h 3112185"/>
              <a:gd name="connsiteX9" fmla="*/ 2094434 w 3068540"/>
              <a:gd name="connsiteY9" fmla="*/ 153003 h 3112185"/>
              <a:gd name="connsiteX10" fmla="*/ 1657112 w 3068540"/>
              <a:gd name="connsiteY10" fmla="*/ 33733 h 3112185"/>
              <a:gd name="connsiteX11" fmla="*/ 1345686 w 3068540"/>
              <a:gd name="connsiteY11" fmla="*/ 7229 h 3112185"/>
              <a:gd name="connsiteX12" fmla="*/ 683078 w 3068540"/>
              <a:gd name="connsiteY12" fmla="*/ 146377 h 3112185"/>
              <a:gd name="connsiteX0" fmla="*/ 683078 w 3068540"/>
              <a:gd name="connsiteY0" fmla="*/ 146377 h 3112185"/>
              <a:gd name="connsiteX1" fmla="*/ 27856 w 3068540"/>
              <a:gd name="connsiteY1" fmla="*/ 1451714 h 3112185"/>
              <a:gd name="connsiteX2" fmla="*/ 265470 w 3068540"/>
              <a:gd name="connsiteY2" fmla="*/ 2550075 h 3112185"/>
              <a:gd name="connsiteX3" fmla="*/ 1545645 w 3068540"/>
              <a:gd name="connsiteY3" fmla="*/ 3109741 h 3112185"/>
              <a:gd name="connsiteX4" fmla="*/ 2432364 w 3068540"/>
              <a:gd name="connsiteY4" fmla="*/ 2896817 h 3112185"/>
              <a:gd name="connsiteX5" fmla="*/ 2988956 w 3068540"/>
              <a:gd name="connsiteY5" fmla="*/ 2134203 h 3112185"/>
              <a:gd name="connsiteX6" fmla="*/ 3068469 w 3068540"/>
              <a:gd name="connsiteY6" fmla="*/ 1677003 h 3112185"/>
              <a:gd name="connsiteX7" fmla="*/ 2974985 w 3068540"/>
              <a:gd name="connsiteY7" fmla="*/ 1078435 h 3112185"/>
              <a:gd name="connsiteX8" fmla="*/ 2714250 w 3068540"/>
              <a:gd name="connsiteY8" fmla="*/ 647160 h 3112185"/>
              <a:gd name="connsiteX9" fmla="*/ 2094434 w 3068540"/>
              <a:gd name="connsiteY9" fmla="*/ 153003 h 3112185"/>
              <a:gd name="connsiteX10" fmla="*/ 1657112 w 3068540"/>
              <a:gd name="connsiteY10" fmla="*/ 33733 h 3112185"/>
              <a:gd name="connsiteX11" fmla="*/ 1345686 w 3068540"/>
              <a:gd name="connsiteY11" fmla="*/ 7229 h 3112185"/>
              <a:gd name="connsiteX12" fmla="*/ 683078 w 3068540"/>
              <a:gd name="connsiteY12" fmla="*/ 146377 h 3112185"/>
              <a:gd name="connsiteX0" fmla="*/ 683078 w 3068540"/>
              <a:gd name="connsiteY0" fmla="*/ 143148 h 3108956"/>
              <a:gd name="connsiteX1" fmla="*/ 27856 w 3068540"/>
              <a:gd name="connsiteY1" fmla="*/ 1448485 h 3108956"/>
              <a:gd name="connsiteX2" fmla="*/ 265470 w 3068540"/>
              <a:gd name="connsiteY2" fmla="*/ 2546846 h 3108956"/>
              <a:gd name="connsiteX3" fmla="*/ 1545645 w 3068540"/>
              <a:gd name="connsiteY3" fmla="*/ 3106512 h 3108956"/>
              <a:gd name="connsiteX4" fmla="*/ 2432364 w 3068540"/>
              <a:gd name="connsiteY4" fmla="*/ 2893588 h 3108956"/>
              <a:gd name="connsiteX5" fmla="*/ 2988956 w 3068540"/>
              <a:gd name="connsiteY5" fmla="*/ 2130974 h 3108956"/>
              <a:gd name="connsiteX6" fmla="*/ 3068469 w 3068540"/>
              <a:gd name="connsiteY6" fmla="*/ 1673774 h 3108956"/>
              <a:gd name="connsiteX7" fmla="*/ 2974985 w 3068540"/>
              <a:gd name="connsiteY7" fmla="*/ 1075206 h 3108956"/>
              <a:gd name="connsiteX8" fmla="*/ 2714250 w 3068540"/>
              <a:gd name="connsiteY8" fmla="*/ 643931 h 3108956"/>
              <a:gd name="connsiteX9" fmla="*/ 2094434 w 3068540"/>
              <a:gd name="connsiteY9" fmla="*/ 149774 h 3108956"/>
              <a:gd name="connsiteX10" fmla="*/ 1345686 w 3068540"/>
              <a:gd name="connsiteY10" fmla="*/ 4000 h 3108956"/>
              <a:gd name="connsiteX11" fmla="*/ 683078 w 3068540"/>
              <a:gd name="connsiteY11" fmla="*/ 143148 h 3108956"/>
              <a:gd name="connsiteX0" fmla="*/ 683078 w 3082038"/>
              <a:gd name="connsiteY0" fmla="*/ 143148 h 3108956"/>
              <a:gd name="connsiteX1" fmla="*/ 27856 w 3082038"/>
              <a:gd name="connsiteY1" fmla="*/ 1448485 h 3108956"/>
              <a:gd name="connsiteX2" fmla="*/ 265470 w 3082038"/>
              <a:gd name="connsiteY2" fmla="*/ 2546846 h 3108956"/>
              <a:gd name="connsiteX3" fmla="*/ 1545645 w 3082038"/>
              <a:gd name="connsiteY3" fmla="*/ 3106512 h 3108956"/>
              <a:gd name="connsiteX4" fmla="*/ 2432364 w 3082038"/>
              <a:gd name="connsiteY4" fmla="*/ 2893588 h 3108956"/>
              <a:gd name="connsiteX5" fmla="*/ 2988956 w 3082038"/>
              <a:gd name="connsiteY5" fmla="*/ 2130974 h 3108956"/>
              <a:gd name="connsiteX6" fmla="*/ 3068469 w 3082038"/>
              <a:gd name="connsiteY6" fmla="*/ 1673774 h 3108956"/>
              <a:gd name="connsiteX7" fmla="*/ 2974985 w 3082038"/>
              <a:gd name="connsiteY7" fmla="*/ 1075206 h 3108956"/>
              <a:gd name="connsiteX8" fmla="*/ 2094434 w 3082038"/>
              <a:gd name="connsiteY8" fmla="*/ 149774 h 3108956"/>
              <a:gd name="connsiteX9" fmla="*/ 1345686 w 3082038"/>
              <a:gd name="connsiteY9" fmla="*/ 4000 h 3108956"/>
              <a:gd name="connsiteX10" fmla="*/ 683078 w 3082038"/>
              <a:gd name="connsiteY10" fmla="*/ 143148 h 3108956"/>
              <a:gd name="connsiteX0" fmla="*/ 683078 w 3082038"/>
              <a:gd name="connsiteY0" fmla="*/ 137480 h 3103288"/>
              <a:gd name="connsiteX1" fmla="*/ 27856 w 3082038"/>
              <a:gd name="connsiteY1" fmla="*/ 1442817 h 3103288"/>
              <a:gd name="connsiteX2" fmla="*/ 265470 w 3082038"/>
              <a:gd name="connsiteY2" fmla="*/ 2541178 h 3103288"/>
              <a:gd name="connsiteX3" fmla="*/ 1545645 w 3082038"/>
              <a:gd name="connsiteY3" fmla="*/ 3100844 h 3103288"/>
              <a:gd name="connsiteX4" fmla="*/ 2432364 w 3082038"/>
              <a:gd name="connsiteY4" fmla="*/ 2887920 h 3103288"/>
              <a:gd name="connsiteX5" fmla="*/ 2988956 w 3082038"/>
              <a:gd name="connsiteY5" fmla="*/ 2125306 h 3103288"/>
              <a:gd name="connsiteX6" fmla="*/ 3068469 w 3082038"/>
              <a:gd name="connsiteY6" fmla="*/ 1668106 h 3103288"/>
              <a:gd name="connsiteX7" fmla="*/ 2974985 w 3082038"/>
              <a:gd name="connsiteY7" fmla="*/ 1069538 h 3103288"/>
              <a:gd name="connsiteX8" fmla="*/ 2094434 w 3082038"/>
              <a:gd name="connsiteY8" fmla="*/ 144106 h 3103288"/>
              <a:gd name="connsiteX9" fmla="*/ 683078 w 3082038"/>
              <a:gd name="connsiteY9" fmla="*/ 137480 h 3103288"/>
              <a:gd name="connsiteX0" fmla="*/ 683078 w 3082038"/>
              <a:gd name="connsiteY0" fmla="*/ 137480 h 3103288"/>
              <a:gd name="connsiteX1" fmla="*/ 27856 w 3082038"/>
              <a:gd name="connsiteY1" fmla="*/ 1442817 h 3103288"/>
              <a:gd name="connsiteX2" fmla="*/ 265470 w 3082038"/>
              <a:gd name="connsiteY2" fmla="*/ 2541178 h 3103288"/>
              <a:gd name="connsiteX3" fmla="*/ 1545645 w 3082038"/>
              <a:gd name="connsiteY3" fmla="*/ 3100844 h 3103288"/>
              <a:gd name="connsiteX4" fmla="*/ 2432364 w 3082038"/>
              <a:gd name="connsiteY4" fmla="*/ 2887920 h 3103288"/>
              <a:gd name="connsiteX5" fmla="*/ 3068469 w 3082038"/>
              <a:gd name="connsiteY5" fmla="*/ 1668106 h 3103288"/>
              <a:gd name="connsiteX6" fmla="*/ 2974985 w 3082038"/>
              <a:gd name="connsiteY6" fmla="*/ 1069538 h 3103288"/>
              <a:gd name="connsiteX7" fmla="*/ 2094434 w 3082038"/>
              <a:gd name="connsiteY7" fmla="*/ 144106 h 3103288"/>
              <a:gd name="connsiteX8" fmla="*/ 683078 w 3082038"/>
              <a:gd name="connsiteY8" fmla="*/ 137480 h 3103288"/>
              <a:gd name="connsiteX0" fmla="*/ 683078 w 2980867"/>
              <a:gd name="connsiteY0" fmla="*/ 137480 h 3121480"/>
              <a:gd name="connsiteX1" fmla="*/ 27856 w 2980867"/>
              <a:gd name="connsiteY1" fmla="*/ 1442817 h 3121480"/>
              <a:gd name="connsiteX2" fmla="*/ 265470 w 2980867"/>
              <a:gd name="connsiteY2" fmla="*/ 2541178 h 3121480"/>
              <a:gd name="connsiteX3" fmla="*/ 1545645 w 2980867"/>
              <a:gd name="connsiteY3" fmla="*/ 3100844 h 3121480"/>
              <a:gd name="connsiteX4" fmla="*/ 2432364 w 2980867"/>
              <a:gd name="connsiteY4" fmla="*/ 2887920 h 3121480"/>
              <a:gd name="connsiteX5" fmla="*/ 2974985 w 2980867"/>
              <a:gd name="connsiteY5" fmla="*/ 1069538 h 3121480"/>
              <a:gd name="connsiteX6" fmla="*/ 2094434 w 2980867"/>
              <a:gd name="connsiteY6" fmla="*/ 144106 h 3121480"/>
              <a:gd name="connsiteX7" fmla="*/ 683078 w 2980867"/>
              <a:gd name="connsiteY7" fmla="*/ 137480 h 3121480"/>
              <a:gd name="connsiteX0" fmla="*/ 683078 w 2992555"/>
              <a:gd name="connsiteY0" fmla="*/ 137480 h 3103288"/>
              <a:gd name="connsiteX1" fmla="*/ 27856 w 2992555"/>
              <a:gd name="connsiteY1" fmla="*/ 1442817 h 3103288"/>
              <a:gd name="connsiteX2" fmla="*/ 265470 w 2992555"/>
              <a:gd name="connsiteY2" fmla="*/ 2541178 h 3103288"/>
              <a:gd name="connsiteX3" fmla="*/ 1545645 w 2992555"/>
              <a:gd name="connsiteY3" fmla="*/ 3100844 h 3103288"/>
              <a:gd name="connsiteX4" fmla="*/ 2593572 w 2992555"/>
              <a:gd name="connsiteY4" fmla="*/ 2617316 h 3103288"/>
              <a:gd name="connsiteX5" fmla="*/ 2974985 w 2992555"/>
              <a:gd name="connsiteY5" fmla="*/ 1069538 h 3103288"/>
              <a:gd name="connsiteX6" fmla="*/ 2094434 w 2992555"/>
              <a:gd name="connsiteY6" fmla="*/ 144106 h 3103288"/>
              <a:gd name="connsiteX7" fmla="*/ 683078 w 2992555"/>
              <a:gd name="connsiteY7" fmla="*/ 137480 h 3103288"/>
              <a:gd name="connsiteX0" fmla="*/ 663919 w 2973396"/>
              <a:gd name="connsiteY0" fmla="*/ 130849 h 3096776"/>
              <a:gd name="connsiteX1" fmla="*/ 31428 w 2973396"/>
              <a:gd name="connsiteY1" fmla="*/ 1337983 h 3096776"/>
              <a:gd name="connsiteX2" fmla="*/ 246311 w 2973396"/>
              <a:gd name="connsiteY2" fmla="*/ 2534547 h 3096776"/>
              <a:gd name="connsiteX3" fmla="*/ 1526486 w 2973396"/>
              <a:gd name="connsiteY3" fmla="*/ 3094213 h 3096776"/>
              <a:gd name="connsiteX4" fmla="*/ 2574413 w 2973396"/>
              <a:gd name="connsiteY4" fmla="*/ 2610685 h 3096776"/>
              <a:gd name="connsiteX5" fmla="*/ 2955826 w 2973396"/>
              <a:gd name="connsiteY5" fmla="*/ 1062907 h 3096776"/>
              <a:gd name="connsiteX6" fmla="*/ 2075275 w 2973396"/>
              <a:gd name="connsiteY6" fmla="*/ 137475 h 3096776"/>
              <a:gd name="connsiteX7" fmla="*/ 663919 w 2973396"/>
              <a:gd name="connsiteY7" fmla="*/ 130849 h 3096776"/>
              <a:gd name="connsiteX0" fmla="*/ 458657 w 2768134"/>
              <a:gd name="connsiteY0" fmla="*/ 130849 h 3096776"/>
              <a:gd name="connsiteX1" fmla="*/ 41049 w 2768134"/>
              <a:gd name="connsiteY1" fmla="*/ 2534547 h 3096776"/>
              <a:gd name="connsiteX2" fmla="*/ 1321224 w 2768134"/>
              <a:gd name="connsiteY2" fmla="*/ 3094213 h 3096776"/>
              <a:gd name="connsiteX3" fmla="*/ 2369151 w 2768134"/>
              <a:gd name="connsiteY3" fmla="*/ 2610685 h 3096776"/>
              <a:gd name="connsiteX4" fmla="*/ 2750564 w 2768134"/>
              <a:gd name="connsiteY4" fmla="*/ 1062907 h 3096776"/>
              <a:gd name="connsiteX5" fmla="*/ 1870013 w 2768134"/>
              <a:gd name="connsiteY5" fmla="*/ 137475 h 3096776"/>
              <a:gd name="connsiteX6" fmla="*/ 458657 w 2768134"/>
              <a:gd name="connsiteY6" fmla="*/ 130849 h 3096776"/>
              <a:gd name="connsiteX0" fmla="*/ 675582 w 2985059"/>
              <a:gd name="connsiteY0" fmla="*/ 181114 h 3145530"/>
              <a:gd name="connsiteX1" fmla="*/ 27575 w 2985059"/>
              <a:gd name="connsiteY1" fmla="*/ 2111874 h 3145530"/>
              <a:gd name="connsiteX2" fmla="*/ 1538149 w 2985059"/>
              <a:gd name="connsiteY2" fmla="*/ 3144478 h 3145530"/>
              <a:gd name="connsiteX3" fmla="*/ 2586076 w 2985059"/>
              <a:gd name="connsiteY3" fmla="*/ 2660950 h 3145530"/>
              <a:gd name="connsiteX4" fmla="*/ 2967489 w 2985059"/>
              <a:gd name="connsiteY4" fmla="*/ 1113172 h 3145530"/>
              <a:gd name="connsiteX5" fmla="*/ 2086938 w 2985059"/>
              <a:gd name="connsiteY5" fmla="*/ 187740 h 3145530"/>
              <a:gd name="connsiteX6" fmla="*/ 675582 w 2985059"/>
              <a:gd name="connsiteY6" fmla="*/ 181114 h 3145530"/>
              <a:gd name="connsiteX0" fmla="*/ 675582 w 2967491"/>
              <a:gd name="connsiteY0" fmla="*/ 181114 h 3145530"/>
              <a:gd name="connsiteX1" fmla="*/ 27575 w 2967491"/>
              <a:gd name="connsiteY1" fmla="*/ 2111874 h 3145530"/>
              <a:gd name="connsiteX2" fmla="*/ 1538149 w 2967491"/>
              <a:gd name="connsiteY2" fmla="*/ 3144478 h 3145530"/>
              <a:gd name="connsiteX3" fmla="*/ 2967489 w 2967491"/>
              <a:gd name="connsiteY3" fmla="*/ 1113172 h 3145530"/>
              <a:gd name="connsiteX4" fmla="*/ 2086938 w 2967491"/>
              <a:gd name="connsiteY4" fmla="*/ 187740 h 3145530"/>
              <a:gd name="connsiteX5" fmla="*/ 675582 w 2967491"/>
              <a:gd name="connsiteY5" fmla="*/ 181114 h 3145530"/>
              <a:gd name="connsiteX0" fmla="*/ 675582 w 2947582"/>
              <a:gd name="connsiteY0" fmla="*/ 181114 h 3145530"/>
              <a:gd name="connsiteX1" fmla="*/ 27575 w 2947582"/>
              <a:gd name="connsiteY1" fmla="*/ 2111874 h 3145530"/>
              <a:gd name="connsiteX2" fmla="*/ 1538149 w 2947582"/>
              <a:gd name="connsiteY2" fmla="*/ 3144478 h 3145530"/>
              <a:gd name="connsiteX3" fmla="*/ 2947579 w 2947582"/>
              <a:gd name="connsiteY3" fmla="*/ 1549533 h 3145530"/>
              <a:gd name="connsiteX4" fmla="*/ 2086938 w 2947582"/>
              <a:gd name="connsiteY4" fmla="*/ 187740 h 3145530"/>
              <a:gd name="connsiteX5" fmla="*/ 675582 w 2947582"/>
              <a:gd name="connsiteY5" fmla="*/ 181114 h 3145530"/>
              <a:gd name="connsiteX0" fmla="*/ 462543 w 2984386"/>
              <a:gd name="connsiteY0" fmla="*/ 451202 h 3006857"/>
              <a:gd name="connsiteX1" fmla="*/ 64384 w 2984386"/>
              <a:gd name="connsiteY1" fmla="*/ 1972992 h 3006857"/>
              <a:gd name="connsiteX2" fmla="*/ 1574958 w 2984386"/>
              <a:gd name="connsiteY2" fmla="*/ 3005596 h 3006857"/>
              <a:gd name="connsiteX3" fmla="*/ 2984388 w 2984386"/>
              <a:gd name="connsiteY3" fmla="*/ 1410651 h 3006857"/>
              <a:gd name="connsiteX4" fmla="*/ 2123747 w 2984386"/>
              <a:gd name="connsiteY4" fmla="*/ 48858 h 3006857"/>
              <a:gd name="connsiteX5" fmla="*/ 462543 w 2984386"/>
              <a:gd name="connsiteY5" fmla="*/ 451202 h 3006857"/>
              <a:gd name="connsiteX0" fmla="*/ 462543 w 3030594"/>
              <a:gd name="connsiteY0" fmla="*/ 451202 h 3006857"/>
              <a:gd name="connsiteX1" fmla="*/ 64384 w 3030594"/>
              <a:gd name="connsiteY1" fmla="*/ 1972992 h 3006857"/>
              <a:gd name="connsiteX2" fmla="*/ 1574958 w 3030594"/>
              <a:gd name="connsiteY2" fmla="*/ 3005596 h 3006857"/>
              <a:gd name="connsiteX3" fmla="*/ 3030593 w 3030594"/>
              <a:gd name="connsiteY3" fmla="*/ 1598935 h 3006857"/>
              <a:gd name="connsiteX4" fmla="*/ 2123747 w 3030594"/>
              <a:gd name="connsiteY4" fmla="*/ 48858 h 3006857"/>
              <a:gd name="connsiteX5" fmla="*/ 462543 w 3030594"/>
              <a:gd name="connsiteY5" fmla="*/ 451202 h 3006857"/>
              <a:gd name="connsiteX0" fmla="*/ 462543 w 3031074"/>
              <a:gd name="connsiteY0" fmla="*/ 451202 h 3006857"/>
              <a:gd name="connsiteX1" fmla="*/ 64384 w 3031074"/>
              <a:gd name="connsiteY1" fmla="*/ 1972992 h 3006857"/>
              <a:gd name="connsiteX2" fmla="*/ 1574958 w 3031074"/>
              <a:gd name="connsiteY2" fmla="*/ 3005596 h 3006857"/>
              <a:gd name="connsiteX3" fmla="*/ 3030593 w 3031074"/>
              <a:gd name="connsiteY3" fmla="*/ 1598935 h 3006857"/>
              <a:gd name="connsiteX4" fmla="*/ 2123747 w 3031074"/>
              <a:gd name="connsiteY4" fmla="*/ 48858 h 3006857"/>
              <a:gd name="connsiteX5" fmla="*/ 462543 w 3031074"/>
              <a:gd name="connsiteY5" fmla="*/ 451202 h 3006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1074" h="3006857">
                <a:moveTo>
                  <a:pt x="462543" y="451202"/>
                </a:moveTo>
                <a:cubicBezTo>
                  <a:pt x="119316" y="771891"/>
                  <a:pt x="-121018" y="1547260"/>
                  <a:pt x="64384" y="1972992"/>
                </a:cubicBezTo>
                <a:cubicBezTo>
                  <a:pt x="249786" y="2398724"/>
                  <a:pt x="939518" y="3039079"/>
                  <a:pt x="1574958" y="3005596"/>
                </a:cubicBezTo>
                <a:cubicBezTo>
                  <a:pt x="2064944" y="2839146"/>
                  <a:pt x="2939128" y="2091725"/>
                  <a:pt x="3030593" y="1598935"/>
                </a:cubicBezTo>
                <a:cubicBezTo>
                  <a:pt x="3051333" y="958659"/>
                  <a:pt x="2395297" y="227392"/>
                  <a:pt x="2123747" y="48858"/>
                </a:cubicBezTo>
                <a:cubicBezTo>
                  <a:pt x="1741762" y="-106485"/>
                  <a:pt x="805770" y="130513"/>
                  <a:pt x="462543" y="451202"/>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683B7A7F-047E-CE1B-F285-C1E2827A9D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9515" y="3438627"/>
            <a:ext cx="1784721" cy="1888725"/>
            <a:chOff x="247501" y="3192554"/>
            <a:chExt cx="1784721" cy="1888725"/>
          </a:xfrm>
        </p:grpSpPr>
        <p:sp>
          <p:nvSpPr>
            <p:cNvPr id="23" name="Freeform: Shape 22">
              <a:extLst>
                <a:ext uri="{FF2B5EF4-FFF2-40B4-BE49-F238E27FC236}">
                  <a16:creationId xmlns:a16="http://schemas.microsoft.com/office/drawing/2014/main" id="{6AC79E94-CF6A-65B4-61DC-EABCC7E1A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69679">
              <a:off x="247501" y="3192554"/>
              <a:ext cx="1784721" cy="1888725"/>
            </a:xfrm>
            <a:custGeom>
              <a:avLst/>
              <a:gdLst>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3003582 w 5421466"/>
                <a:gd name="connsiteY39" fmla="*/ 5026451 h 7017706"/>
                <a:gd name="connsiteX40" fmla="*/ 2315426 w 5421466"/>
                <a:gd name="connsiteY40" fmla="*/ 5092438 h 7017706"/>
                <a:gd name="connsiteX41" fmla="*/ 1495294 w 5421466"/>
                <a:gd name="connsiteY41" fmla="*/ 4922756 h 7017706"/>
                <a:gd name="connsiteX42" fmla="*/ 760003 w 5421466"/>
                <a:gd name="connsiteY42" fmla="*/ 4187465 h 7017706"/>
                <a:gd name="connsiteX43" fmla="*/ 260382 w 5421466"/>
                <a:gd name="connsiteY43" fmla="*/ 3291919 h 7017706"/>
                <a:gd name="connsiteX44" fmla="*/ 5859 w 5421466"/>
                <a:gd name="connsiteY44" fmla="*/ 2924273 h 7017706"/>
                <a:gd name="connsiteX45" fmla="*/ 109554 w 5421466"/>
                <a:gd name="connsiteY45" fmla="*/ 3518162 h 7017706"/>
                <a:gd name="connsiteX46" fmla="*/ 420638 w 5421466"/>
                <a:gd name="connsiteY46" fmla="*/ 4922756 h 7017706"/>
                <a:gd name="connsiteX47" fmla="*/ 910832 w 5421466"/>
                <a:gd name="connsiteY47" fmla="*/ 5544925 h 7017706"/>
                <a:gd name="connsiteX48" fmla="*/ 1523574 w 5421466"/>
                <a:gd name="connsiteY48" fmla="*/ 5761741 h 7017706"/>
                <a:gd name="connsiteX49" fmla="*/ 2287145 w 5421466"/>
                <a:gd name="connsiteY49" fmla="*/ 5724034 h 7017706"/>
                <a:gd name="connsiteX50" fmla="*/ 3720020 w 5421466"/>
                <a:gd name="connsiteY50" fmla="*/ 5516644 h 7017706"/>
                <a:gd name="connsiteX51" fmla="*/ 3701166 w 5421466"/>
                <a:gd name="connsiteY51" fmla="*/ 5563778 h 7017706"/>
                <a:gd name="connsiteX52" fmla="*/ 3503203 w 5421466"/>
                <a:gd name="connsiteY52" fmla="*/ 6129387 h 7017706"/>
                <a:gd name="connsiteX53" fmla="*/ 3456069 w 5421466"/>
                <a:gd name="connsiteY53" fmla="*/ 6091679 h 7017706"/>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2315426 w 5421466"/>
                <a:gd name="connsiteY39" fmla="*/ 5092438 h 7017706"/>
                <a:gd name="connsiteX40" fmla="*/ 1495294 w 5421466"/>
                <a:gd name="connsiteY40" fmla="*/ 4922756 h 7017706"/>
                <a:gd name="connsiteX41" fmla="*/ 760003 w 5421466"/>
                <a:gd name="connsiteY41" fmla="*/ 4187465 h 7017706"/>
                <a:gd name="connsiteX42" fmla="*/ 260382 w 5421466"/>
                <a:gd name="connsiteY42" fmla="*/ 3291919 h 7017706"/>
                <a:gd name="connsiteX43" fmla="*/ 5859 w 5421466"/>
                <a:gd name="connsiteY43" fmla="*/ 2924273 h 7017706"/>
                <a:gd name="connsiteX44" fmla="*/ 109554 w 5421466"/>
                <a:gd name="connsiteY44" fmla="*/ 3518162 h 7017706"/>
                <a:gd name="connsiteX45" fmla="*/ 420638 w 5421466"/>
                <a:gd name="connsiteY45" fmla="*/ 4922756 h 7017706"/>
                <a:gd name="connsiteX46" fmla="*/ 910832 w 5421466"/>
                <a:gd name="connsiteY46" fmla="*/ 5544925 h 7017706"/>
                <a:gd name="connsiteX47" fmla="*/ 1523574 w 5421466"/>
                <a:gd name="connsiteY47" fmla="*/ 5761741 h 7017706"/>
                <a:gd name="connsiteX48" fmla="*/ 2287145 w 5421466"/>
                <a:gd name="connsiteY48" fmla="*/ 5724034 h 7017706"/>
                <a:gd name="connsiteX49" fmla="*/ 3720020 w 5421466"/>
                <a:gd name="connsiteY49" fmla="*/ 5516644 h 7017706"/>
                <a:gd name="connsiteX50" fmla="*/ 3701166 w 5421466"/>
                <a:gd name="connsiteY50" fmla="*/ 5563778 h 7017706"/>
                <a:gd name="connsiteX51" fmla="*/ 3503203 w 5421466"/>
                <a:gd name="connsiteY51" fmla="*/ 6129387 h 7017706"/>
                <a:gd name="connsiteX52" fmla="*/ 3456069 w 5421466"/>
                <a:gd name="connsiteY52" fmla="*/ 6091679 h 7017706"/>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2315426 w 5421466"/>
                <a:gd name="connsiteY39" fmla="*/ 5092438 h 7017706"/>
                <a:gd name="connsiteX40" fmla="*/ 1495294 w 5421466"/>
                <a:gd name="connsiteY40" fmla="*/ 4922756 h 7017706"/>
                <a:gd name="connsiteX41" fmla="*/ 760003 w 5421466"/>
                <a:gd name="connsiteY41" fmla="*/ 4187465 h 7017706"/>
                <a:gd name="connsiteX42" fmla="*/ 260382 w 5421466"/>
                <a:gd name="connsiteY42" fmla="*/ 3291919 h 7017706"/>
                <a:gd name="connsiteX43" fmla="*/ 5859 w 5421466"/>
                <a:gd name="connsiteY43" fmla="*/ 2924273 h 7017706"/>
                <a:gd name="connsiteX44" fmla="*/ 109554 w 5421466"/>
                <a:gd name="connsiteY44" fmla="*/ 3518162 h 7017706"/>
                <a:gd name="connsiteX45" fmla="*/ 420638 w 5421466"/>
                <a:gd name="connsiteY45" fmla="*/ 4922756 h 7017706"/>
                <a:gd name="connsiteX46" fmla="*/ 910832 w 5421466"/>
                <a:gd name="connsiteY46" fmla="*/ 5544925 h 7017706"/>
                <a:gd name="connsiteX47" fmla="*/ 1523574 w 5421466"/>
                <a:gd name="connsiteY47" fmla="*/ 5761741 h 7017706"/>
                <a:gd name="connsiteX48" fmla="*/ 2287145 w 5421466"/>
                <a:gd name="connsiteY48" fmla="*/ 5724034 h 7017706"/>
                <a:gd name="connsiteX49" fmla="*/ 3720020 w 5421466"/>
                <a:gd name="connsiteY49" fmla="*/ 5516644 h 7017706"/>
                <a:gd name="connsiteX50" fmla="*/ 3701166 w 5421466"/>
                <a:gd name="connsiteY50" fmla="*/ 5563778 h 7017706"/>
                <a:gd name="connsiteX51" fmla="*/ 3503203 w 5421466"/>
                <a:gd name="connsiteY51" fmla="*/ 6129387 h 7017706"/>
                <a:gd name="connsiteX52" fmla="*/ 3456069 w 5421466"/>
                <a:gd name="connsiteY52" fmla="*/ 6091679 h 7017706"/>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2315426 w 5421466"/>
                <a:gd name="connsiteY39" fmla="*/ 5092438 h 7017706"/>
                <a:gd name="connsiteX40" fmla="*/ 1495294 w 5421466"/>
                <a:gd name="connsiteY40" fmla="*/ 4922756 h 7017706"/>
                <a:gd name="connsiteX41" fmla="*/ 760003 w 5421466"/>
                <a:gd name="connsiteY41" fmla="*/ 4187465 h 7017706"/>
                <a:gd name="connsiteX42" fmla="*/ 260382 w 5421466"/>
                <a:gd name="connsiteY42" fmla="*/ 3291919 h 7017706"/>
                <a:gd name="connsiteX43" fmla="*/ 5859 w 5421466"/>
                <a:gd name="connsiteY43" fmla="*/ 2924273 h 7017706"/>
                <a:gd name="connsiteX44" fmla="*/ 109554 w 5421466"/>
                <a:gd name="connsiteY44" fmla="*/ 3518162 h 7017706"/>
                <a:gd name="connsiteX45" fmla="*/ 420638 w 5421466"/>
                <a:gd name="connsiteY45" fmla="*/ 4922756 h 7017706"/>
                <a:gd name="connsiteX46" fmla="*/ 910832 w 5421466"/>
                <a:gd name="connsiteY46" fmla="*/ 5544925 h 7017706"/>
                <a:gd name="connsiteX47" fmla="*/ 1523574 w 5421466"/>
                <a:gd name="connsiteY47" fmla="*/ 5761741 h 7017706"/>
                <a:gd name="connsiteX48" fmla="*/ 2287145 w 5421466"/>
                <a:gd name="connsiteY48" fmla="*/ 5724034 h 7017706"/>
                <a:gd name="connsiteX49" fmla="*/ 3609909 w 5421466"/>
                <a:gd name="connsiteY49" fmla="*/ 5516644 h 7017706"/>
                <a:gd name="connsiteX50" fmla="*/ 3701166 w 5421466"/>
                <a:gd name="connsiteY50" fmla="*/ 5563778 h 7017706"/>
                <a:gd name="connsiteX51" fmla="*/ 3503203 w 5421466"/>
                <a:gd name="connsiteY51" fmla="*/ 6129387 h 7017706"/>
                <a:gd name="connsiteX52" fmla="*/ 3456069 w 5421466"/>
                <a:gd name="connsiteY52" fmla="*/ 6091679 h 7017706"/>
                <a:gd name="connsiteX0" fmla="*/ 3418362 w 5421466"/>
                <a:gd name="connsiteY0" fmla="*/ 6148240 h 6148240"/>
                <a:gd name="connsiteX1" fmla="*/ 4455310 w 5421466"/>
                <a:gd name="connsiteY1" fmla="*/ 6044545 h 6148240"/>
                <a:gd name="connsiteX2" fmla="*/ 4455310 w 5421466"/>
                <a:gd name="connsiteY2" fmla="*/ 6035119 h 6148240"/>
                <a:gd name="connsiteX3" fmla="*/ 4172506 w 5421466"/>
                <a:gd name="connsiteY3" fmla="*/ 5431803 h 6148240"/>
                <a:gd name="connsiteX4" fmla="*/ 4181933 w 5421466"/>
                <a:gd name="connsiteY4" fmla="*/ 5337535 h 6148240"/>
                <a:gd name="connsiteX5" fmla="*/ 4596712 w 5421466"/>
                <a:gd name="connsiteY5" fmla="*/ 4932183 h 6148240"/>
                <a:gd name="connsiteX6" fmla="*/ 5058626 w 5421466"/>
                <a:gd name="connsiteY6" fmla="*/ 3800966 h 6148240"/>
                <a:gd name="connsiteX7" fmla="*/ 5416844 w 5421466"/>
                <a:gd name="connsiteY7" fmla="*/ 2735737 h 6148240"/>
                <a:gd name="connsiteX8" fmla="*/ 5209455 w 5421466"/>
                <a:gd name="connsiteY8" fmla="*/ 2801725 h 6148240"/>
                <a:gd name="connsiteX9" fmla="*/ 4493017 w 5421466"/>
                <a:gd name="connsiteY9" fmla="*/ 3169370 h 6148240"/>
                <a:gd name="connsiteX10" fmla="*/ 3691739 w 5421466"/>
                <a:gd name="connsiteY10" fmla="*/ 4074343 h 6148240"/>
                <a:gd name="connsiteX11" fmla="*/ 3757727 w 5421466"/>
                <a:gd name="connsiteY11" fmla="*/ 3546442 h 6148240"/>
                <a:gd name="connsiteX12" fmla="*/ 4087665 w 5421466"/>
                <a:gd name="connsiteY12" fmla="*/ 2009873 h 6148240"/>
                <a:gd name="connsiteX13" fmla="*/ 4285628 w 5421466"/>
                <a:gd name="connsiteY13" fmla="*/ 1302863 h 6148240"/>
                <a:gd name="connsiteX14" fmla="*/ 4313908 w 5421466"/>
                <a:gd name="connsiteY14" fmla="*/ 963498 h 6148240"/>
                <a:gd name="connsiteX15" fmla="*/ 4049958 w 5421466"/>
                <a:gd name="connsiteY15" fmla="*/ 1199168 h 6148240"/>
                <a:gd name="connsiteX16" fmla="*/ 3569191 w 5421466"/>
                <a:gd name="connsiteY16" fmla="*/ 1840191 h 6148240"/>
                <a:gd name="connsiteX17" fmla="*/ 3408935 w 5421466"/>
                <a:gd name="connsiteY17" fmla="*/ 2349238 h 6148240"/>
                <a:gd name="connsiteX18" fmla="*/ 3324094 w 5421466"/>
                <a:gd name="connsiteY18" fmla="*/ 3518162 h 6148240"/>
                <a:gd name="connsiteX19" fmla="*/ 3267533 w 5421466"/>
                <a:gd name="connsiteY19" fmla="*/ 4093197 h 6148240"/>
                <a:gd name="connsiteX20" fmla="*/ 3267533 w 5421466"/>
                <a:gd name="connsiteY20" fmla="*/ 3885807 h 6148240"/>
                <a:gd name="connsiteX21" fmla="*/ 3069570 w 5421466"/>
                <a:gd name="connsiteY21" fmla="*/ 3188224 h 6148240"/>
                <a:gd name="connsiteX22" fmla="*/ 2428547 w 5421466"/>
                <a:gd name="connsiteY22" fmla="*/ 1604521 h 6148240"/>
                <a:gd name="connsiteX23" fmla="*/ 2042048 w 5421466"/>
                <a:gd name="connsiteY23" fmla="*/ 680694 h 6148240"/>
                <a:gd name="connsiteX24" fmla="*/ 1976061 w 5421466"/>
                <a:gd name="connsiteY24" fmla="*/ 237634 h 6148240"/>
                <a:gd name="connsiteX25" fmla="*/ 1853512 w 5421466"/>
                <a:gd name="connsiteY25" fmla="*/ 1964 h 6148240"/>
                <a:gd name="connsiteX26" fmla="*/ 1674403 w 5421466"/>
                <a:gd name="connsiteY26" fmla="*/ 360183 h 6148240"/>
                <a:gd name="connsiteX27" fmla="*/ 1504721 w 5421466"/>
                <a:gd name="connsiteY27" fmla="*/ 1415985 h 6148240"/>
                <a:gd name="connsiteX28" fmla="*/ 1919500 w 5421466"/>
                <a:gd name="connsiteY28" fmla="*/ 2745164 h 6148240"/>
                <a:gd name="connsiteX29" fmla="*/ 2503962 w 5421466"/>
                <a:gd name="connsiteY29" fmla="*/ 3885807 h 6148240"/>
                <a:gd name="connsiteX30" fmla="*/ 2343706 w 5421466"/>
                <a:gd name="connsiteY30" fmla="*/ 3734978 h 6148240"/>
                <a:gd name="connsiteX31" fmla="*/ 1259624 w 5421466"/>
                <a:gd name="connsiteY31" fmla="*/ 2566055 h 6148240"/>
                <a:gd name="connsiteX32" fmla="*/ 760003 w 5421466"/>
                <a:gd name="connsiteY32" fmla="*/ 2019300 h 6148240"/>
                <a:gd name="connsiteX33" fmla="*/ 213248 w 5421466"/>
                <a:gd name="connsiteY33" fmla="*/ 1510253 h 6148240"/>
                <a:gd name="connsiteX34" fmla="*/ 213248 w 5421466"/>
                <a:gd name="connsiteY34" fmla="*/ 1642228 h 6148240"/>
                <a:gd name="connsiteX35" fmla="*/ 694015 w 5421466"/>
                <a:gd name="connsiteY35" fmla="*/ 2980834 h 6148240"/>
                <a:gd name="connsiteX36" fmla="*/ 1287904 w 5421466"/>
                <a:gd name="connsiteY36" fmla="*/ 4102624 h 6148240"/>
                <a:gd name="connsiteX37" fmla="*/ 2042048 w 5421466"/>
                <a:gd name="connsiteY37" fmla="*/ 4715366 h 6148240"/>
                <a:gd name="connsiteX38" fmla="*/ 2984729 w 5421466"/>
                <a:gd name="connsiteY38" fmla="*/ 5026451 h 6148240"/>
                <a:gd name="connsiteX39" fmla="*/ 2315426 w 5421466"/>
                <a:gd name="connsiteY39" fmla="*/ 5092438 h 6148240"/>
                <a:gd name="connsiteX40" fmla="*/ 1495294 w 5421466"/>
                <a:gd name="connsiteY40" fmla="*/ 4922756 h 6148240"/>
                <a:gd name="connsiteX41" fmla="*/ 760003 w 5421466"/>
                <a:gd name="connsiteY41" fmla="*/ 4187465 h 6148240"/>
                <a:gd name="connsiteX42" fmla="*/ 260382 w 5421466"/>
                <a:gd name="connsiteY42" fmla="*/ 3291919 h 6148240"/>
                <a:gd name="connsiteX43" fmla="*/ 5859 w 5421466"/>
                <a:gd name="connsiteY43" fmla="*/ 2924273 h 6148240"/>
                <a:gd name="connsiteX44" fmla="*/ 109554 w 5421466"/>
                <a:gd name="connsiteY44" fmla="*/ 3518162 h 6148240"/>
                <a:gd name="connsiteX45" fmla="*/ 420638 w 5421466"/>
                <a:gd name="connsiteY45" fmla="*/ 4922756 h 6148240"/>
                <a:gd name="connsiteX46" fmla="*/ 910832 w 5421466"/>
                <a:gd name="connsiteY46" fmla="*/ 5544925 h 6148240"/>
                <a:gd name="connsiteX47" fmla="*/ 1523574 w 5421466"/>
                <a:gd name="connsiteY47" fmla="*/ 5761741 h 6148240"/>
                <a:gd name="connsiteX48" fmla="*/ 2287145 w 5421466"/>
                <a:gd name="connsiteY48" fmla="*/ 5724034 h 6148240"/>
                <a:gd name="connsiteX49" fmla="*/ 3609909 w 5421466"/>
                <a:gd name="connsiteY49" fmla="*/ 5516644 h 6148240"/>
                <a:gd name="connsiteX50" fmla="*/ 3701166 w 5421466"/>
                <a:gd name="connsiteY50" fmla="*/ 5563778 h 6148240"/>
                <a:gd name="connsiteX51" fmla="*/ 3503203 w 5421466"/>
                <a:gd name="connsiteY51" fmla="*/ 6129387 h 6148240"/>
                <a:gd name="connsiteX0" fmla="*/ 4455310 w 5421466"/>
                <a:gd name="connsiteY0" fmla="*/ 6044545 h 6129387"/>
                <a:gd name="connsiteX1" fmla="*/ 4455310 w 5421466"/>
                <a:gd name="connsiteY1" fmla="*/ 6035119 h 6129387"/>
                <a:gd name="connsiteX2" fmla="*/ 4172506 w 5421466"/>
                <a:gd name="connsiteY2" fmla="*/ 5431803 h 6129387"/>
                <a:gd name="connsiteX3" fmla="*/ 4181933 w 5421466"/>
                <a:gd name="connsiteY3" fmla="*/ 5337535 h 6129387"/>
                <a:gd name="connsiteX4" fmla="*/ 4596712 w 5421466"/>
                <a:gd name="connsiteY4" fmla="*/ 4932183 h 6129387"/>
                <a:gd name="connsiteX5" fmla="*/ 5058626 w 5421466"/>
                <a:gd name="connsiteY5" fmla="*/ 3800966 h 6129387"/>
                <a:gd name="connsiteX6" fmla="*/ 5416844 w 5421466"/>
                <a:gd name="connsiteY6" fmla="*/ 2735737 h 6129387"/>
                <a:gd name="connsiteX7" fmla="*/ 5209455 w 5421466"/>
                <a:gd name="connsiteY7" fmla="*/ 2801725 h 6129387"/>
                <a:gd name="connsiteX8" fmla="*/ 4493017 w 5421466"/>
                <a:gd name="connsiteY8" fmla="*/ 3169370 h 6129387"/>
                <a:gd name="connsiteX9" fmla="*/ 3691739 w 5421466"/>
                <a:gd name="connsiteY9" fmla="*/ 4074343 h 6129387"/>
                <a:gd name="connsiteX10" fmla="*/ 3757727 w 5421466"/>
                <a:gd name="connsiteY10" fmla="*/ 3546442 h 6129387"/>
                <a:gd name="connsiteX11" fmla="*/ 4087665 w 5421466"/>
                <a:gd name="connsiteY11" fmla="*/ 2009873 h 6129387"/>
                <a:gd name="connsiteX12" fmla="*/ 4285628 w 5421466"/>
                <a:gd name="connsiteY12" fmla="*/ 1302863 h 6129387"/>
                <a:gd name="connsiteX13" fmla="*/ 4313908 w 5421466"/>
                <a:gd name="connsiteY13" fmla="*/ 963498 h 6129387"/>
                <a:gd name="connsiteX14" fmla="*/ 4049958 w 5421466"/>
                <a:gd name="connsiteY14" fmla="*/ 1199168 h 6129387"/>
                <a:gd name="connsiteX15" fmla="*/ 3569191 w 5421466"/>
                <a:gd name="connsiteY15" fmla="*/ 1840191 h 6129387"/>
                <a:gd name="connsiteX16" fmla="*/ 3408935 w 5421466"/>
                <a:gd name="connsiteY16" fmla="*/ 2349238 h 6129387"/>
                <a:gd name="connsiteX17" fmla="*/ 3324094 w 5421466"/>
                <a:gd name="connsiteY17" fmla="*/ 3518162 h 6129387"/>
                <a:gd name="connsiteX18" fmla="*/ 3267533 w 5421466"/>
                <a:gd name="connsiteY18" fmla="*/ 4093197 h 6129387"/>
                <a:gd name="connsiteX19" fmla="*/ 3267533 w 5421466"/>
                <a:gd name="connsiteY19" fmla="*/ 3885807 h 6129387"/>
                <a:gd name="connsiteX20" fmla="*/ 3069570 w 5421466"/>
                <a:gd name="connsiteY20" fmla="*/ 3188224 h 6129387"/>
                <a:gd name="connsiteX21" fmla="*/ 2428547 w 5421466"/>
                <a:gd name="connsiteY21" fmla="*/ 1604521 h 6129387"/>
                <a:gd name="connsiteX22" fmla="*/ 2042048 w 5421466"/>
                <a:gd name="connsiteY22" fmla="*/ 680694 h 6129387"/>
                <a:gd name="connsiteX23" fmla="*/ 1976061 w 5421466"/>
                <a:gd name="connsiteY23" fmla="*/ 237634 h 6129387"/>
                <a:gd name="connsiteX24" fmla="*/ 1853512 w 5421466"/>
                <a:gd name="connsiteY24" fmla="*/ 1964 h 6129387"/>
                <a:gd name="connsiteX25" fmla="*/ 1674403 w 5421466"/>
                <a:gd name="connsiteY25" fmla="*/ 360183 h 6129387"/>
                <a:gd name="connsiteX26" fmla="*/ 1504721 w 5421466"/>
                <a:gd name="connsiteY26" fmla="*/ 1415985 h 6129387"/>
                <a:gd name="connsiteX27" fmla="*/ 1919500 w 5421466"/>
                <a:gd name="connsiteY27" fmla="*/ 2745164 h 6129387"/>
                <a:gd name="connsiteX28" fmla="*/ 2503962 w 5421466"/>
                <a:gd name="connsiteY28" fmla="*/ 3885807 h 6129387"/>
                <a:gd name="connsiteX29" fmla="*/ 2343706 w 5421466"/>
                <a:gd name="connsiteY29" fmla="*/ 3734978 h 6129387"/>
                <a:gd name="connsiteX30" fmla="*/ 1259624 w 5421466"/>
                <a:gd name="connsiteY30" fmla="*/ 2566055 h 6129387"/>
                <a:gd name="connsiteX31" fmla="*/ 760003 w 5421466"/>
                <a:gd name="connsiteY31" fmla="*/ 2019300 h 6129387"/>
                <a:gd name="connsiteX32" fmla="*/ 213248 w 5421466"/>
                <a:gd name="connsiteY32" fmla="*/ 1510253 h 6129387"/>
                <a:gd name="connsiteX33" fmla="*/ 213248 w 5421466"/>
                <a:gd name="connsiteY33" fmla="*/ 1642228 h 6129387"/>
                <a:gd name="connsiteX34" fmla="*/ 694015 w 5421466"/>
                <a:gd name="connsiteY34" fmla="*/ 2980834 h 6129387"/>
                <a:gd name="connsiteX35" fmla="*/ 1287904 w 5421466"/>
                <a:gd name="connsiteY35" fmla="*/ 4102624 h 6129387"/>
                <a:gd name="connsiteX36" fmla="*/ 2042048 w 5421466"/>
                <a:gd name="connsiteY36" fmla="*/ 4715366 h 6129387"/>
                <a:gd name="connsiteX37" fmla="*/ 2984729 w 5421466"/>
                <a:gd name="connsiteY37" fmla="*/ 5026451 h 6129387"/>
                <a:gd name="connsiteX38" fmla="*/ 2315426 w 5421466"/>
                <a:gd name="connsiteY38" fmla="*/ 5092438 h 6129387"/>
                <a:gd name="connsiteX39" fmla="*/ 1495294 w 5421466"/>
                <a:gd name="connsiteY39" fmla="*/ 4922756 h 6129387"/>
                <a:gd name="connsiteX40" fmla="*/ 760003 w 5421466"/>
                <a:gd name="connsiteY40" fmla="*/ 4187465 h 6129387"/>
                <a:gd name="connsiteX41" fmla="*/ 260382 w 5421466"/>
                <a:gd name="connsiteY41" fmla="*/ 3291919 h 6129387"/>
                <a:gd name="connsiteX42" fmla="*/ 5859 w 5421466"/>
                <a:gd name="connsiteY42" fmla="*/ 2924273 h 6129387"/>
                <a:gd name="connsiteX43" fmla="*/ 109554 w 5421466"/>
                <a:gd name="connsiteY43" fmla="*/ 3518162 h 6129387"/>
                <a:gd name="connsiteX44" fmla="*/ 420638 w 5421466"/>
                <a:gd name="connsiteY44" fmla="*/ 4922756 h 6129387"/>
                <a:gd name="connsiteX45" fmla="*/ 910832 w 5421466"/>
                <a:gd name="connsiteY45" fmla="*/ 5544925 h 6129387"/>
                <a:gd name="connsiteX46" fmla="*/ 1523574 w 5421466"/>
                <a:gd name="connsiteY46" fmla="*/ 5761741 h 6129387"/>
                <a:gd name="connsiteX47" fmla="*/ 2287145 w 5421466"/>
                <a:gd name="connsiteY47" fmla="*/ 5724034 h 6129387"/>
                <a:gd name="connsiteX48" fmla="*/ 3609909 w 5421466"/>
                <a:gd name="connsiteY48" fmla="*/ 5516644 h 6129387"/>
                <a:gd name="connsiteX49" fmla="*/ 3701166 w 5421466"/>
                <a:gd name="connsiteY49" fmla="*/ 5563778 h 6129387"/>
                <a:gd name="connsiteX50" fmla="*/ 3503203 w 5421466"/>
                <a:gd name="connsiteY50" fmla="*/ 6129387 h 6129387"/>
                <a:gd name="connsiteX0" fmla="*/ 4455310 w 5421466"/>
                <a:gd name="connsiteY0" fmla="*/ 6044545 h 6129387"/>
                <a:gd name="connsiteX1" fmla="*/ 4172506 w 5421466"/>
                <a:gd name="connsiteY1" fmla="*/ 5431803 h 6129387"/>
                <a:gd name="connsiteX2" fmla="*/ 4181933 w 5421466"/>
                <a:gd name="connsiteY2" fmla="*/ 5337535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67533 w 5421466"/>
                <a:gd name="connsiteY18" fmla="*/ 3885807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03962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67533 w 5421466"/>
                <a:gd name="connsiteY18" fmla="*/ 3885807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03962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03962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884193 w 5421466"/>
                <a:gd name="connsiteY36" fmla="*/ 5019270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884193 w 5421466"/>
                <a:gd name="connsiteY36" fmla="*/ 5019270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69964 w 5421466"/>
                <a:gd name="connsiteY0" fmla="*/ 6067991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69964 w 5421466"/>
                <a:gd name="connsiteY0" fmla="*/ 6067991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287145 w 5421466"/>
                <a:gd name="connsiteY46" fmla="*/ 5724034 h 6199726"/>
                <a:gd name="connsiteX47" fmla="*/ 3609909 w 5421466"/>
                <a:gd name="connsiteY47" fmla="*/ 5516644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287145 w 5421466"/>
                <a:gd name="connsiteY46" fmla="*/ 5724034 h 6199726"/>
                <a:gd name="connsiteX47" fmla="*/ 3609909 w 5421466"/>
                <a:gd name="connsiteY47" fmla="*/ 5516644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609909 w 5421466"/>
                <a:gd name="connsiteY47" fmla="*/ 5516644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483886 w 5421466"/>
                <a:gd name="connsiteY47" fmla="*/ 5540090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483886 w 5421466"/>
                <a:gd name="connsiteY47" fmla="*/ 5540090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483886 w 5421466"/>
                <a:gd name="connsiteY47" fmla="*/ 5540090 h 6199726"/>
                <a:gd name="connsiteX48" fmla="*/ 3704096 w 5421466"/>
                <a:gd name="connsiteY48" fmla="*/ 5581363 h 6199726"/>
                <a:gd name="connsiteX49" fmla="*/ 3506134 w 5421466"/>
                <a:gd name="connsiteY49" fmla="*/ 6199726 h 6199726"/>
                <a:gd name="connsiteX0" fmla="*/ 4469964 w 5421362"/>
                <a:gd name="connsiteY0" fmla="*/ 6067991 h 6199726"/>
                <a:gd name="connsiteX1" fmla="*/ 4204745 w 5421362"/>
                <a:gd name="connsiteY1" fmla="*/ 5516795 h 6199726"/>
                <a:gd name="connsiteX2" fmla="*/ 4281733 w 5421362"/>
                <a:gd name="connsiteY2" fmla="*/ 5237444 h 6199726"/>
                <a:gd name="connsiteX3" fmla="*/ 4631881 w 5421362"/>
                <a:gd name="connsiteY3" fmla="*/ 4847191 h 6199726"/>
                <a:gd name="connsiteX4" fmla="*/ 5058626 w 5421362"/>
                <a:gd name="connsiteY4" fmla="*/ 3800966 h 6199726"/>
                <a:gd name="connsiteX5" fmla="*/ 5416844 w 5421362"/>
                <a:gd name="connsiteY5" fmla="*/ 2735737 h 6199726"/>
                <a:gd name="connsiteX6" fmla="*/ 5209455 w 5421362"/>
                <a:gd name="connsiteY6" fmla="*/ 2801725 h 6199726"/>
                <a:gd name="connsiteX7" fmla="*/ 4508837 w 5421362"/>
                <a:gd name="connsiteY7" fmla="*/ 3248470 h 6199726"/>
                <a:gd name="connsiteX8" fmla="*/ 3722857 w 5421362"/>
                <a:gd name="connsiteY8" fmla="*/ 4079130 h 6199726"/>
                <a:gd name="connsiteX9" fmla="*/ 3757727 w 5421362"/>
                <a:gd name="connsiteY9" fmla="*/ 3546442 h 6199726"/>
                <a:gd name="connsiteX10" fmla="*/ 4087665 w 5421362"/>
                <a:gd name="connsiteY10" fmla="*/ 2009873 h 6199726"/>
                <a:gd name="connsiteX11" fmla="*/ 4285628 w 5421362"/>
                <a:gd name="connsiteY11" fmla="*/ 1302863 h 6199726"/>
                <a:gd name="connsiteX12" fmla="*/ 4313908 w 5421362"/>
                <a:gd name="connsiteY12" fmla="*/ 963498 h 6199726"/>
                <a:gd name="connsiteX13" fmla="*/ 4049958 w 5421362"/>
                <a:gd name="connsiteY13" fmla="*/ 1199168 h 6199726"/>
                <a:gd name="connsiteX14" fmla="*/ 3569191 w 5421362"/>
                <a:gd name="connsiteY14" fmla="*/ 1840191 h 6199726"/>
                <a:gd name="connsiteX15" fmla="*/ 3408935 w 5421362"/>
                <a:gd name="connsiteY15" fmla="*/ 2349238 h 6199726"/>
                <a:gd name="connsiteX16" fmla="*/ 3324094 w 5421362"/>
                <a:gd name="connsiteY16" fmla="*/ 3518162 h 6199726"/>
                <a:gd name="connsiteX17" fmla="*/ 3267533 w 5421362"/>
                <a:gd name="connsiteY17" fmla="*/ 4093197 h 6199726"/>
                <a:gd name="connsiteX18" fmla="*/ 3224446 w 5421362"/>
                <a:gd name="connsiteY18" fmla="*/ 3852295 h 6199726"/>
                <a:gd name="connsiteX19" fmla="*/ 3069570 w 5421362"/>
                <a:gd name="connsiteY19" fmla="*/ 3188224 h 6199726"/>
                <a:gd name="connsiteX20" fmla="*/ 2428547 w 5421362"/>
                <a:gd name="connsiteY20" fmla="*/ 1604521 h 6199726"/>
                <a:gd name="connsiteX21" fmla="*/ 2042048 w 5421362"/>
                <a:gd name="connsiteY21" fmla="*/ 680694 h 6199726"/>
                <a:gd name="connsiteX22" fmla="*/ 1976061 w 5421362"/>
                <a:gd name="connsiteY22" fmla="*/ 237634 h 6199726"/>
                <a:gd name="connsiteX23" fmla="*/ 1853512 w 5421362"/>
                <a:gd name="connsiteY23" fmla="*/ 1964 h 6199726"/>
                <a:gd name="connsiteX24" fmla="*/ 1674403 w 5421362"/>
                <a:gd name="connsiteY24" fmla="*/ 360183 h 6199726"/>
                <a:gd name="connsiteX25" fmla="*/ 1504721 w 5421362"/>
                <a:gd name="connsiteY25" fmla="*/ 1415985 h 6199726"/>
                <a:gd name="connsiteX26" fmla="*/ 1919500 w 5421362"/>
                <a:gd name="connsiteY26" fmla="*/ 2745164 h 6199726"/>
                <a:gd name="connsiteX27" fmla="*/ 2525505 w 5421362"/>
                <a:gd name="connsiteY27" fmla="*/ 3885807 h 6199726"/>
                <a:gd name="connsiteX28" fmla="*/ 2343706 w 5421362"/>
                <a:gd name="connsiteY28" fmla="*/ 3734978 h 6199726"/>
                <a:gd name="connsiteX29" fmla="*/ 1259624 w 5421362"/>
                <a:gd name="connsiteY29" fmla="*/ 2566055 h 6199726"/>
                <a:gd name="connsiteX30" fmla="*/ 760003 w 5421362"/>
                <a:gd name="connsiteY30" fmla="*/ 2019300 h 6199726"/>
                <a:gd name="connsiteX31" fmla="*/ 213248 w 5421362"/>
                <a:gd name="connsiteY31" fmla="*/ 1510253 h 6199726"/>
                <a:gd name="connsiteX32" fmla="*/ 213248 w 5421362"/>
                <a:gd name="connsiteY32" fmla="*/ 1642228 h 6199726"/>
                <a:gd name="connsiteX33" fmla="*/ 694015 w 5421362"/>
                <a:gd name="connsiteY33" fmla="*/ 2980834 h 6199726"/>
                <a:gd name="connsiteX34" fmla="*/ 1287904 w 5421362"/>
                <a:gd name="connsiteY34" fmla="*/ 4102624 h 6199726"/>
                <a:gd name="connsiteX35" fmla="*/ 2042048 w 5421362"/>
                <a:gd name="connsiteY35" fmla="*/ 4715366 h 6199726"/>
                <a:gd name="connsiteX36" fmla="*/ 2771689 w 5421362"/>
                <a:gd name="connsiteY36" fmla="*/ 5012089 h 6199726"/>
                <a:gd name="connsiteX37" fmla="*/ 2315426 w 5421362"/>
                <a:gd name="connsiteY37" fmla="*/ 5092438 h 6199726"/>
                <a:gd name="connsiteX38" fmla="*/ 1495294 w 5421362"/>
                <a:gd name="connsiteY38" fmla="*/ 4922756 h 6199726"/>
                <a:gd name="connsiteX39" fmla="*/ 760003 w 5421362"/>
                <a:gd name="connsiteY39" fmla="*/ 4187465 h 6199726"/>
                <a:gd name="connsiteX40" fmla="*/ 260382 w 5421362"/>
                <a:gd name="connsiteY40" fmla="*/ 3291919 h 6199726"/>
                <a:gd name="connsiteX41" fmla="*/ 5859 w 5421362"/>
                <a:gd name="connsiteY41" fmla="*/ 2924273 h 6199726"/>
                <a:gd name="connsiteX42" fmla="*/ 109554 w 5421362"/>
                <a:gd name="connsiteY42" fmla="*/ 3518162 h 6199726"/>
                <a:gd name="connsiteX43" fmla="*/ 420638 w 5421362"/>
                <a:gd name="connsiteY43" fmla="*/ 4922756 h 6199726"/>
                <a:gd name="connsiteX44" fmla="*/ 910832 w 5421362"/>
                <a:gd name="connsiteY44" fmla="*/ 5544925 h 6199726"/>
                <a:gd name="connsiteX45" fmla="*/ 1523574 w 5421362"/>
                <a:gd name="connsiteY45" fmla="*/ 5761741 h 6199726"/>
                <a:gd name="connsiteX46" fmla="*/ 2336968 w 5421362"/>
                <a:gd name="connsiteY46" fmla="*/ 5729895 h 6199726"/>
                <a:gd name="connsiteX47" fmla="*/ 3483886 w 5421362"/>
                <a:gd name="connsiteY47" fmla="*/ 5540090 h 6199726"/>
                <a:gd name="connsiteX48" fmla="*/ 3704096 w 5421362"/>
                <a:gd name="connsiteY48" fmla="*/ 5581363 h 6199726"/>
                <a:gd name="connsiteX49" fmla="*/ 3506134 w 5421362"/>
                <a:gd name="connsiteY49" fmla="*/ 6199726 h 6199726"/>
                <a:gd name="connsiteX0" fmla="*/ 4469964 w 5421094"/>
                <a:gd name="connsiteY0" fmla="*/ 6067991 h 6199726"/>
                <a:gd name="connsiteX1" fmla="*/ 4204745 w 5421094"/>
                <a:gd name="connsiteY1" fmla="*/ 5516795 h 6199726"/>
                <a:gd name="connsiteX2" fmla="*/ 4281733 w 5421094"/>
                <a:gd name="connsiteY2" fmla="*/ 5237444 h 6199726"/>
                <a:gd name="connsiteX3" fmla="*/ 4631881 w 5421094"/>
                <a:gd name="connsiteY3" fmla="*/ 4847191 h 6199726"/>
                <a:gd name="connsiteX4" fmla="*/ 5058626 w 5421094"/>
                <a:gd name="connsiteY4" fmla="*/ 3800966 h 6199726"/>
                <a:gd name="connsiteX5" fmla="*/ 5416844 w 5421094"/>
                <a:gd name="connsiteY5" fmla="*/ 2735737 h 6199726"/>
                <a:gd name="connsiteX6" fmla="*/ 5209455 w 5421094"/>
                <a:gd name="connsiteY6" fmla="*/ 2801725 h 6199726"/>
                <a:gd name="connsiteX7" fmla="*/ 4553133 w 5421094"/>
                <a:gd name="connsiteY7" fmla="*/ 3267454 h 6199726"/>
                <a:gd name="connsiteX8" fmla="*/ 3722857 w 5421094"/>
                <a:gd name="connsiteY8" fmla="*/ 4079130 h 6199726"/>
                <a:gd name="connsiteX9" fmla="*/ 3757727 w 5421094"/>
                <a:gd name="connsiteY9" fmla="*/ 3546442 h 6199726"/>
                <a:gd name="connsiteX10" fmla="*/ 4087665 w 5421094"/>
                <a:gd name="connsiteY10" fmla="*/ 2009873 h 6199726"/>
                <a:gd name="connsiteX11" fmla="*/ 4285628 w 5421094"/>
                <a:gd name="connsiteY11" fmla="*/ 1302863 h 6199726"/>
                <a:gd name="connsiteX12" fmla="*/ 4313908 w 5421094"/>
                <a:gd name="connsiteY12" fmla="*/ 963498 h 6199726"/>
                <a:gd name="connsiteX13" fmla="*/ 4049958 w 5421094"/>
                <a:gd name="connsiteY13" fmla="*/ 1199168 h 6199726"/>
                <a:gd name="connsiteX14" fmla="*/ 3569191 w 5421094"/>
                <a:gd name="connsiteY14" fmla="*/ 1840191 h 6199726"/>
                <a:gd name="connsiteX15" fmla="*/ 3408935 w 5421094"/>
                <a:gd name="connsiteY15" fmla="*/ 2349238 h 6199726"/>
                <a:gd name="connsiteX16" fmla="*/ 3324094 w 5421094"/>
                <a:gd name="connsiteY16" fmla="*/ 3518162 h 6199726"/>
                <a:gd name="connsiteX17" fmla="*/ 3267533 w 5421094"/>
                <a:gd name="connsiteY17" fmla="*/ 4093197 h 6199726"/>
                <a:gd name="connsiteX18" fmla="*/ 3224446 w 5421094"/>
                <a:gd name="connsiteY18" fmla="*/ 3852295 h 6199726"/>
                <a:gd name="connsiteX19" fmla="*/ 3069570 w 5421094"/>
                <a:gd name="connsiteY19" fmla="*/ 3188224 h 6199726"/>
                <a:gd name="connsiteX20" fmla="*/ 2428547 w 5421094"/>
                <a:gd name="connsiteY20" fmla="*/ 1604521 h 6199726"/>
                <a:gd name="connsiteX21" fmla="*/ 2042048 w 5421094"/>
                <a:gd name="connsiteY21" fmla="*/ 680694 h 6199726"/>
                <a:gd name="connsiteX22" fmla="*/ 1976061 w 5421094"/>
                <a:gd name="connsiteY22" fmla="*/ 237634 h 6199726"/>
                <a:gd name="connsiteX23" fmla="*/ 1853512 w 5421094"/>
                <a:gd name="connsiteY23" fmla="*/ 1964 h 6199726"/>
                <a:gd name="connsiteX24" fmla="*/ 1674403 w 5421094"/>
                <a:gd name="connsiteY24" fmla="*/ 360183 h 6199726"/>
                <a:gd name="connsiteX25" fmla="*/ 1504721 w 5421094"/>
                <a:gd name="connsiteY25" fmla="*/ 1415985 h 6199726"/>
                <a:gd name="connsiteX26" fmla="*/ 1919500 w 5421094"/>
                <a:gd name="connsiteY26" fmla="*/ 2745164 h 6199726"/>
                <a:gd name="connsiteX27" fmla="*/ 2525505 w 5421094"/>
                <a:gd name="connsiteY27" fmla="*/ 3885807 h 6199726"/>
                <a:gd name="connsiteX28" fmla="*/ 2343706 w 5421094"/>
                <a:gd name="connsiteY28" fmla="*/ 3734978 h 6199726"/>
                <a:gd name="connsiteX29" fmla="*/ 1259624 w 5421094"/>
                <a:gd name="connsiteY29" fmla="*/ 2566055 h 6199726"/>
                <a:gd name="connsiteX30" fmla="*/ 760003 w 5421094"/>
                <a:gd name="connsiteY30" fmla="*/ 2019300 h 6199726"/>
                <a:gd name="connsiteX31" fmla="*/ 213248 w 5421094"/>
                <a:gd name="connsiteY31" fmla="*/ 1510253 h 6199726"/>
                <a:gd name="connsiteX32" fmla="*/ 213248 w 5421094"/>
                <a:gd name="connsiteY32" fmla="*/ 1642228 h 6199726"/>
                <a:gd name="connsiteX33" fmla="*/ 694015 w 5421094"/>
                <a:gd name="connsiteY33" fmla="*/ 2980834 h 6199726"/>
                <a:gd name="connsiteX34" fmla="*/ 1287904 w 5421094"/>
                <a:gd name="connsiteY34" fmla="*/ 4102624 h 6199726"/>
                <a:gd name="connsiteX35" fmla="*/ 2042048 w 5421094"/>
                <a:gd name="connsiteY35" fmla="*/ 4715366 h 6199726"/>
                <a:gd name="connsiteX36" fmla="*/ 2771689 w 5421094"/>
                <a:gd name="connsiteY36" fmla="*/ 5012089 h 6199726"/>
                <a:gd name="connsiteX37" fmla="*/ 2315426 w 5421094"/>
                <a:gd name="connsiteY37" fmla="*/ 5092438 h 6199726"/>
                <a:gd name="connsiteX38" fmla="*/ 1495294 w 5421094"/>
                <a:gd name="connsiteY38" fmla="*/ 4922756 h 6199726"/>
                <a:gd name="connsiteX39" fmla="*/ 760003 w 5421094"/>
                <a:gd name="connsiteY39" fmla="*/ 4187465 h 6199726"/>
                <a:gd name="connsiteX40" fmla="*/ 260382 w 5421094"/>
                <a:gd name="connsiteY40" fmla="*/ 3291919 h 6199726"/>
                <a:gd name="connsiteX41" fmla="*/ 5859 w 5421094"/>
                <a:gd name="connsiteY41" fmla="*/ 2924273 h 6199726"/>
                <a:gd name="connsiteX42" fmla="*/ 109554 w 5421094"/>
                <a:gd name="connsiteY42" fmla="*/ 3518162 h 6199726"/>
                <a:gd name="connsiteX43" fmla="*/ 420638 w 5421094"/>
                <a:gd name="connsiteY43" fmla="*/ 4922756 h 6199726"/>
                <a:gd name="connsiteX44" fmla="*/ 910832 w 5421094"/>
                <a:gd name="connsiteY44" fmla="*/ 5544925 h 6199726"/>
                <a:gd name="connsiteX45" fmla="*/ 1523574 w 5421094"/>
                <a:gd name="connsiteY45" fmla="*/ 5761741 h 6199726"/>
                <a:gd name="connsiteX46" fmla="*/ 2336968 w 5421094"/>
                <a:gd name="connsiteY46" fmla="*/ 5729895 h 6199726"/>
                <a:gd name="connsiteX47" fmla="*/ 3483886 w 5421094"/>
                <a:gd name="connsiteY47" fmla="*/ 5540090 h 6199726"/>
                <a:gd name="connsiteX48" fmla="*/ 3704096 w 5421094"/>
                <a:gd name="connsiteY48" fmla="*/ 5581363 h 6199726"/>
                <a:gd name="connsiteX49" fmla="*/ 3506134 w 5421094"/>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22857 w 5426208"/>
                <a:gd name="connsiteY8" fmla="*/ 4079130 h 6199726"/>
                <a:gd name="connsiteX9" fmla="*/ 3757727 w 5426208"/>
                <a:gd name="connsiteY9" fmla="*/ 3546442 h 6199726"/>
                <a:gd name="connsiteX10" fmla="*/ 4087665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24094 w 5426208"/>
                <a:gd name="connsiteY16" fmla="*/ 3518162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22857 w 5426208"/>
                <a:gd name="connsiteY8" fmla="*/ 4079130 h 6199726"/>
                <a:gd name="connsiteX9" fmla="*/ 3757727 w 5426208"/>
                <a:gd name="connsiteY9" fmla="*/ 3546442 h 6199726"/>
                <a:gd name="connsiteX10" fmla="*/ 4087665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22857 w 5426208"/>
                <a:gd name="connsiteY8" fmla="*/ 4079130 h 6199726"/>
                <a:gd name="connsiteX9" fmla="*/ 3757727 w 5426208"/>
                <a:gd name="connsiteY9" fmla="*/ 3546442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35513 w 5426208"/>
                <a:gd name="connsiteY8" fmla="*/ 4101278 h 6199726"/>
                <a:gd name="connsiteX9" fmla="*/ 3757727 w 5426208"/>
                <a:gd name="connsiteY9" fmla="*/ 3546442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35513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224446 w 5426208"/>
                <a:gd name="connsiteY18" fmla="*/ 3852295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287203 w 5426208"/>
                <a:gd name="connsiteY16" fmla="*/ 3409262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465260 w 5426208"/>
                <a:gd name="connsiteY12" fmla="*/ 875787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287203 w 5426208"/>
                <a:gd name="connsiteY16" fmla="*/ 3409262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465260 w 5426208"/>
                <a:gd name="connsiteY12" fmla="*/ 875787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798859 w 5426208"/>
                <a:gd name="connsiteY9" fmla="*/ 3549606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15002 w 5426208"/>
                <a:gd name="connsiteY27" fmla="*/ 377764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286298 w 5426208"/>
                <a:gd name="connsiteY27" fmla="*/ 3820319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425170 w 5426208"/>
                <a:gd name="connsiteY27" fmla="*/ 3979927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41484 w 5426208"/>
                <a:gd name="connsiteY27" fmla="*/ 4066317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321818 w 5426208"/>
                <a:gd name="connsiteY2" fmla="*/ 5223618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21818 w 5426208"/>
                <a:gd name="connsiteY2" fmla="*/ 5223618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4002122 w 5426208"/>
                <a:gd name="connsiteY9" fmla="*/ 3520509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4002122 w 5426208"/>
                <a:gd name="connsiteY9" fmla="*/ 3520509 h 6199726"/>
                <a:gd name="connsiteX10" fmla="*/ 4261463 w 5426208"/>
                <a:gd name="connsiteY10" fmla="*/ 1983295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4002122 w 5426208"/>
                <a:gd name="connsiteY9" fmla="*/ 3520509 h 6199726"/>
                <a:gd name="connsiteX10" fmla="*/ 4261463 w 5426208"/>
                <a:gd name="connsiteY10" fmla="*/ 1983295 h 6199726"/>
                <a:gd name="connsiteX11" fmla="*/ 4416873 w 5426208"/>
                <a:gd name="connsiteY11" fmla="*/ 1383755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391566 w 5426208"/>
                <a:gd name="connsiteY19" fmla="*/ 1651870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25505 w 5426208"/>
                <a:gd name="connsiteY26" fmla="*/ 3885812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25505 w 5426208"/>
                <a:gd name="connsiteY26" fmla="*/ 3885812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175214 w 5426208"/>
                <a:gd name="connsiteY36" fmla="*/ 500535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175214 w 5426208"/>
                <a:gd name="connsiteY36" fmla="*/ 5005357 h 6199731"/>
                <a:gd name="connsiteX37" fmla="*/ 1502268 w 5426208"/>
                <a:gd name="connsiteY37" fmla="*/ 4791324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175214 w 5426208"/>
                <a:gd name="connsiteY36" fmla="*/ 5005357 h 6199731"/>
                <a:gd name="connsiteX37" fmla="*/ 1502268 w 5426208"/>
                <a:gd name="connsiteY37" fmla="*/ 4791324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8369 h 6200104"/>
                <a:gd name="connsiteX1" fmla="*/ 4282215 w 5426208"/>
                <a:gd name="connsiteY1" fmla="*/ 5520614 h 6200104"/>
                <a:gd name="connsiteX2" fmla="*/ 4330110 w 5426208"/>
                <a:gd name="connsiteY2" fmla="*/ 5252555 h 6200104"/>
                <a:gd name="connsiteX3" fmla="*/ 4631881 w 5426208"/>
                <a:gd name="connsiteY3" fmla="*/ 4847569 h 6200104"/>
                <a:gd name="connsiteX4" fmla="*/ 5058626 w 5426208"/>
                <a:gd name="connsiteY4" fmla="*/ 3801344 h 6200104"/>
                <a:gd name="connsiteX5" fmla="*/ 5416844 w 5426208"/>
                <a:gd name="connsiteY5" fmla="*/ 2736115 h 6200104"/>
                <a:gd name="connsiteX6" fmla="*/ 5253752 w 5426208"/>
                <a:gd name="connsiteY6" fmla="*/ 2748315 h 6200104"/>
                <a:gd name="connsiteX7" fmla="*/ 4553133 w 5426208"/>
                <a:gd name="connsiteY7" fmla="*/ 3267832 h 6200104"/>
                <a:gd name="connsiteX8" fmla="*/ 3980892 w 5426208"/>
                <a:gd name="connsiteY8" fmla="*/ 4210985 h 6200104"/>
                <a:gd name="connsiteX9" fmla="*/ 4002122 w 5426208"/>
                <a:gd name="connsiteY9" fmla="*/ 3520887 h 6200104"/>
                <a:gd name="connsiteX10" fmla="*/ 4261463 w 5426208"/>
                <a:gd name="connsiteY10" fmla="*/ 1983673 h 6200104"/>
                <a:gd name="connsiteX11" fmla="*/ 4416873 w 5426208"/>
                <a:gd name="connsiteY11" fmla="*/ 1384133 h 6200104"/>
                <a:gd name="connsiteX12" fmla="*/ 4596120 w 5426208"/>
                <a:gd name="connsiteY12" fmla="*/ 925679 h 6200104"/>
                <a:gd name="connsiteX13" fmla="*/ 4049958 w 5426208"/>
                <a:gd name="connsiteY13" fmla="*/ 1199546 h 6200104"/>
                <a:gd name="connsiteX14" fmla="*/ 3488008 w 5426208"/>
                <a:gd name="connsiteY14" fmla="*/ 2315967 h 6200104"/>
                <a:gd name="connsiteX15" fmla="*/ 3287203 w 5426208"/>
                <a:gd name="connsiteY15" fmla="*/ 3409640 h 6200104"/>
                <a:gd name="connsiteX16" fmla="*/ 3292845 w 5426208"/>
                <a:gd name="connsiteY16" fmla="*/ 4093575 h 6200104"/>
                <a:gd name="connsiteX17" fmla="*/ 3192806 w 5426208"/>
                <a:gd name="connsiteY17" fmla="*/ 3843181 h 6200104"/>
                <a:gd name="connsiteX18" fmla="*/ 3006290 w 5426208"/>
                <a:gd name="connsiteY18" fmla="*/ 2973449 h 6200104"/>
                <a:gd name="connsiteX19" fmla="*/ 2437902 w 5426208"/>
                <a:gd name="connsiteY19" fmla="*/ 1629218 h 6200104"/>
                <a:gd name="connsiteX20" fmla="*/ 2116465 w 5426208"/>
                <a:gd name="connsiteY20" fmla="*/ 842913 h 6200104"/>
                <a:gd name="connsiteX21" fmla="*/ 1976061 w 5426208"/>
                <a:gd name="connsiteY21" fmla="*/ 238012 h 6200104"/>
                <a:gd name="connsiteX22" fmla="*/ 1853512 w 5426208"/>
                <a:gd name="connsiteY22" fmla="*/ 2342 h 6200104"/>
                <a:gd name="connsiteX23" fmla="*/ 1674403 w 5426208"/>
                <a:gd name="connsiteY23" fmla="*/ 360561 h 6200104"/>
                <a:gd name="connsiteX24" fmla="*/ 1504721 w 5426208"/>
                <a:gd name="connsiteY24" fmla="*/ 1416363 h 6200104"/>
                <a:gd name="connsiteX25" fmla="*/ 1919500 w 5426208"/>
                <a:gd name="connsiteY25" fmla="*/ 2745542 h 6200104"/>
                <a:gd name="connsiteX26" fmla="*/ 2511779 w 5426208"/>
                <a:gd name="connsiteY26" fmla="*/ 3913253 h 6200104"/>
                <a:gd name="connsiteX27" fmla="*/ 2507282 w 5426208"/>
                <a:gd name="connsiteY27" fmla="*/ 4079404 h 6200104"/>
                <a:gd name="connsiteX28" fmla="*/ 1259624 w 5426208"/>
                <a:gd name="connsiteY28" fmla="*/ 2566433 h 6200104"/>
                <a:gd name="connsiteX29" fmla="*/ 760003 w 5426208"/>
                <a:gd name="connsiteY29" fmla="*/ 2019678 h 6200104"/>
                <a:gd name="connsiteX30" fmla="*/ 213248 w 5426208"/>
                <a:gd name="connsiteY30" fmla="*/ 1510631 h 6200104"/>
                <a:gd name="connsiteX31" fmla="*/ 213248 w 5426208"/>
                <a:gd name="connsiteY31" fmla="*/ 1642606 h 6200104"/>
                <a:gd name="connsiteX32" fmla="*/ 694015 w 5426208"/>
                <a:gd name="connsiteY32" fmla="*/ 2981212 h 6200104"/>
                <a:gd name="connsiteX33" fmla="*/ 1253280 w 5426208"/>
                <a:gd name="connsiteY33" fmla="*/ 4011172 h 6200104"/>
                <a:gd name="connsiteX34" fmla="*/ 2015715 w 5426208"/>
                <a:gd name="connsiteY34" fmla="*/ 4652474 h 6200104"/>
                <a:gd name="connsiteX35" fmla="*/ 2631307 w 5426208"/>
                <a:gd name="connsiteY35" fmla="*/ 4974927 h 6200104"/>
                <a:gd name="connsiteX36" fmla="*/ 2175214 w 5426208"/>
                <a:gd name="connsiteY36" fmla="*/ 5005730 h 6200104"/>
                <a:gd name="connsiteX37" fmla="*/ 1502268 w 5426208"/>
                <a:gd name="connsiteY37" fmla="*/ 4791697 h 6200104"/>
                <a:gd name="connsiteX38" fmla="*/ 760003 w 5426208"/>
                <a:gd name="connsiteY38" fmla="*/ 4187843 h 6200104"/>
                <a:gd name="connsiteX39" fmla="*/ 260382 w 5426208"/>
                <a:gd name="connsiteY39" fmla="*/ 3292297 h 6200104"/>
                <a:gd name="connsiteX40" fmla="*/ 5859 w 5426208"/>
                <a:gd name="connsiteY40" fmla="*/ 2924651 h 6200104"/>
                <a:gd name="connsiteX41" fmla="*/ 109554 w 5426208"/>
                <a:gd name="connsiteY41" fmla="*/ 3518540 h 6200104"/>
                <a:gd name="connsiteX42" fmla="*/ 420638 w 5426208"/>
                <a:gd name="connsiteY42" fmla="*/ 4923134 h 6200104"/>
                <a:gd name="connsiteX43" fmla="*/ 967661 w 5426208"/>
                <a:gd name="connsiteY43" fmla="*/ 5506585 h 6200104"/>
                <a:gd name="connsiteX44" fmla="*/ 1523574 w 5426208"/>
                <a:gd name="connsiteY44" fmla="*/ 5762119 h 6200104"/>
                <a:gd name="connsiteX45" fmla="*/ 2471273 w 5426208"/>
                <a:gd name="connsiteY45" fmla="*/ 5842271 h 6200104"/>
                <a:gd name="connsiteX46" fmla="*/ 3384948 w 5426208"/>
                <a:gd name="connsiteY46" fmla="*/ 5645745 h 6200104"/>
                <a:gd name="connsiteX47" fmla="*/ 3500869 w 5426208"/>
                <a:gd name="connsiteY47" fmla="*/ 5718886 h 6200104"/>
                <a:gd name="connsiteX48" fmla="*/ 3506134 w 5426208"/>
                <a:gd name="connsiteY48" fmla="*/ 6200104 h 6200104"/>
                <a:gd name="connsiteX0" fmla="*/ 4469964 w 5426208"/>
                <a:gd name="connsiteY0" fmla="*/ 6083203 h 6214938"/>
                <a:gd name="connsiteX1" fmla="*/ 4282215 w 5426208"/>
                <a:gd name="connsiteY1" fmla="*/ 5535448 h 6214938"/>
                <a:gd name="connsiteX2" fmla="*/ 4330110 w 5426208"/>
                <a:gd name="connsiteY2" fmla="*/ 5267389 h 6214938"/>
                <a:gd name="connsiteX3" fmla="*/ 4631881 w 5426208"/>
                <a:gd name="connsiteY3" fmla="*/ 4862403 h 6214938"/>
                <a:gd name="connsiteX4" fmla="*/ 5058626 w 5426208"/>
                <a:gd name="connsiteY4" fmla="*/ 3816178 h 6214938"/>
                <a:gd name="connsiteX5" fmla="*/ 5416844 w 5426208"/>
                <a:gd name="connsiteY5" fmla="*/ 2750949 h 6214938"/>
                <a:gd name="connsiteX6" fmla="*/ 5253752 w 5426208"/>
                <a:gd name="connsiteY6" fmla="*/ 2763149 h 6214938"/>
                <a:gd name="connsiteX7" fmla="*/ 4553133 w 5426208"/>
                <a:gd name="connsiteY7" fmla="*/ 3282666 h 6214938"/>
                <a:gd name="connsiteX8" fmla="*/ 3980892 w 5426208"/>
                <a:gd name="connsiteY8" fmla="*/ 4225819 h 6214938"/>
                <a:gd name="connsiteX9" fmla="*/ 4002122 w 5426208"/>
                <a:gd name="connsiteY9" fmla="*/ 3535721 h 6214938"/>
                <a:gd name="connsiteX10" fmla="*/ 4261463 w 5426208"/>
                <a:gd name="connsiteY10" fmla="*/ 1998507 h 6214938"/>
                <a:gd name="connsiteX11" fmla="*/ 4416873 w 5426208"/>
                <a:gd name="connsiteY11" fmla="*/ 1398967 h 6214938"/>
                <a:gd name="connsiteX12" fmla="*/ 4596120 w 5426208"/>
                <a:gd name="connsiteY12" fmla="*/ 940513 h 6214938"/>
                <a:gd name="connsiteX13" fmla="*/ 4049958 w 5426208"/>
                <a:gd name="connsiteY13" fmla="*/ 1214380 h 6214938"/>
                <a:gd name="connsiteX14" fmla="*/ 3488008 w 5426208"/>
                <a:gd name="connsiteY14" fmla="*/ 2330801 h 6214938"/>
                <a:gd name="connsiteX15" fmla="*/ 3287203 w 5426208"/>
                <a:gd name="connsiteY15" fmla="*/ 3424474 h 6214938"/>
                <a:gd name="connsiteX16" fmla="*/ 3292845 w 5426208"/>
                <a:gd name="connsiteY16" fmla="*/ 4108409 h 6214938"/>
                <a:gd name="connsiteX17" fmla="*/ 3192806 w 5426208"/>
                <a:gd name="connsiteY17" fmla="*/ 3858015 h 6214938"/>
                <a:gd name="connsiteX18" fmla="*/ 3006290 w 5426208"/>
                <a:gd name="connsiteY18" fmla="*/ 2988283 h 6214938"/>
                <a:gd name="connsiteX19" fmla="*/ 2437902 w 5426208"/>
                <a:gd name="connsiteY19" fmla="*/ 1644052 h 6214938"/>
                <a:gd name="connsiteX20" fmla="*/ 2116465 w 5426208"/>
                <a:gd name="connsiteY20" fmla="*/ 857747 h 6214938"/>
                <a:gd name="connsiteX21" fmla="*/ 1976061 w 5426208"/>
                <a:gd name="connsiteY21" fmla="*/ 252846 h 6214938"/>
                <a:gd name="connsiteX22" fmla="*/ 1853512 w 5426208"/>
                <a:gd name="connsiteY22" fmla="*/ 17176 h 6214938"/>
                <a:gd name="connsiteX23" fmla="*/ 1612673 w 5426208"/>
                <a:gd name="connsiteY23" fmla="*/ 683202 h 6214938"/>
                <a:gd name="connsiteX24" fmla="*/ 1504721 w 5426208"/>
                <a:gd name="connsiteY24" fmla="*/ 1431197 h 6214938"/>
                <a:gd name="connsiteX25" fmla="*/ 1919500 w 5426208"/>
                <a:gd name="connsiteY25" fmla="*/ 2760376 h 6214938"/>
                <a:gd name="connsiteX26" fmla="*/ 2511779 w 5426208"/>
                <a:gd name="connsiteY26" fmla="*/ 3928087 h 6214938"/>
                <a:gd name="connsiteX27" fmla="*/ 2507282 w 5426208"/>
                <a:gd name="connsiteY27" fmla="*/ 4094238 h 6214938"/>
                <a:gd name="connsiteX28" fmla="*/ 1259624 w 5426208"/>
                <a:gd name="connsiteY28" fmla="*/ 2581267 h 6214938"/>
                <a:gd name="connsiteX29" fmla="*/ 760003 w 5426208"/>
                <a:gd name="connsiteY29" fmla="*/ 2034512 h 6214938"/>
                <a:gd name="connsiteX30" fmla="*/ 213248 w 5426208"/>
                <a:gd name="connsiteY30" fmla="*/ 1525465 h 6214938"/>
                <a:gd name="connsiteX31" fmla="*/ 213248 w 5426208"/>
                <a:gd name="connsiteY31" fmla="*/ 1657440 h 6214938"/>
                <a:gd name="connsiteX32" fmla="*/ 694015 w 5426208"/>
                <a:gd name="connsiteY32" fmla="*/ 2996046 h 6214938"/>
                <a:gd name="connsiteX33" fmla="*/ 1253280 w 5426208"/>
                <a:gd name="connsiteY33" fmla="*/ 4026006 h 6214938"/>
                <a:gd name="connsiteX34" fmla="*/ 2015715 w 5426208"/>
                <a:gd name="connsiteY34" fmla="*/ 4667308 h 6214938"/>
                <a:gd name="connsiteX35" fmla="*/ 2631307 w 5426208"/>
                <a:gd name="connsiteY35" fmla="*/ 4989761 h 6214938"/>
                <a:gd name="connsiteX36" fmla="*/ 2175214 w 5426208"/>
                <a:gd name="connsiteY36" fmla="*/ 5020564 h 6214938"/>
                <a:gd name="connsiteX37" fmla="*/ 1502268 w 5426208"/>
                <a:gd name="connsiteY37" fmla="*/ 4806531 h 6214938"/>
                <a:gd name="connsiteX38" fmla="*/ 760003 w 5426208"/>
                <a:gd name="connsiteY38" fmla="*/ 4202677 h 6214938"/>
                <a:gd name="connsiteX39" fmla="*/ 260382 w 5426208"/>
                <a:gd name="connsiteY39" fmla="*/ 3307131 h 6214938"/>
                <a:gd name="connsiteX40" fmla="*/ 5859 w 5426208"/>
                <a:gd name="connsiteY40" fmla="*/ 2939485 h 6214938"/>
                <a:gd name="connsiteX41" fmla="*/ 109554 w 5426208"/>
                <a:gd name="connsiteY41" fmla="*/ 3533374 h 6214938"/>
                <a:gd name="connsiteX42" fmla="*/ 420638 w 5426208"/>
                <a:gd name="connsiteY42" fmla="*/ 4937968 h 6214938"/>
                <a:gd name="connsiteX43" fmla="*/ 967661 w 5426208"/>
                <a:gd name="connsiteY43" fmla="*/ 5521419 h 6214938"/>
                <a:gd name="connsiteX44" fmla="*/ 1523574 w 5426208"/>
                <a:gd name="connsiteY44" fmla="*/ 5776953 h 6214938"/>
                <a:gd name="connsiteX45" fmla="*/ 2471273 w 5426208"/>
                <a:gd name="connsiteY45" fmla="*/ 5857105 h 6214938"/>
                <a:gd name="connsiteX46" fmla="*/ 3384948 w 5426208"/>
                <a:gd name="connsiteY46" fmla="*/ 5660579 h 6214938"/>
                <a:gd name="connsiteX47" fmla="*/ 3500869 w 5426208"/>
                <a:gd name="connsiteY47" fmla="*/ 5733720 h 6214938"/>
                <a:gd name="connsiteX48" fmla="*/ 3506134 w 5426208"/>
                <a:gd name="connsiteY48" fmla="*/ 6214938 h 6214938"/>
                <a:gd name="connsiteX0" fmla="*/ 4469964 w 5426208"/>
                <a:gd name="connsiteY0" fmla="*/ 6068032 h 6199767"/>
                <a:gd name="connsiteX1" fmla="*/ 4282215 w 5426208"/>
                <a:gd name="connsiteY1" fmla="*/ 5520277 h 6199767"/>
                <a:gd name="connsiteX2" fmla="*/ 4330110 w 5426208"/>
                <a:gd name="connsiteY2" fmla="*/ 5252218 h 6199767"/>
                <a:gd name="connsiteX3" fmla="*/ 4631881 w 5426208"/>
                <a:gd name="connsiteY3" fmla="*/ 4847232 h 6199767"/>
                <a:gd name="connsiteX4" fmla="*/ 5058626 w 5426208"/>
                <a:gd name="connsiteY4" fmla="*/ 3801007 h 6199767"/>
                <a:gd name="connsiteX5" fmla="*/ 5416844 w 5426208"/>
                <a:gd name="connsiteY5" fmla="*/ 2735778 h 6199767"/>
                <a:gd name="connsiteX6" fmla="*/ 5253752 w 5426208"/>
                <a:gd name="connsiteY6" fmla="*/ 2747978 h 6199767"/>
                <a:gd name="connsiteX7" fmla="*/ 4553133 w 5426208"/>
                <a:gd name="connsiteY7" fmla="*/ 3267495 h 6199767"/>
                <a:gd name="connsiteX8" fmla="*/ 3980892 w 5426208"/>
                <a:gd name="connsiteY8" fmla="*/ 4210648 h 6199767"/>
                <a:gd name="connsiteX9" fmla="*/ 4002122 w 5426208"/>
                <a:gd name="connsiteY9" fmla="*/ 3520550 h 6199767"/>
                <a:gd name="connsiteX10" fmla="*/ 4261463 w 5426208"/>
                <a:gd name="connsiteY10" fmla="*/ 1983336 h 6199767"/>
                <a:gd name="connsiteX11" fmla="*/ 4416873 w 5426208"/>
                <a:gd name="connsiteY11" fmla="*/ 1383796 h 6199767"/>
                <a:gd name="connsiteX12" fmla="*/ 4596120 w 5426208"/>
                <a:gd name="connsiteY12" fmla="*/ 925342 h 6199767"/>
                <a:gd name="connsiteX13" fmla="*/ 4049958 w 5426208"/>
                <a:gd name="connsiteY13" fmla="*/ 1199209 h 6199767"/>
                <a:gd name="connsiteX14" fmla="*/ 3488008 w 5426208"/>
                <a:gd name="connsiteY14" fmla="*/ 2315630 h 6199767"/>
                <a:gd name="connsiteX15" fmla="*/ 3287203 w 5426208"/>
                <a:gd name="connsiteY15" fmla="*/ 3409303 h 6199767"/>
                <a:gd name="connsiteX16" fmla="*/ 3292845 w 5426208"/>
                <a:gd name="connsiteY16" fmla="*/ 4093238 h 6199767"/>
                <a:gd name="connsiteX17" fmla="*/ 3192806 w 5426208"/>
                <a:gd name="connsiteY17" fmla="*/ 3842844 h 6199767"/>
                <a:gd name="connsiteX18" fmla="*/ 3006290 w 5426208"/>
                <a:gd name="connsiteY18" fmla="*/ 2973112 h 6199767"/>
                <a:gd name="connsiteX19" fmla="*/ 2437902 w 5426208"/>
                <a:gd name="connsiteY19" fmla="*/ 1628881 h 6199767"/>
                <a:gd name="connsiteX20" fmla="*/ 2116465 w 5426208"/>
                <a:gd name="connsiteY20" fmla="*/ 842576 h 6199767"/>
                <a:gd name="connsiteX21" fmla="*/ 1945144 w 5426208"/>
                <a:gd name="connsiteY21" fmla="*/ 474671 h 6199767"/>
                <a:gd name="connsiteX22" fmla="*/ 1853512 w 5426208"/>
                <a:gd name="connsiteY22" fmla="*/ 2005 h 6199767"/>
                <a:gd name="connsiteX23" fmla="*/ 1612673 w 5426208"/>
                <a:gd name="connsiteY23" fmla="*/ 668031 h 6199767"/>
                <a:gd name="connsiteX24" fmla="*/ 1504721 w 5426208"/>
                <a:gd name="connsiteY24" fmla="*/ 1416026 h 6199767"/>
                <a:gd name="connsiteX25" fmla="*/ 1919500 w 5426208"/>
                <a:gd name="connsiteY25" fmla="*/ 2745205 h 6199767"/>
                <a:gd name="connsiteX26" fmla="*/ 2511779 w 5426208"/>
                <a:gd name="connsiteY26" fmla="*/ 3912916 h 6199767"/>
                <a:gd name="connsiteX27" fmla="*/ 2507282 w 5426208"/>
                <a:gd name="connsiteY27" fmla="*/ 4079067 h 6199767"/>
                <a:gd name="connsiteX28" fmla="*/ 1259624 w 5426208"/>
                <a:gd name="connsiteY28" fmla="*/ 2566096 h 6199767"/>
                <a:gd name="connsiteX29" fmla="*/ 760003 w 5426208"/>
                <a:gd name="connsiteY29" fmla="*/ 2019341 h 6199767"/>
                <a:gd name="connsiteX30" fmla="*/ 213248 w 5426208"/>
                <a:gd name="connsiteY30" fmla="*/ 1510294 h 6199767"/>
                <a:gd name="connsiteX31" fmla="*/ 213248 w 5426208"/>
                <a:gd name="connsiteY31" fmla="*/ 1642269 h 6199767"/>
                <a:gd name="connsiteX32" fmla="*/ 694015 w 5426208"/>
                <a:gd name="connsiteY32" fmla="*/ 2980875 h 6199767"/>
                <a:gd name="connsiteX33" fmla="*/ 1253280 w 5426208"/>
                <a:gd name="connsiteY33" fmla="*/ 4010835 h 6199767"/>
                <a:gd name="connsiteX34" fmla="*/ 2015715 w 5426208"/>
                <a:gd name="connsiteY34" fmla="*/ 4652137 h 6199767"/>
                <a:gd name="connsiteX35" fmla="*/ 2631307 w 5426208"/>
                <a:gd name="connsiteY35" fmla="*/ 4974590 h 6199767"/>
                <a:gd name="connsiteX36" fmla="*/ 2175214 w 5426208"/>
                <a:gd name="connsiteY36" fmla="*/ 5005393 h 6199767"/>
                <a:gd name="connsiteX37" fmla="*/ 1502268 w 5426208"/>
                <a:gd name="connsiteY37" fmla="*/ 4791360 h 6199767"/>
                <a:gd name="connsiteX38" fmla="*/ 760003 w 5426208"/>
                <a:gd name="connsiteY38" fmla="*/ 4187506 h 6199767"/>
                <a:gd name="connsiteX39" fmla="*/ 260382 w 5426208"/>
                <a:gd name="connsiteY39" fmla="*/ 3291960 h 6199767"/>
                <a:gd name="connsiteX40" fmla="*/ 5859 w 5426208"/>
                <a:gd name="connsiteY40" fmla="*/ 2924314 h 6199767"/>
                <a:gd name="connsiteX41" fmla="*/ 109554 w 5426208"/>
                <a:gd name="connsiteY41" fmla="*/ 3518203 h 6199767"/>
                <a:gd name="connsiteX42" fmla="*/ 420638 w 5426208"/>
                <a:gd name="connsiteY42" fmla="*/ 4922797 h 6199767"/>
                <a:gd name="connsiteX43" fmla="*/ 967661 w 5426208"/>
                <a:gd name="connsiteY43" fmla="*/ 5506248 h 6199767"/>
                <a:gd name="connsiteX44" fmla="*/ 1523574 w 5426208"/>
                <a:gd name="connsiteY44" fmla="*/ 5761782 h 6199767"/>
                <a:gd name="connsiteX45" fmla="*/ 2471273 w 5426208"/>
                <a:gd name="connsiteY45" fmla="*/ 5841934 h 6199767"/>
                <a:gd name="connsiteX46" fmla="*/ 3384948 w 5426208"/>
                <a:gd name="connsiteY46" fmla="*/ 5645408 h 6199767"/>
                <a:gd name="connsiteX47" fmla="*/ 3500869 w 5426208"/>
                <a:gd name="connsiteY47" fmla="*/ 5718549 h 6199767"/>
                <a:gd name="connsiteX48" fmla="*/ 3506134 w 5426208"/>
                <a:gd name="connsiteY48" fmla="*/ 6199767 h 6199767"/>
                <a:gd name="connsiteX0" fmla="*/ 4469964 w 5426208"/>
                <a:gd name="connsiteY0" fmla="*/ 5783028 h 5914763"/>
                <a:gd name="connsiteX1" fmla="*/ 4282215 w 5426208"/>
                <a:gd name="connsiteY1" fmla="*/ 5235273 h 5914763"/>
                <a:gd name="connsiteX2" fmla="*/ 4330110 w 5426208"/>
                <a:gd name="connsiteY2" fmla="*/ 4967214 h 5914763"/>
                <a:gd name="connsiteX3" fmla="*/ 4631881 w 5426208"/>
                <a:gd name="connsiteY3" fmla="*/ 4562228 h 5914763"/>
                <a:gd name="connsiteX4" fmla="*/ 5058626 w 5426208"/>
                <a:gd name="connsiteY4" fmla="*/ 3516003 h 5914763"/>
                <a:gd name="connsiteX5" fmla="*/ 5416844 w 5426208"/>
                <a:gd name="connsiteY5" fmla="*/ 2450774 h 5914763"/>
                <a:gd name="connsiteX6" fmla="*/ 5253752 w 5426208"/>
                <a:gd name="connsiteY6" fmla="*/ 2462974 h 5914763"/>
                <a:gd name="connsiteX7" fmla="*/ 4553133 w 5426208"/>
                <a:gd name="connsiteY7" fmla="*/ 2982491 h 5914763"/>
                <a:gd name="connsiteX8" fmla="*/ 3980892 w 5426208"/>
                <a:gd name="connsiteY8" fmla="*/ 3925644 h 5914763"/>
                <a:gd name="connsiteX9" fmla="*/ 4002122 w 5426208"/>
                <a:gd name="connsiteY9" fmla="*/ 3235546 h 5914763"/>
                <a:gd name="connsiteX10" fmla="*/ 4261463 w 5426208"/>
                <a:gd name="connsiteY10" fmla="*/ 1698332 h 5914763"/>
                <a:gd name="connsiteX11" fmla="*/ 4416873 w 5426208"/>
                <a:gd name="connsiteY11" fmla="*/ 1098792 h 5914763"/>
                <a:gd name="connsiteX12" fmla="*/ 4596120 w 5426208"/>
                <a:gd name="connsiteY12" fmla="*/ 640338 h 5914763"/>
                <a:gd name="connsiteX13" fmla="*/ 4049958 w 5426208"/>
                <a:gd name="connsiteY13" fmla="*/ 914205 h 5914763"/>
                <a:gd name="connsiteX14" fmla="*/ 3488008 w 5426208"/>
                <a:gd name="connsiteY14" fmla="*/ 2030626 h 5914763"/>
                <a:gd name="connsiteX15" fmla="*/ 3287203 w 5426208"/>
                <a:gd name="connsiteY15" fmla="*/ 3124299 h 5914763"/>
                <a:gd name="connsiteX16" fmla="*/ 3292845 w 5426208"/>
                <a:gd name="connsiteY16" fmla="*/ 3808234 h 5914763"/>
                <a:gd name="connsiteX17" fmla="*/ 3192806 w 5426208"/>
                <a:gd name="connsiteY17" fmla="*/ 3557840 h 5914763"/>
                <a:gd name="connsiteX18" fmla="*/ 3006290 w 5426208"/>
                <a:gd name="connsiteY18" fmla="*/ 2688108 h 5914763"/>
                <a:gd name="connsiteX19" fmla="*/ 2437902 w 5426208"/>
                <a:gd name="connsiteY19" fmla="*/ 1343877 h 5914763"/>
                <a:gd name="connsiteX20" fmla="*/ 2116465 w 5426208"/>
                <a:gd name="connsiteY20" fmla="*/ 557572 h 5914763"/>
                <a:gd name="connsiteX21" fmla="*/ 1945144 w 5426208"/>
                <a:gd name="connsiteY21" fmla="*/ 189667 h 5914763"/>
                <a:gd name="connsiteX22" fmla="*/ 1791527 w 5426208"/>
                <a:gd name="connsiteY22" fmla="*/ 5193 h 5914763"/>
                <a:gd name="connsiteX23" fmla="*/ 1612673 w 5426208"/>
                <a:gd name="connsiteY23" fmla="*/ 383027 h 5914763"/>
                <a:gd name="connsiteX24" fmla="*/ 1504721 w 5426208"/>
                <a:gd name="connsiteY24" fmla="*/ 1131022 h 5914763"/>
                <a:gd name="connsiteX25" fmla="*/ 1919500 w 5426208"/>
                <a:gd name="connsiteY25" fmla="*/ 2460201 h 5914763"/>
                <a:gd name="connsiteX26" fmla="*/ 2511779 w 5426208"/>
                <a:gd name="connsiteY26" fmla="*/ 3627912 h 5914763"/>
                <a:gd name="connsiteX27" fmla="*/ 2507282 w 5426208"/>
                <a:gd name="connsiteY27" fmla="*/ 3794063 h 5914763"/>
                <a:gd name="connsiteX28" fmla="*/ 1259624 w 5426208"/>
                <a:gd name="connsiteY28" fmla="*/ 2281092 h 5914763"/>
                <a:gd name="connsiteX29" fmla="*/ 760003 w 5426208"/>
                <a:gd name="connsiteY29" fmla="*/ 1734337 h 5914763"/>
                <a:gd name="connsiteX30" fmla="*/ 213248 w 5426208"/>
                <a:gd name="connsiteY30" fmla="*/ 1225290 h 5914763"/>
                <a:gd name="connsiteX31" fmla="*/ 213248 w 5426208"/>
                <a:gd name="connsiteY31" fmla="*/ 1357265 h 5914763"/>
                <a:gd name="connsiteX32" fmla="*/ 694015 w 5426208"/>
                <a:gd name="connsiteY32" fmla="*/ 2695871 h 5914763"/>
                <a:gd name="connsiteX33" fmla="*/ 1253280 w 5426208"/>
                <a:gd name="connsiteY33" fmla="*/ 3725831 h 5914763"/>
                <a:gd name="connsiteX34" fmla="*/ 2015715 w 5426208"/>
                <a:gd name="connsiteY34" fmla="*/ 4367133 h 5914763"/>
                <a:gd name="connsiteX35" fmla="*/ 2631307 w 5426208"/>
                <a:gd name="connsiteY35" fmla="*/ 4689586 h 5914763"/>
                <a:gd name="connsiteX36" fmla="*/ 2175214 w 5426208"/>
                <a:gd name="connsiteY36" fmla="*/ 4720389 h 5914763"/>
                <a:gd name="connsiteX37" fmla="*/ 1502268 w 5426208"/>
                <a:gd name="connsiteY37" fmla="*/ 4506356 h 5914763"/>
                <a:gd name="connsiteX38" fmla="*/ 760003 w 5426208"/>
                <a:gd name="connsiteY38" fmla="*/ 3902502 h 5914763"/>
                <a:gd name="connsiteX39" fmla="*/ 260382 w 5426208"/>
                <a:gd name="connsiteY39" fmla="*/ 3006956 h 5914763"/>
                <a:gd name="connsiteX40" fmla="*/ 5859 w 5426208"/>
                <a:gd name="connsiteY40" fmla="*/ 2639310 h 5914763"/>
                <a:gd name="connsiteX41" fmla="*/ 109554 w 5426208"/>
                <a:gd name="connsiteY41" fmla="*/ 3233199 h 5914763"/>
                <a:gd name="connsiteX42" fmla="*/ 420638 w 5426208"/>
                <a:gd name="connsiteY42" fmla="*/ 4637793 h 5914763"/>
                <a:gd name="connsiteX43" fmla="*/ 967661 w 5426208"/>
                <a:gd name="connsiteY43" fmla="*/ 5221244 h 5914763"/>
                <a:gd name="connsiteX44" fmla="*/ 1523574 w 5426208"/>
                <a:gd name="connsiteY44" fmla="*/ 5476778 h 5914763"/>
                <a:gd name="connsiteX45" fmla="*/ 2471273 w 5426208"/>
                <a:gd name="connsiteY45" fmla="*/ 5556930 h 5914763"/>
                <a:gd name="connsiteX46" fmla="*/ 3384948 w 5426208"/>
                <a:gd name="connsiteY46" fmla="*/ 5360404 h 5914763"/>
                <a:gd name="connsiteX47" fmla="*/ 3500869 w 5426208"/>
                <a:gd name="connsiteY47" fmla="*/ 5433545 h 5914763"/>
                <a:gd name="connsiteX48" fmla="*/ 3506134 w 5426208"/>
                <a:gd name="connsiteY48" fmla="*/ 5914763 h 5914763"/>
                <a:gd name="connsiteX0" fmla="*/ 4469964 w 5426208"/>
                <a:gd name="connsiteY0" fmla="*/ 5781273 h 5913008"/>
                <a:gd name="connsiteX1" fmla="*/ 4282215 w 5426208"/>
                <a:gd name="connsiteY1" fmla="*/ 5233518 h 5913008"/>
                <a:gd name="connsiteX2" fmla="*/ 4330110 w 5426208"/>
                <a:gd name="connsiteY2" fmla="*/ 4965459 h 5913008"/>
                <a:gd name="connsiteX3" fmla="*/ 4631881 w 5426208"/>
                <a:gd name="connsiteY3" fmla="*/ 4560473 h 5913008"/>
                <a:gd name="connsiteX4" fmla="*/ 5058626 w 5426208"/>
                <a:gd name="connsiteY4" fmla="*/ 3514248 h 5913008"/>
                <a:gd name="connsiteX5" fmla="*/ 5416844 w 5426208"/>
                <a:gd name="connsiteY5" fmla="*/ 2449019 h 5913008"/>
                <a:gd name="connsiteX6" fmla="*/ 5253752 w 5426208"/>
                <a:gd name="connsiteY6" fmla="*/ 2461219 h 5913008"/>
                <a:gd name="connsiteX7" fmla="*/ 4553133 w 5426208"/>
                <a:gd name="connsiteY7" fmla="*/ 2980736 h 5913008"/>
                <a:gd name="connsiteX8" fmla="*/ 3980892 w 5426208"/>
                <a:gd name="connsiteY8" fmla="*/ 3923889 h 5913008"/>
                <a:gd name="connsiteX9" fmla="*/ 4002122 w 5426208"/>
                <a:gd name="connsiteY9" fmla="*/ 3233791 h 5913008"/>
                <a:gd name="connsiteX10" fmla="*/ 4261463 w 5426208"/>
                <a:gd name="connsiteY10" fmla="*/ 1696577 h 5913008"/>
                <a:gd name="connsiteX11" fmla="*/ 4416873 w 5426208"/>
                <a:gd name="connsiteY11" fmla="*/ 1097037 h 5913008"/>
                <a:gd name="connsiteX12" fmla="*/ 4596120 w 5426208"/>
                <a:gd name="connsiteY12" fmla="*/ 638583 h 5913008"/>
                <a:gd name="connsiteX13" fmla="*/ 4049958 w 5426208"/>
                <a:gd name="connsiteY13" fmla="*/ 912450 h 5913008"/>
                <a:gd name="connsiteX14" fmla="*/ 3488008 w 5426208"/>
                <a:gd name="connsiteY14" fmla="*/ 2028871 h 5913008"/>
                <a:gd name="connsiteX15" fmla="*/ 3287203 w 5426208"/>
                <a:gd name="connsiteY15" fmla="*/ 3122544 h 5913008"/>
                <a:gd name="connsiteX16" fmla="*/ 3292845 w 5426208"/>
                <a:gd name="connsiteY16" fmla="*/ 3806479 h 5913008"/>
                <a:gd name="connsiteX17" fmla="*/ 3192806 w 5426208"/>
                <a:gd name="connsiteY17" fmla="*/ 3556085 h 5913008"/>
                <a:gd name="connsiteX18" fmla="*/ 3006290 w 5426208"/>
                <a:gd name="connsiteY18" fmla="*/ 2686353 h 5913008"/>
                <a:gd name="connsiteX19" fmla="*/ 2437902 w 5426208"/>
                <a:gd name="connsiteY19" fmla="*/ 1342122 h 5913008"/>
                <a:gd name="connsiteX20" fmla="*/ 2116465 w 5426208"/>
                <a:gd name="connsiteY20" fmla="*/ 555817 h 5913008"/>
                <a:gd name="connsiteX21" fmla="*/ 1934158 w 5426208"/>
                <a:gd name="connsiteY21" fmla="*/ 214606 h 5913008"/>
                <a:gd name="connsiteX22" fmla="*/ 1791527 w 5426208"/>
                <a:gd name="connsiteY22" fmla="*/ 3438 h 5913008"/>
                <a:gd name="connsiteX23" fmla="*/ 1612673 w 5426208"/>
                <a:gd name="connsiteY23" fmla="*/ 381272 h 5913008"/>
                <a:gd name="connsiteX24" fmla="*/ 1504721 w 5426208"/>
                <a:gd name="connsiteY24" fmla="*/ 1129267 h 5913008"/>
                <a:gd name="connsiteX25" fmla="*/ 1919500 w 5426208"/>
                <a:gd name="connsiteY25" fmla="*/ 2458446 h 5913008"/>
                <a:gd name="connsiteX26" fmla="*/ 2511779 w 5426208"/>
                <a:gd name="connsiteY26" fmla="*/ 3626157 h 5913008"/>
                <a:gd name="connsiteX27" fmla="*/ 2507282 w 5426208"/>
                <a:gd name="connsiteY27" fmla="*/ 3792308 h 5913008"/>
                <a:gd name="connsiteX28" fmla="*/ 1259624 w 5426208"/>
                <a:gd name="connsiteY28" fmla="*/ 2279337 h 5913008"/>
                <a:gd name="connsiteX29" fmla="*/ 760003 w 5426208"/>
                <a:gd name="connsiteY29" fmla="*/ 1732582 h 5913008"/>
                <a:gd name="connsiteX30" fmla="*/ 213248 w 5426208"/>
                <a:gd name="connsiteY30" fmla="*/ 1223535 h 5913008"/>
                <a:gd name="connsiteX31" fmla="*/ 213248 w 5426208"/>
                <a:gd name="connsiteY31" fmla="*/ 1355510 h 5913008"/>
                <a:gd name="connsiteX32" fmla="*/ 694015 w 5426208"/>
                <a:gd name="connsiteY32" fmla="*/ 2694116 h 5913008"/>
                <a:gd name="connsiteX33" fmla="*/ 1253280 w 5426208"/>
                <a:gd name="connsiteY33" fmla="*/ 3724076 h 5913008"/>
                <a:gd name="connsiteX34" fmla="*/ 2015715 w 5426208"/>
                <a:gd name="connsiteY34" fmla="*/ 4365378 h 5913008"/>
                <a:gd name="connsiteX35" fmla="*/ 2631307 w 5426208"/>
                <a:gd name="connsiteY35" fmla="*/ 4687831 h 5913008"/>
                <a:gd name="connsiteX36" fmla="*/ 2175214 w 5426208"/>
                <a:gd name="connsiteY36" fmla="*/ 4718634 h 5913008"/>
                <a:gd name="connsiteX37" fmla="*/ 1502268 w 5426208"/>
                <a:gd name="connsiteY37" fmla="*/ 4504601 h 5913008"/>
                <a:gd name="connsiteX38" fmla="*/ 760003 w 5426208"/>
                <a:gd name="connsiteY38" fmla="*/ 3900747 h 5913008"/>
                <a:gd name="connsiteX39" fmla="*/ 260382 w 5426208"/>
                <a:gd name="connsiteY39" fmla="*/ 3005201 h 5913008"/>
                <a:gd name="connsiteX40" fmla="*/ 5859 w 5426208"/>
                <a:gd name="connsiteY40" fmla="*/ 2637555 h 5913008"/>
                <a:gd name="connsiteX41" fmla="*/ 109554 w 5426208"/>
                <a:gd name="connsiteY41" fmla="*/ 3231444 h 5913008"/>
                <a:gd name="connsiteX42" fmla="*/ 420638 w 5426208"/>
                <a:gd name="connsiteY42" fmla="*/ 4636038 h 5913008"/>
                <a:gd name="connsiteX43" fmla="*/ 967661 w 5426208"/>
                <a:gd name="connsiteY43" fmla="*/ 5219489 h 5913008"/>
                <a:gd name="connsiteX44" fmla="*/ 1523574 w 5426208"/>
                <a:gd name="connsiteY44" fmla="*/ 5475023 h 5913008"/>
                <a:gd name="connsiteX45" fmla="*/ 2471273 w 5426208"/>
                <a:gd name="connsiteY45" fmla="*/ 5555175 h 5913008"/>
                <a:gd name="connsiteX46" fmla="*/ 3384948 w 5426208"/>
                <a:gd name="connsiteY46" fmla="*/ 5358649 h 5913008"/>
                <a:gd name="connsiteX47" fmla="*/ 3500869 w 5426208"/>
                <a:gd name="connsiteY47" fmla="*/ 5431790 h 5913008"/>
                <a:gd name="connsiteX48" fmla="*/ 3506134 w 5426208"/>
                <a:gd name="connsiteY48" fmla="*/ 5913008 h 5913008"/>
                <a:gd name="connsiteX0" fmla="*/ 4469964 w 5426208"/>
                <a:gd name="connsiteY0" fmla="*/ 5823370 h 5955105"/>
                <a:gd name="connsiteX1" fmla="*/ 4282215 w 5426208"/>
                <a:gd name="connsiteY1" fmla="*/ 5275615 h 5955105"/>
                <a:gd name="connsiteX2" fmla="*/ 4330110 w 5426208"/>
                <a:gd name="connsiteY2" fmla="*/ 5007556 h 5955105"/>
                <a:gd name="connsiteX3" fmla="*/ 4631881 w 5426208"/>
                <a:gd name="connsiteY3" fmla="*/ 4602570 h 5955105"/>
                <a:gd name="connsiteX4" fmla="*/ 5058626 w 5426208"/>
                <a:gd name="connsiteY4" fmla="*/ 3556345 h 5955105"/>
                <a:gd name="connsiteX5" fmla="*/ 5416844 w 5426208"/>
                <a:gd name="connsiteY5" fmla="*/ 2491116 h 5955105"/>
                <a:gd name="connsiteX6" fmla="*/ 5253752 w 5426208"/>
                <a:gd name="connsiteY6" fmla="*/ 2503316 h 5955105"/>
                <a:gd name="connsiteX7" fmla="*/ 4553133 w 5426208"/>
                <a:gd name="connsiteY7" fmla="*/ 3022833 h 5955105"/>
                <a:gd name="connsiteX8" fmla="*/ 3980892 w 5426208"/>
                <a:gd name="connsiteY8" fmla="*/ 3965986 h 5955105"/>
                <a:gd name="connsiteX9" fmla="*/ 4002122 w 5426208"/>
                <a:gd name="connsiteY9" fmla="*/ 3275888 h 5955105"/>
                <a:gd name="connsiteX10" fmla="*/ 4261463 w 5426208"/>
                <a:gd name="connsiteY10" fmla="*/ 1738674 h 5955105"/>
                <a:gd name="connsiteX11" fmla="*/ 4416873 w 5426208"/>
                <a:gd name="connsiteY11" fmla="*/ 1139134 h 5955105"/>
                <a:gd name="connsiteX12" fmla="*/ 4596120 w 5426208"/>
                <a:gd name="connsiteY12" fmla="*/ 680680 h 5955105"/>
                <a:gd name="connsiteX13" fmla="*/ 4049958 w 5426208"/>
                <a:gd name="connsiteY13" fmla="*/ 954547 h 5955105"/>
                <a:gd name="connsiteX14" fmla="*/ 3488008 w 5426208"/>
                <a:gd name="connsiteY14" fmla="*/ 2070968 h 5955105"/>
                <a:gd name="connsiteX15" fmla="*/ 3287203 w 5426208"/>
                <a:gd name="connsiteY15" fmla="*/ 3164641 h 5955105"/>
                <a:gd name="connsiteX16" fmla="*/ 3292845 w 5426208"/>
                <a:gd name="connsiteY16" fmla="*/ 3848576 h 5955105"/>
                <a:gd name="connsiteX17" fmla="*/ 3192806 w 5426208"/>
                <a:gd name="connsiteY17" fmla="*/ 3598182 h 5955105"/>
                <a:gd name="connsiteX18" fmla="*/ 3006290 w 5426208"/>
                <a:gd name="connsiteY18" fmla="*/ 2728450 h 5955105"/>
                <a:gd name="connsiteX19" fmla="*/ 2437902 w 5426208"/>
                <a:gd name="connsiteY19" fmla="*/ 1384219 h 5955105"/>
                <a:gd name="connsiteX20" fmla="*/ 2116465 w 5426208"/>
                <a:gd name="connsiteY20" fmla="*/ 597914 h 5955105"/>
                <a:gd name="connsiteX21" fmla="*/ 1934158 w 5426208"/>
                <a:gd name="connsiteY21" fmla="*/ 256703 h 5955105"/>
                <a:gd name="connsiteX22" fmla="*/ 1791527 w 5426208"/>
                <a:gd name="connsiteY22" fmla="*/ 45535 h 5955105"/>
                <a:gd name="connsiteX23" fmla="*/ 1504721 w 5426208"/>
                <a:gd name="connsiteY23" fmla="*/ 1171364 h 5955105"/>
                <a:gd name="connsiteX24" fmla="*/ 1919500 w 5426208"/>
                <a:gd name="connsiteY24" fmla="*/ 2500543 h 5955105"/>
                <a:gd name="connsiteX25" fmla="*/ 2511779 w 5426208"/>
                <a:gd name="connsiteY25" fmla="*/ 3668254 h 5955105"/>
                <a:gd name="connsiteX26" fmla="*/ 2507282 w 5426208"/>
                <a:gd name="connsiteY26" fmla="*/ 3834405 h 5955105"/>
                <a:gd name="connsiteX27" fmla="*/ 1259624 w 5426208"/>
                <a:gd name="connsiteY27" fmla="*/ 2321434 h 5955105"/>
                <a:gd name="connsiteX28" fmla="*/ 760003 w 5426208"/>
                <a:gd name="connsiteY28" fmla="*/ 1774679 h 5955105"/>
                <a:gd name="connsiteX29" fmla="*/ 213248 w 5426208"/>
                <a:gd name="connsiteY29" fmla="*/ 1265632 h 5955105"/>
                <a:gd name="connsiteX30" fmla="*/ 213248 w 5426208"/>
                <a:gd name="connsiteY30" fmla="*/ 1397607 h 5955105"/>
                <a:gd name="connsiteX31" fmla="*/ 694015 w 5426208"/>
                <a:gd name="connsiteY31" fmla="*/ 2736213 h 5955105"/>
                <a:gd name="connsiteX32" fmla="*/ 1253280 w 5426208"/>
                <a:gd name="connsiteY32" fmla="*/ 3766173 h 5955105"/>
                <a:gd name="connsiteX33" fmla="*/ 2015715 w 5426208"/>
                <a:gd name="connsiteY33" fmla="*/ 4407475 h 5955105"/>
                <a:gd name="connsiteX34" fmla="*/ 2631307 w 5426208"/>
                <a:gd name="connsiteY34" fmla="*/ 4729928 h 5955105"/>
                <a:gd name="connsiteX35" fmla="*/ 2175214 w 5426208"/>
                <a:gd name="connsiteY35" fmla="*/ 4760731 h 5955105"/>
                <a:gd name="connsiteX36" fmla="*/ 1502268 w 5426208"/>
                <a:gd name="connsiteY36" fmla="*/ 4546698 h 5955105"/>
                <a:gd name="connsiteX37" fmla="*/ 760003 w 5426208"/>
                <a:gd name="connsiteY37" fmla="*/ 3942844 h 5955105"/>
                <a:gd name="connsiteX38" fmla="*/ 260382 w 5426208"/>
                <a:gd name="connsiteY38" fmla="*/ 3047298 h 5955105"/>
                <a:gd name="connsiteX39" fmla="*/ 5859 w 5426208"/>
                <a:gd name="connsiteY39" fmla="*/ 2679652 h 5955105"/>
                <a:gd name="connsiteX40" fmla="*/ 109554 w 5426208"/>
                <a:gd name="connsiteY40" fmla="*/ 3273541 h 5955105"/>
                <a:gd name="connsiteX41" fmla="*/ 420638 w 5426208"/>
                <a:gd name="connsiteY41" fmla="*/ 4678135 h 5955105"/>
                <a:gd name="connsiteX42" fmla="*/ 967661 w 5426208"/>
                <a:gd name="connsiteY42" fmla="*/ 5261586 h 5955105"/>
                <a:gd name="connsiteX43" fmla="*/ 1523574 w 5426208"/>
                <a:gd name="connsiteY43" fmla="*/ 5517120 h 5955105"/>
                <a:gd name="connsiteX44" fmla="*/ 2471273 w 5426208"/>
                <a:gd name="connsiteY44" fmla="*/ 5597272 h 5955105"/>
                <a:gd name="connsiteX45" fmla="*/ 3384948 w 5426208"/>
                <a:gd name="connsiteY45" fmla="*/ 5400746 h 5955105"/>
                <a:gd name="connsiteX46" fmla="*/ 3500869 w 5426208"/>
                <a:gd name="connsiteY46" fmla="*/ 5473887 h 5955105"/>
                <a:gd name="connsiteX47" fmla="*/ 3506134 w 5426208"/>
                <a:gd name="connsiteY47" fmla="*/ 5955105 h 5955105"/>
                <a:gd name="connsiteX0" fmla="*/ 4469964 w 5426208"/>
                <a:gd name="connsiteY0" fmla="*/ 5830286 h 5962021"/>
                <a:gd name="connsiteX1" fmla="*/ 4282215 w 5426208"/>
                <a:gd name="connsiteY1" fmla="*/ 5282531 h 5962021"/>
                <a:gd name="connsiteX2" fmla="*/ 4330110 w 5426208"/>
                <a:gd name="connsiteY2" fmla="*/ 5014472 h 5962021"/>
                <a:gd name="connsiteX3" fmla="*/ 4631881 w 5426208"/>
                <a:gd name="connsiteY3" fmla="*/ 4609486 h 5962021"/>
                <a:gd name="connsiteX4" fmla="*/ 5058626 w 5426208"/>
                <a:gd name="connsiteY4" fmla="*/ 3563261 h 5962021"/>
                <a:gd name="connsiteX5" fmla="*/ 5416844 w 5426208"/>
                <a:gd name="connsiteY5" fmla="*/ 2498032 h 5962021"/>
                <a:gd name="connsiteX6" fmla="*/ 5253752 w 5426208"/>
                <a:gd name="connsiteY6" fmla="*/ 2510232 h 5962021"/>
                <a:gd name="connsiteX7" fmla="*/ 4553133 w 5426208"/>
                <a:gd name="connsiteY7" fmla="*/ 3029749 h 5962021"/>
                <a:gd name="connsiteX8" fmla="*/ 3980892 w 5426208"/>
                <a:gd name="connsiteY8" fmla="*/ 3972902 h 5962021"/>
                <a:gd name="connsiteX9" fmla="*/ 4002122 w 5426208"/>
                <a:gd name="connsiteY9" fmla="*/ 3282804 h 5962021"/>
                <a:gd name="connsiteX10" fmla="*/ 4261463 w 5426208"/>
                <a:gd name="connsiteY10" fmla="*/ 1745590 h 5962021"/>
                <a:gd name="connsiteX11" fmla="*/ 4416873 w 5426208"/>
                <a:gd name="connsiteY11" fmla="*/ 1146050 h 5962021"/>
                <a:gd name="connsiteX12" fmla="*/ 4596120 w 5426208"/>
                <a:gd name="connsiteY12" fmla="*/ 687596 h 5962021"/>
                <a:gd name="connsiteX13" fmla="*/ 4049958 w 5426208"/>
                <a:gd name="connsiteY13" fmla="*/ 961463 h 5962021"/>
                <a:gd name="connsiteX14" fmla="*/ 3488008 w 5426208"/>
                <a:gd name="connsiteY14" fmla="*/ 2077884 h 5962021"/>
                <a:gd name="connsiteX15" fmla="*/ 3287203 w 5426208"/>
                <a:gd name="connsiteY15" fmla="*/ 3171557 h 5962021"/>
                <a:gd name="connsiteX16" fmla="*/ 3292845 w 5426208"/>
                <a:gd name="connsiteY16" fmla="*/ 3855492 h 5962021"/>
                <a:gd name="connsiteX17" fmla="*/ 3192806 w 5426208"/>
                <a:gd name="connsiteY17" fmla="*/ 3605098 h 5962021"/>
                <a:gd name="connsiteX18" fmla="*/ 3006290 w 5426208"/>
                <a:gd name="connsiteY18" fmla="*/ 2735366 h 5962021"/>
                <a:gd name="connsiteX19" fmla="*/ 2437902 w 5426208"/>
                <a:gd name="connsiteY19" fmla="*/ 1391135 h 5962021"/>
                <a:gd name="connsiteX20" fmla="*/ 2116465 w 5426208"/>
                <a:gd name="connsiteY20" fmla="*/ 604830 h 5962021"/>
                <a:gd name="connsiteX21" fmla="*/ 1934158 w 5426208"/>
                <a:gd name="connsiteY21" fmla="*/ 263619 h 5962021"/>
                <a:gd name="connsiteX22" fmla="*/ 1759700 w 5426208"/>
                <a:gd name="connsiteY22" fmla="*/ 44801 h 5962021"/>
                <a:gd name="connsiteX23" fmla="*/ 1504721 w 5426208"/>
                <a:gd name="connsiteY23" fmla="*/ 1178280 h 5962021"/>
                <a:gd name="connsiteX24" fmla="*/ 1919500 w 5426208"/>
                <a:gd name="connsiteY24" fmla="*/ 2507459 h 5962021"/>
                <a:gd name="connsiteX25" fmla="*/ 2511779 w 5426208"/>
                <a:gd name="connsiteY25" fmla="*/ 3675170 h 5962021"/>
                <a:gd name="connsiteX26" fmla="*/ 2507282 w 5426208"/>
                <a:gd name="connsiteY26" fmla="*/ 3841321 h 5962021"/>
                <a:gd name="connsiteX27" fmla="*/ 1259624 w 5426208"/>
                <a:gd name="connsiteY27" fmla="*/ 2328350 h 5962021"/>
                <a:gd name="connsiteX28" fmla="*/ 760003 w 5426208"/>
                <a:gd name="connsiteY28" fmla="*/ 1781595 h 5962021"/>
                <a:gd name="connsiteX29" fmla="*/ 213248 w 5426208"/>
                <a:gd name="connsiteY29" fmla="*/ 1272548 h 5962021"/>
                <a:gd name="connsiteX30" fmla="*/ 213248 w 5426208"/>
                <a:gd name="connsiteY30" fmla="*/ 1404523 h 5962021"/>
                <a:gd name="connsiteX31" fmla="*/ 694015 w 5426208"/>
                <a:gd name="connsiteY31" fmla="*/ 2743129 h 5962021"/>
                <a:gd name="connsiteX32" fmla="*/ 1253280 w 5426208"/>
                <a:gd name="connsiteY32" fmla="*/ 3773089 h 5962021"/>
                <a:gd name="connsiteX33" fmla="*/ 2015715 w 5426208"/>
                <a:gd name="connsiteY33" fmla="*/ 4414391 h 5962021"/>
                <a:gd name="connsiteX34" fmla="*/ 2631307 w 5426208"/>
                <a:gd name="connsiteY34" fmla="*/ 4736844 h 5962021"/>
                <a:gd name="connsiteX35" fmla="*/ 2175214 w 5426208"/>
                <a:gd name="connsiteY35" fmla="*/ 4767647 h 5962021"/>
                <a:gd name="connsiteX36" fmla="*/ 1502268 w 5426208"/>
                <a:gd name="connsiteY36" fmla="*/ 4553614 h 5962021"/>
                <a:gd name="connsiteX37" fmla="*/ 760003 w 5426208"/>
                <a:gd name="connsiteY37" fmla="*/ 3949760 h 5962021"/>
                <a:gd name="connsiteX38" fmla="*/ 260382 w 5426208"/>
                <a:gd name="connsiteY38" fmla="*/ 3054214 h 5962021"/>
                <a:gd name="connsiteX39" fmla="*/ 5859 w 5426208"/>
                <a:gd name="connsiteY39" fmla="*/ 2686568 h 5962021"/>
                <a:gd name="connsiteX40" fmla="*/ 109554 w 5426208"/>
                <a:gd name="connsiteY40" fmla="*/ 3280457 h 5962021"/>
                <a:gd name="connsiteX41" fmla="*/ 420638 w 5426208"/>
                <a:gd name="connsiteY41" fmla="*/ 4685051 h 5962021"/>
                <a:gd name="connsiteX42" fmla="*/ 967661 w 5426208"/>
                <a:gd name="connsiteY42" fmla="*/ 5268502 h 5962021"/>
                <a:gd name="connsiteX43" fmla="*/ 1523574 w 5426208"/>
                <a:gd name="connsiteY43" fmla="*/ 5524036 h 5962021"/>
                <a:gd name="connsiteX44" fmla="*/ 2471273 w 5426208"/>
                <a:gd name="connsiteY44" fmla="*/ 5604188 h 5962021"/>
                <a:gd name="connsiteX45" fmla="*/ 3384948 w 5426208"/>
                <a:gd name="connsiteY45" fmla="*/ 5407662 h 5962021"/>
                <a:gd name="connsiteX46" fmla="*/ 3500869 w 5426208"/>
                <a:gd name="connsiteY46" fmla="*/ 5480803 h 5962021"/>
                <a:gd name="connsiteX47" fmla="*/ 3506134 w 5426208"/>
                <a:gd name="connsiteY47" fmla="*/ 5962021 h 5962021"/>
                <a:gd name="connsiteX0" fmla="*/ 4469964 w 5426208"/>
                <a:gd name="connsiteY0" fmla="*/ 5848022 h 5979757"/>
                <a:gd name="connsiteX1" fmla="*/ 4282215 w 5426208"/>
                <a:gd name="connsiteY1" fmla="*/ 5300267 h 5979757"/>
                <a:gd name="connsiteX2" fmla="*/ 4330110 w 5426208"/>
                <a:gd name="connsiteY2" fmla="*/ 5032208 h 5979757"/>
                <a:gd name="connsiteX3" fmla="*/ 4631881 w 5426208"/>
                <a:gd name="connsiteY3" fmla="*/ 4627222 h 5979757"/>
                <a:gd name="connsiteX4" fmla="*/ 5058626 w 5426208"/>
                <a:gd name="connsiteY4" fmla="*/ 3580997 h 5979757"/>
                <a:gd name="connsiteX5" fmla="*/ 5416844 w 5426208"/>
                <a:gd name="connsiteY5" fmla="*/ 2515768 h 5979757"/>
                <a:gd name="connsiteX6" fmla="*/ 5253752 w 5426208"/>
                <a:gd name="connsiteY6" fmla="*/ 2527968 h 5979757"/>
                <a:gd name="connsiteX7" fmla="*/ 4553133 w 5426208"/>
                <a:gd name="connsiteY7" fmla="*/ 3047485 h 5979757"/>
                <a:gd name="connsiteX8" fmla="*/ 3980892 w 5426208"/>
                <a:gd name="connsiteY8" fmla="*/ 3990638 h 5979757"/>
                <a:gd name="connsiteX9" fmla="*/ 4002122 w 5426208"/>
                <a:gd name="connsiteY9" fmla="*/ 3300540 h 5979757"/>
                <a:gd name="connsiteX10" fmla="*/ 4261463 w 5426208"/>
                <a:gd name="connsiteY10" fmla="*/ 1763326 h 5979757"/>
                <a:gd name="connsiteX11" fmla="*/ 4416873 w 5426208"/>
                <a:gd name="connsiteY11" fmla="*/ 1163786 h 5979757"/>
                <a:gd name="connsiteX12" fmla="*/ 4596120 w 5426208"/>
                <a:gd name="connsiteY12" fmla="*/ 705332 h 5979757"/>
                <a:gd name="connsiteX13" fmla="*/ 4049958 w 5426208"/>
                <a:gd name="connsiteY13" fmla="*/ 979199 h 5979757"/>
                <a:gd name="connsiteX14" fmla="*/ 3488008 w 5426208"/>
                <a:gd name="connsiteY14" fmla="*/ 2095620 h 5979757"/>
                <a:gd name="connsiteX15" fmla="*/ 3287203 w 5426208"/>
                <a:gd name="connsiteY15" fmla="*/ 3189293 h 5979757"/>
                <a:gd name="connsiteX16" fmla="*/ 3292845 w 5426208"/>
                <a:gd name="connsiteY16" fmla="*/ 3873228 h 5979757"/>
                <a:gd name="connsiteX17" fmla="*/ 3192806 w 5426208"/>
                <a:gd name="connsiteY17" fmla="*/ 3622834 h 5979757"/>
                <a:gd name="connsiteX18" fmla="*/ 3006290 w 5426208"/>
                <a:gd name="connsiteY18" fmla="*/ 2753102 h 5979757"/>
                <a:gd name="connsiteX19" fmla="*/ 2437902 w 5426208"/>
                <a:gd name="connsiteY19" fmla="*/ 1408871 h 5979757"/>
                <a:gd name="connsiteX20" fmla="*/ 1934158 w 5426208"/>
                <a:gd name="connsiteY20" fmla="*/ 281355 h 5979757"/>
                <a:gd name="connsiteX21" fmla="*/ 1759700 w 5426208"/>
                <a:gd name="connsiteY21" fmla="*/ 62537 h 5979757"/>
                <a:gd name="connsiteX22" fmla="*/ 1504721 w 5426208"/>
                <a:gd name="connsiteY22" fmla="*/ 1196016 h 5979757"/>
                <a:gd name="connsiteX23" fmla="*/ 1919500 w 5426208"/>
                <a:gd name="connsiteY23" fmla="*/ 2525195 h 5979757"/>
                <a:gd name="connsiteX24" fmla="*/ 2511779 w 5426208"/>
                <a:gd name="connsiteY24" fmla="*/ 3692906 h 5979757"/>
                <a:gd name="connsiteX25" fmla="*/ 2507282 w 5426208"/>
                <a:gd name="connsiteY25" fmla="*/ 3859057 h 5979757"/>
                <a:gd name="connsiteX26" fmla="*/ 1259624 w 5426208"/>
                <a:gd name="connsiteY26" fmla="*/ 2346086 h 5979757"/>
                <a:gd name="connsiteX27" fmla="*/ 760003 w 5426208"/>
                <a:gd name="connsiteY27" fmla="*/ 1799331 h 5979757"/>
                <a:gd name="connsiteX28" fmla="*/ 213248 w 5426208"/>
                <a:gd name="connsiteY28" fmla="*/ 1290284 h 5979757"/>
                <a:gd name="connsiteX29" fmla="*/ 213248 w 5426208"/>
                <a:gd name="connsiteY29" fmla="*/ 1422259 h 5979757"/>
                <a:gd name="connsiteX30" fmla="*/ 694015 w 5426208"/>
                <a:gd name="connsiteY30" fmla="*/ 2760865 h 5979757"/>
                <a:gd name="connsiteX31" fmla="*/ 1253280 w 5426208"/>
                <a:gd name="connsiteY31" fmla="*/ 3790825 h 5979757"/>
                <a:gd name="connsiteX32" fmla="*/ 2015715 w 5426208"/>
                <a:gd name="connsiteY32" fmla="*/ 4432127 h 5979757"/>
                <a:gd name="connsiteX33" fmla="*/ 2631307 w 5426208"/>
                <a:gd name="connsiteY33" fmla="*/ 4754580 h 5979757"/>
                <a:gd name="connsiteX34" fmla="*/ 2175214 w 5426208"/>
                <a:gd name="connsiteY34" fmla="*/ 4785383 h 5979757"/>
                <a:gd name="connsiteX35" fmla="*/ 1502268 w 5426208"/>
                <a:gd name="connsiteY35" fmla="*/ 4571350 h 5979757"/>
                <a:gd name="connsiteX36" fmla="*/ 760003 w 5426208"/>
                <a:gd name="connsiteY36" fmla="*/ 3967496 h 5979757"/>
                <a:gd name="connsiteX37" fmla="*/ 260382 w 5426208"/>
                <a:gd name="connsiteY37" fmla="*/ 3071950 h 5979757"/>
                <a:gd name="connsiteX38" fmla="*/ 5859 w 5426208"/>
                <a:gd name="connsiteY38" fmla="*/ 2704304 h 5979757"/>
                <a:gd name="connsiteX39" fmla="*/ 109554 w 5426208"/>
                <a:gd name="connsiteY39" fmla="*/ 3298193 h 5979757"/>
                <a:gd name="connsiteX40" fmla="*/ 420638 w 5426208"/>
                <a:gd name="connsiteY40" fmla="*/ 4702787 h 5979757"/>
                <a:gd name="connsiteX41" fmla="*/ 967661 w 5426208"/>
                <a:gd name="connsiteY41" fmla="*/ 5286238 h 5979757"/>
                <a:gd name="connsiteX42" fmla="*/ 1523574 w 5426208"/>
                <a:gd name="connsiteY42" fmla="*/ 5541772 h 5979757"/>
                <a:gd name="connsiteX43" fmla="*/ 2471273 w 5426208"/>
                <a:gd name="connsiteY43" fmla="*/ 5621924 h 5979757"/>
                <a:gd name="connsiteX44" fmla="*/ 3384948 w 5426208"/>
                <a:gd name="connsiteY44" fmla="*/ 5425398 h 5979757"/>
                <a:gd name="connsiteX45" fmla="*/ 3500869 w 5426208"/>
                <a:gd name="connsiteY45" fmla="*/ 5498539 h 5979757"/>
                <a:gd name="connsiteX46" fmla="*/ 3506134 w 5426208"/>
                <a:gd name="connsiteY46" fmla="*/ 5979757 h 5979757"/>
                <a:gd name="connsiteX0" fmla="*/ 4469964 w 5426208"/>
                <a:gd name="connsiteY0" fmla="*/ 5848022 h 5979757"/>
                <a:gd name="connsiteX1" fmla="*/ 4282215 w 5426208"/>
                <a:gd name="connsiteY1" fmla="*/ 5300267 h 5979757"/>
                <a:gd name="connsiteX2" fmla="*/ 4330110 w 5426208"/>
                <a:gd name="connsiteY2" fmla="*/ 5032208 h 5979757"/>
                <a:gd name="connsiteX3" fmla="*/ 4631881 w 5426208"/>
                <a:gd name="connsiteY3" fmla="*/ 4627222 h 5979757"/>
                <a:gd name="connsiteX4" fmla="*/ 5058626 w 5426208"/>
                <a:gd name="connsiteY4" fmla="*/ 3580997 h 5979757"/>
                <a:gd name="connsiteX5" fmla="*/ 5416844 w 5426208"/>
                <a:gd name="connsiteY5" fmla="*/ 2515768 h 5979757"/>
                <a:gd name="connsiteX6" fmla="*/ 5253752 w 5426208"/>
                <a:gd name="connsiteY6" fmla="*/ 2527968 h 5979757"/>
                <a:gd name="connsiteX7" fmla="*/ 4553133 w 5426208"/>
                <a:gd name="connsiteY7" fmla="*/ 3047485 h 5979757"/>
                <a:gd name="connsiteX8" fmla="*/ 3980892 w 5426208"/>
                <a:gd name="connsiteY8" fmla="*/ 3990638 h 5979757"/>
                <a:gd name="connsiteX9" fmla="*/ 4002122 w 5426208"/>
                <a:gd name="connsiteY9" fmla="*/ 3300540 h 5979757"/>
                <a:gd name="connsiteX10" fmla="*/ 4261463 w 5426208"/>
                <a:gd name="connsiteY10" fmla="*/ 1763326 h 5979757"/>
                <a:gd name="connsiteX11" fmla="*/ 4416873 w 5426208"/>
                <a:gd name="connsiteY11" fmla="*/ 1163786 h 5979757"/>
                <a:gd name="connsiteX12" fmla="*/ 4596120 w 5426208"/>
                <a:gd name="connsiteY12" fmla="*/ 705332 h 5979757"/>
                <a:gd name="connsiteX13" fmla="*/ 4049958 w 5426208"/>
                <a:gd name="connsiteY13" fmla="*/ 979199 h 5979757"/>
                <a:gd name="connsiteX14" fmla="*/ 3488008 w 5426208"/>
                <a:gd name="connsiteY14" fmla="*/ 2095620 h 5979757"/>
                <a:gd name="connsiteX15" fmla="*/ 3287203 w 5426208"/>
                <a:gd name="connsiteY15" fmla="*/ 3189293 h 5979757"/>
                <a:gd name="connsiteX16" fmla="*/ 3292845 w 5426208"/>
                <a:gd name="connsiteY16" fmla="*/ 3873228 h 5979757"/>
                <a:gd name="connsiteX17" fmla="*/ 3192806 w 5426208"/>
                <a:gd name="connsiteY17" fmla="*/ 3622834 h 5979757"/>
                <a:gd name="connsiteX18" fmla="*/ 2964295 w 5426208"/>
                <a:gd name="connsiteY18" fmla="*/ 2747898 h 5979757"/>
                <a:gd name="connsiteX19" fmla="*/ 2437902 w 5426208"/>
                <a:gd name="connsiteY19" fmla="*/ 1408871 h 5979757"/>
                <a:gd name="connsiteX20" fmla="*/ 1934158 w 5426208"/>
                <a:gd name="connsiteY20" fmla="*/ 281355 h 5979757"/>
                <a:gd name="connsiteX21" fmla="*/ 1759700 w 5426208"/>
                <a:gd name="connsiteY21" fmla="*/ 62537 h 5979757"/>
                <a:gd name="connsiteX22" fmla="*/ 1504721 w 5426208"/>
                <a:gd name="connsiteY22" fmla="*/ 1196016 h 5979757"/>
                <a:gd name="connsiteX23" fmla="*/ 1919500 w 5426208"/>
                <a:gd name="connsiteY23" fmla="*/ 2525195 h 5979757"/>
                <a:gd name="connsiteX24" fmla="*/ 2511779 w 5426208"/>
                <a:gd name="connsiteY24" fmla="*/ 3692906 h 5979757"/>
                <a:gd name="connsiteX25" fmla="*/ 2507282 w 5426208"/>
                <a:gd name="connsiteY25" fmla="*/ 3859057 h 5979757"/>
                <a:gd name="connsiteX26" fmla="*/ 1259624 w 5426208"/>
                <a:gd name="connsiteY26" fmla="*/ 2346086 h 5979757"/>
                <a:gd name="connsiteX27" fmla="*/ 760003 w 5426208"/>
                <a:gd name="connsiteY27" fmla="*/ 1799331 h 5979757"/>
                <a:gd name="connsiteX28" fmla="*/ 213248 w 5426208"/>
                <a:gd name="connsiteY28" fmla="*/ 1290284 h 5979757"/>
                <a:gd name="connsiteX29" fmla="*/ 213248 w 5426208"/>
                <a:gd name="connsiteY29" fmla="*/ 1422259 h 5979757"/>
                <a:gd name="connsiteX30" fmla="*/ 694015 w 5426208"/>
                <a:gd name="connsiteY30" fmla="*/ 2760865 h 5979757"/>
                <a:gd name="connsiteX31" fmla="*/ 1253280 w 5426208"/>
                <a:gd name="connsiteY31" fmla="*/ 3790825 h 5979757"/>
                <a:gd name="connsiteX32" fmla="*/ 2015715 w 5426208"/>
                <a:gd name="connsiteY32" fmla="*/ 4432127 h 5979757"/>
                <a:gd name="connsiteX33" fmla="*/ 2631307 w 5426208"/>
                <a:gd name="connsiteY33" fmla="*/ 4754580 h 5979757"/>
                <a:gd name="connsiteX34" fmla="*/ 2175214 w 5426208"/>
                <a:gd name="connsiteY34" fmla="*/ 4785383 h 5979757"/>
                <a:gd name="connsiteX35" fmla="*/ 1502268 w 5426208"/>
                <a:gd name="connsiteY35" fmla="*/ 4571350 h 5979757"/>
                <a:gd name="connsiteX36" fmla="*/ 760003 w 5426208"/>
                <a:gd name="connsiteY36" fmla="*/ 3967496 h 5979757"/>
                <a:gd name="connsiteX37" fmla="*/ 260382 w 5426208"/>
                <a:gd name="connsiteY37" fmla="*/ 3071950 h 5979757"/>
                <a:gd name="connsiteX38" fmla="*/ 5859 w 5426208"/>
                <a:gd name="connsiteY38" fmla="*/ 2704304 h 5979757"/>
                <a:gd name="connsiteX39" fmla="*/ 109554 w 5426208"/>
                <a:gd name="connsiteY39" fmla="*/ 3298193 h 5979757"/>
                <a:gd name="connsiteX40" fmla="*/ 420638 w 5426208"/>
                <a:gd name="connsiteY40" fmla="*/ 4702787 h 5979757"/>
                <a:gd name="connsiteX41" fmla="*/ 967661 w 5426208"/>
                <a:gd name="connsiteY41" fmla="*/ 5286238 h 5979757"/>
                <a:gd name="connsiteX42" fmla="*/ 1523574 w 5426208"/>
                <a:gd name="connsiteY42" fmla="*/ 5541772 h 5979757"/>
                <a:gd name="connsiteX43" fmla="*/ 2471273 w 5426208"/>
                <a:gd name="connsiteY43" fmla="*/ 5621924 h 5979757"/>
                <a:gd name="connsiteX44" fmla="*/ 3384948 w 5426208"/>
                <a:gd name="connsiteY44" fmla="*/ 5425398 h 5979757"/>
                <a:gd name="connsiteX45" fmla="*/ 3500869 w 5426208"/>
                <a:gd name="connsiteY45" fmla="*/ 5498539 h 5979757"/>
                <a:gd name="connsiteX46" fmla="*/ 3506134 w 5426208"/>
                <a:gd name="connsiteY46" fmla="*/ 5979757 h 5979757"/>
                <a:gd name="connsiteX0" fmla="*/ 4469964 w 5426208"/>
                <a:gd name="connsiteY0" fmla="*/ 5848022 h 5979757"/>
                <a:gd name="connsiteX1" fmla="*/ 4282215 w 5426208"/>
                <a:gd name="connsiteY1" fmla="*/ 5300267 h 5979757"/>
                <a:gd name="connsiteX2" fmla="*/ 4330110 w 5426208"/>
                <a:gd name="connsiteY2" fmla="*/ 5032208 h 5979757"/>
                <a:gd name="connsiteX3" fmla="*/ 4631881 w 5426208"/>
                <a:gd name="connsiteY3" fmla="*/ 4627222 h 5979757"/>
                <a:gd name="connsiteX4" fmla="*/ 5058626 w 5426208"/>
                <a:gd name="connsiteY4" fmla="*/ 3580997 h 5979757"/>
                <a:gd name="connsiteX5" fmla="*/ 5416844 w 5426208"/>
                <a:gd name="connsiteY5" fmla="*/ 2515768 h 5979757"/>
                <a:gd name="connsiteX6" fmla="*/ 5253752 w 5426208"/>
                <a:gd name="connsiteY6" fmla="*/ 2527968 h 5979757"/>
                <a:gd name="connsiteX7" fmla="*/ 4553133 w 5426208"/>
                <a:gd name="connsiteY7" fmla="*/ 3047485 h 5979757"/>
                <a:gd name="connsiteX8" fmla="*/ 3980892 w 5426208"/>
                <a:gd name="connsiteY8" fmla="*/ 3990638 h 5979757"/>
                <a:gd name="connsiteX9" fmla="*/ 4002122 w 5426208"/>
                <a:gd name="connsiteY9" fmla="*/ 3300540 h 5979757"/>
                <a:gd name="connsiteX10" fmla="*/ 4261463 w 5426208"/>
                <a:gd name="connsiteY10" fmla="*/ 1763326 h 5979757"/>
                <a:gd name="connsiteX11" fmla="*/ 4416873 w 5426208"/>
                <a:gd name="connsiteY11" fmla="*/ 1163786 h 5979757"/>
                <a:gd name="connsiteX12" fmla="*/ 4596120 w 5426208"/>
                <a:gd name="connsiteY12" fmla="*/ 705332 h 5979757"/>
                <a:gd name="connsiteX13" fmla="*/ 4049958 w 5426208"/>
                <a:gd name="connsiteY13" fmla="*/ 979199 h 5979757"/>
                <a:gd name="connsiteX14" fmla="*/ 3488008 w 5426208"/>
                <a:gd name="connsiteY14" fmla="*/ 2095620 h 5979757"/>
                <a:gd name="connsiteX15" fmla="*/ 3287203 w 5426208"/>
                <a:gd name="connsiteY15" fmla="*/ 3189293 h 5979757"/>
                <a:gd name="connsiteX16" fmla="*/ 3292845 w 5426208"/>
                <a:gd name="connsiteY16" fmla="*/ 3873228 h 5979757"/>
                <a:gd name="connsiteX17" fmla="*/ 3192806 w 5426208"/>
                <a:gd name="connsiteY17" fmla="*/ 3622834 h 5979757"/>
                <a:gd name="connsiteX18" fmla="*/ 2932473 w 5426208"/>
                <a:gd name="connsiteY18" fmla="*/ 2740246 h 5979757"/>
                <a:gd name="connsiteX19" fmla="*/ 2437902 w 5426208"/>
                <a:gd name="connsiteY19" fmla="*/ 1408871 h 5979757"/>
                <a:gd name="connsiteX20" fmla="*/ 1934158 w 5426208"/>
                <a:gd name="connsiteY20" fmla="*/ 281355 h 5979757"/>
                <a:gd name="connsiteX21" fmla="*/ 1759700 w 5426208"/>
                <a:gd name="connsiteY21" fmla="*/ 62537 h 5979757"/>
                <a:gd name="connsiteX22" fmla="*/ 1504721 w 5426208"/>
                <a:gd name="connsiteY22" fmla="*/ 1196016 h 5979757"/>
                <a:gd name="connsiteX23" fmla="*/ 1919500 w 5426208"/>
                <a:gd name="connsiteY23" fmla="*/ 2525195 h 5979757"/>
                <a:gd name="connsiteX24" fmla="*/ 2511779 w 5426208"/>
                <a:gd name="connsiteY24" fmla="*/ 3692906 h 5979757"/>
                <a:gd name="connsiteX25" fmla="*/ 2507282 w 5426208"/>
                <a:gd name="connsiteY25" fmla="*/ 3859057 h 5979757"/>
                <a:gd name="connsiteX26" fmla="*/ 1259624 w 5426208"/>
                <a:gd name="connsiteY26" fmla="*/ 2346086 h 5979757"/>
                <a:gd name="connsiteX27" fmla="*/ 760003 w 5426208"/>
                <a:gd name="connsiteY27" fmla="*/ 1799331 h 5979757"/>
                <a:gd name="connsiteX28" fmla="*/ 213248 w 5426208"/>
                <a:gd name="connsiteY28" fmla="*/ 1290284 h 5979757"/>
                <a:gd name="connsiteX29" fmla="*/ 213248 w 5426208"/>
                <a:gd name="connsiteY29" fmla="*/ 1422259 h 5979757"/>
                <a:gd name="connsiteX30" fmla="*/ 694015 w 5426208"/>
                <a:gd name="connsiteY30" fmla="*/ 2760865 h 5979757"/>
                <a:gd name="connsiteX31" fmla="*/ 1253280 w 5426208"/>
                <a:gd name="connsiteY31" fmla="*/ 3790825 h 5979757"/>
                <a:gd name="connsiteX32" fmla="*/ 2015715 w 5426208"/>
                <a:gd name="connsiteY32" fmla="*/ 4432127 h 5979757"/>
                <a:gd name="connsiteX33" fmla="*/ 2631307 w 5426208"/>
                <a:gd name="connsiteY33" fmla="*/ 4754580 h 5979757"/>
                <a:gd name="connsiteX34" fmla="*/ 2175214 w 5426208"/>
                <a:gd name="connsiteY34" fmla="*/ 4785383 h 5979757"/>
                <a:gd name="connsiteX35" fmla="*/ 1502268 w 5426208"/>
                <a:gd name="connsiteY35" fmla="*/ 4571350 h 5979757"/>
                <a:gd name="connsiteX36" fmla="*/ 760003 w 5426208"/>
                <a:gd name="connsiteY36" fmla="*/ 3967496 h 5979757"/>
                <a:gd name="connsiteX37" fmla="*/ 260382 w 5426208"/>
                <a:gd name="connsiteY37" fmla="*/ 3071950 h 5979757"/>
                <a:gd name="connsiteX38" fmla="*/ 5859 w 5426208"/>
                <a:gd name="connsiteY38" fmla="*/ 2704304 h 5979757"/>
                <a:gd name="connsiteX39" fmla="*/ 109554 w 5426208"/>
                <a:gd name="connsiteY39" fmla="*/ 3298193 h 5979757"/>
                <a:gd name="connsiteX40" fmla="*/ 420638 w 5426208"/>
                <a:gd name="connsiteY40" fmla="*/ 4702787 h 5979757"/>
                <a:gd name="connsiteX41" fmla="*/ 967661 w 5426208"/>
                <a:gd name="connsiteY41" fmla="*/ 5286238 h 5979757"/>
                <a:gd name="connsiteX42" fmla="*/ 1523574 w 5426208"/>
                <a:gd name="connsiteY42" fmla="*/ 5541772 h 5979757"/>
                <a:gd name="connsiteX43" fmla="*/ 2471273 w 5426208"/>
                <a:gd name="connsiteY43" fmla="*/ 5621924 h 5979757"/>
                <a:gd name="connsiteX44" fmla="*/ 3384948 w 5426208"/>
                <a:gd name="connsiteY44" fmla="*/ 5425398 h 5979757"/>
                <a:gd name="connsiteX45" fmla="*/ 3500869 w 5426208"/>
                <a:gd name="connsiteY45" fmla="*/ 5498539 h 5979757"/>
                <a:gd name="connsiteX46" fmla="*/ 3506134 w 5426208"/>
                <a:gd name="connsiteY46" fmla="*/ 5979757 h 5979757"/>
                <a:gd name="connsiteX0" fmla="*/ 4469964 w 5426208"/>
                <a:gd name="connsiteY0" fmla="*/ 5848036 h 5979771"/>
                <a:gd name="connsiteX1" fmla="*/ 4282215 w 5426208"/>
                <a:gd name="connsiteY1" fmla="*/ 5300281 h 5979771"/>
                <a:gd name="connsiteX2" fmla="*/ 4330110 w 5426208"/>
                <a:gd name="connsiteY2" fmla="*/ 5032222 h 5979771"/>
                <a:gd name="connsiteX3" fmla="*/ 4631881 w 5426208"/>
                <a:gd name="connsiteY3" fmla="*/ 4627236 h 5979771"/>
                <a:gd name="connsiteX4" fmla="*/ 5058626 w 5426208"/>
                <a:gd name="connsiteY4" fmla="*/ 3581011 h 5979771"/>
                <a:gd name="connsiteX5" fmla="*/ 5416844 w 5426208"/>
                <a:gd name="connsiteY5" fmla="*/ 2515782 h 5979771"/>
                <a:gd name="connsiteX6" fmla="*/ 5253752 w 5426208"/>
                <a:gd name="connsiteY6" fmla="*/ 2527982 h 5979771"/>
                <a:gd name="connsiteX7" fmla="*/ 4553133 w 5426208"/>
                <a:gd name="connsiteY7" fmla="*/ 3047499 h 5979771"/>
                <a:gd name="connsiteX8" fmla="*/ 3980892 w 5426208"/>
                <a:gd name="connsiteY8" fmla="*/ 3990652 h 5979771"/>
                <a:gd name="connsiteX9" fmla="*/ 4002122 w 5426208"/>
                <a:gd name="connsiteY9" fmla="*/ 3300554 h 5979771"/>
                <a:gd name="connsiteX10" fmla="*/ 4261463 w 5426208"/>
                <a:gd name="connsiteY10" fmla="*/ 1763340 h 5979771"/>
                <a:gd name="connsiteX11" fmla="*/ 4416873 w 5426208"/>
                <a:gd name="connsiteY11" fmla="*/ 1163800 h 5979771"/>
                <a:gd name="connsiteX12" fmla="*/ 4596120 w 5426208"/>
                <a:gd name="connsiteY12" fmla="*/ 705346 h 5979771"/>
                <a:gd name="connsiteX13" fmla="*/ 4049958 w 5426208"/>
                <a:gd name="connsiteY13" fmla="*/ 979213 h 5979771"/>
                <a:gd name="connsiteX14" fmla="*/ 3488008 w 5426208"/>
                <a:gd name="connsiteY14" fmla="*/ 2095634 h 5979771"/>
                <a:gd name="connsiteX15" fmla="*/ 3287203 w 5426208"/>
                <a:gd name="connsiteY15" fmla="*/ 3189307 h 5979771"/>
                <a:gd name="connsiteX16" fmla="*/ 3292845 w 5426208"/>
                <a:gd name="connsiteY16" fmla="*/ 3873242 h 5979771"/>
                <a:gd name="connsiteX17" fmla="*/ 3192806 w 5426208"/>
                <a:gd name="connsiteY17" fmla="*/ 3622848 h 5979771"/>
                <a:gd name="connsiteX18" fmla="*/ 2932473 w 5426208"/>
                <a:gd name="connsiteY18" fmla="*/ 2740260 h 5979771"/>
                <a:gd name="connsiteX19" fmla="*/ 2399382 w 5426208"/>
                <a:gd name="connsiteY19" fmla="*/ 1409403 h 5979771"/>
                <a:gd name="connsiteX20" fmla="*/ 1934158 w 5426208"/>
                <a:gd name="connsiteY20" fmla="*/ 281369 h 5979771"/>
                <a:gd name="connsiteX21" fmla="*/ 1759700 w 5426208"/>
                <a:gd name="connsiteY21" fmla="*/ 62551 h 5979771"/>
                <a:gd name="connsiteX22" fmla="*/ 1504721 w 5426208"/>
                <a:gd name="connsiteY22" fmla="*/ 1196030 h 5979771"/>
                <a:gd name="connsiteX23" fmla="*/ 1919500 w 5426208"/>
                <a:gd name="connsiteY23" fmla="*/ 2525209 h 5979771"/>
                <a:gd name="connsiteX24" fmla="*/ 2511779 w 5426208"/>
                <a:gd name="connsiteY24" fmla="*/ 3692920 h 5979771"/>
                <a:gd name="connsiteX25" fmla="*/ 2507282 w 5426208"/>
                <a:gd name="connsiteY25" fmla="*/ 3859071 h 5979771"/>
                <a:gd name="connsiteX26" fmla="*/ 1259624 w 5426208"/>
                <a:gd name="connsiteY26" fmla="*/ 2346100 h 5979771"/>
                <a:gd name="connsiteX27" fmla="*/ 760003 w 5426208"/>
                <a:gd name="connsiteY27" fmla="*/ 1799345 h 5979771"/>
                <a:gd name="connsiteX28" fmla="*/ 213248 w 5426208"/>
                <a:gd name="connsiteY28" fmla="*/ 1290298 h 5979771"/>
                <a:gd name="connsiteX29" fmla="*/ 213248 w 5426208"/>
                <a:gd name="connsiteY29" fmla="*/ 1422273 h 5979771"/>
                <a:gd name="connsiteX30" fmla="*/ 694015 w 5426208"/>
                <a:gd name="connsiteY30" fmla="*/ 2760879 h 5979771"/>
                <a:gd name="connsiteX31" fmla="*/ 1253280 w 5426208"/>
                <a:gd name="connsiteY31" fmla="*/ 3790839 h 5979771"/>
                <a:gd name="connsiteX32" fmla="*/ 2015715 w 5426208"/>
                <a:gd name="connsiteY32" fmla="*/ 4432141 h 5979771"/>
                <a:gd name="connsiteX33" fmla="*/ 2631307 w 5426208"/>
                <a:gd name="connsiteY33" fmla="*/ 4754594 h 5979771"/>
                <a:gd name="connsiteX34" fmla="*/ 2175214 w 5426208"/>
                <a:gd name="connsiteY34" fmla="*/ 4785397 h 5979771"/>
                <a:gd name="connsiteX35" fmla="*/ 1502268 w 5426208"/>
                <a:gd name="connsiteY35" fmla="*/ 4571364 h 5979771"/>
                <a:gd name="connsiteX36" fmla="*/ 760003 w 5426208"/>
                <a:gd name="connsiteY36" fmla="*/ 3967510 h 5979771"/>
                <a:gd name="connsiteX37" fmla="*/ 260382 w 5426208"/>
                <a:gd name="connsiteY37" fmla="*/ 3071964 h 5979771"/>
                <a:gd name="connsiteX38" fmla="*/ 5859 w 5426208"/>
                <a:gd name="connsiteY38" fmla="*/ 2704318 h 5979771"/>
                <a:gd name="connsiteX39" fmla="*/ 109554 w 5426208"/>
                <a:gd name="connsiteY39" fmla="*/ 3298207 h 5979771"/>
                <a:gd name="connsiteX40" fmla="*/ 420638 w 5426208"/>
                <a:gd name="connsiteY40" fmla="*/ 4702801 h 5979771"/>
                <a:gd name="connsiteX41" fmla="*/ 967661 w 5426208"/>
                <a:gd name="connsiteY41" fmla="*/ 5286252 h 5979771"/>
                <a:gd name="connsiteX42" fmla="*/ 1523574 w 5426208"/>
                <a:gd name="connsiteY42" fmla="*/ 5541786 h 5979771"/>
                <a:gd name="connsiteX43" fmla="*/ 2471273 w 5426208"/>
                <a:gd name="connsiteY43" fmla="*/ 5621938 h 5979771"/>
                <a:gd name="connsiteX44" fmla="*/ 3384948 w 5426208"/>
                <a:gd name="connsiteY44" fmla="*/ 5425412 h 5979771"/>
                <a:gd name="connsiteX45" fmla="*/ 3500869 w 5426208"/>
                <a:gd name="connsiteY45" fmla="*/ 5498553 h 5979771"/>
                <a:gd name="connsiteX46" fmla="*/ 3506134 w 5426208"/>
                <a:gd name="connsiteY46" fmla="*/ 5979771 h 5979771"/>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596120 w 5426208"/>
                <a:gd name="connsiteY12" fmla="*/ 689122 h 5963547"/>
                <a:gd name="connsiteX13" fmla="*/ 4049958 w 5426208"/>
                <a:gd name="connsiteY13" fmla="*/ 962989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484533 w 5426208"/>
                <a:gd name="connsiteY12" fmla="*/ 653647 h 5963547"/>
                <a:gd name="connsiteX13" fmla="*/ 4049958 w 5426208"/>
                <a:gd name="connsiteY13" fmla="*/ 962989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484533 w 5426208"/>
                <a:gd name="connsiteY12" fmla="*/ 653647 h 5963547"/>
                <a:gd name="connsiteX13" fmla="*/ 4049958 w 5426208"/>
                <a:gd name="connsiteY13" fmla="*/ 962989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484533 w 5426208"/>
                <a:gd name="connsiteY12" fmla="*/ 653647 h 5963547"/>
                <a:gd name="connsiteX13" fmla="*/ 4063391 w 5426208"/>
                <a:gd name="connsiteY13" fmla="*/ 1013087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81760 w 5426208"/>
                <a:gd name="connsiteY10" fmla="*/ 1853260 h 5963547"/>
                <a:gd name="connsiteX11" fmla="*/ 4416873 w 5426208"/>
                <a:gd name="connsiteY11" fmla="*/ 1147576 h 5963547"/>
                <a:gd name="connsiteX12" fmla="*/ 4484533 w 5426208"/>
                <a:gd name="connsiteY12" fmla="*/ 653647 h 5963547"/>
                <a:gd name="connsiteX13" fmla="*/ 4063391 w 5426208"/>
                <a:gd name="connsiteY13" fmla="*/ 1013087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40105 w 5426208"/>
                <a:gd name="connsiteY9" fmla="*/ 3319391 h 5963547"/>
                <a:gd name="connsiteX10" fmla="*/ 4281760 w 5426208"/>
                <a:gd name="connsiteY10" fmla="*/ 1853260 h 5963547"/>
                <a:gd name="connsiteX11" fmla="*/ 4416873 w 5426208"/>
                <a:gd name="connsiteY11" fmla="*/ 1147576 h 5963547"/>
                <a:gd name="connsiteX12" fmla="*/ 4484533 w 5426208"/>
                <a:gd name="connsiteY12" fmla="*/ 653647 h 5963547"/>
                <a:gd name="connsiteX13" fmla="*/ 4063391 w 5426208"/>
                <a:gd name="connsiteY13" fmla="*/ 1013087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043"/>
                <a:gd name="connsiteY0" fmla="*/ 5831812 h 5963547"/>
                <a:gd name="connsiteX1" fmla="*/ 4282215 w 5426043"/>
                <a:gd name="connsiteY1" fmla="*/ 5284057 h 5963547"/>
                <a:gd name="connsiteX2" fmla="*/ 4330110 w 5426043"/>
                <a:gd name="connsiteY2" fmla="*/ 5015998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82215 w 5426043"/>
                <a:gd name="connsiteY1" fmla="*/ 5284057 h 5963547"/>
                <a:gd name="connsiteX2" fmla="*/ 4330110 w 5426043"/>
                <a:gd name="connsiteY2" fmla="*/ 5015998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330110 w 5426043"/>
                <a:gd name="connsiteY2" fmla="*/ 5015998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333623 w 5426043"/>
                <a:gd name="connsiteY2" fmla="*/ 4952955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333623 w 5426043"/>
                <a:gd name="connsiteY2" fmla="*/ 4952955 h 5963547"/>
                <a:gd name="connsiteX3" fmla="*/ 4689326 w 5426043"/>
                <a:gd name="connsiteY3" fmla="*/ 4520699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286673 w 5426043"/>
                <a:gd name="connsiteY2" fmla="*/ 4899675 h 5963547"/>
                <a:gd name="connsiteX3" fmla="*/ 4689326 w 5426043"/>
                <a:gd name="connsiteY3" fmla="*/ 4520699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361304 w 5426043"/>
                <a:gd name="connsiteY0" fmla="*/ 5609304 h 5963547"/>
                <a:gd name="connsiteX1" fmla="*/ 4231131 w 5426043"/>
                <a:gd name="connsiteY1" fmla="*/ 5215361 h 5963547"/>
                <a:gd name="connsiteX2" fmla="*/ 4286673 w 5426043"/>
                <a:gd name="connsiteY2" fmla="*/ 4899675 h 5963547"/>
                <a:gd name="connsiteX3" fmla="*/ 4689326 w 5426043"/>
                <a:gd name="connsiteY3" fmla="*/ 4520699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384948 w 5426043"/>
                <a:gd name="connsiteY44" fmla="*/ 5409188 h 5806634"/>
                <a:gd name="connsiteX45" fmla="*/ 3500869 w 5426043"/>
                <a:gd name="connsiteY45" fmla="*/ 5482329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30503 w 5426043"/>
                <a:gd name="connsiteY44" fmla="*/ 5381381 h 5806634"/>
                <a:gd name="connsiteX45" fmla="*/ 3500869 w 5426043"/>
                <a:gd name="connsiteY45" fmla="*/ 5482329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30503 w 5426043"/>
                <a:gd name="connsiteY44" fmla="*/ 5381381 h 5806634"/>
                <a:gd name="connsiteX45" fmla="*/ 3394077 w 5426043"/>
                <a:gd name="connsiteY45" fmla="*/ 5495193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30503 w 5426043"/>
                <a:gd name="connsiteY44" fmla="*/ 5381381 h 5806634"/>
                <a:gd name="connsiteX45" fmla="*/ 3457681 w 5426043"/>
                <a:gd name="connsiteY45" fmla="*/ 5473536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57681 w 5426043"/>
                <a:gd name="connsiteY45" fmla="*/ 5473536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09946 w 5426043"/>
                <a:gd name="connsiteY45" fmla="*/ 5523928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09946 w 5426043"/>
                <a:gd name="connsiteY45" fmla="*/ 5523928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09946 w 5426043"/>
                <a:gd name="connsiteY45" fmla="*/ 5523928 h 5806634"/>
                <a:gd name="connsiteX46" fmla="*/ 3504890 w 5426043"/>
                <a:gd name="connsiteY46" fmla="*/ 5806634 h 5806634"/>
                <a:gd name="connsiteX0" fmla="*/ 4361304 w 5426043"/>
                <a:gd name="connsiteY0" fmla="*/ 5609304 h 5820250"/>
                <a:gd name="connsiteX1" fmla="*/ 4231131 w 5426043"/>
                <a:gd name="connsiteY1" fmla="*/ 5215361 h 5820250"/>
                <a:gd name="connsiteX2" fmla="*/ 4286673 w 5426043"/>
                <a:gd name="connsiteY2" fmla="*/ 4899675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286673 w 5426043"/>
                <a:gd name="connsiteY2" fmla="*/ 4899675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340194 w 5426043"/>
                <a:gd name="connsiteY2" fmla="*/ 4947008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385780 w 5426043"/>
                <a:gd name="connsiteY2" fmla="*/ 4979973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0534 w 5426043"/>
                <a:gd name="connsiteY8" fmla="*/ 4135949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6069 w 5426043"/>
                <a:gd name="connsiteY8" fmla="*/ 4126147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6069 w 5426043"/>
                <a:gd name="connsiteY8" fmla="*/ 4126147 h 5820250"/>
                <a:gd name="connsiteX9" fmla="*/ 4099905 w 5426043"/>
                <a:gd name="connsiteY9" fmla="*/ 329878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6069 w 5426043"/>
                <a:gd name="connsiteY8" fmla="*/ 4126147 h 5820250"/>
                <a:gd name="connsiteX9" fmla="*/ 4099905 w 5426043"/>
                <a:gd name="connsiteY9" fmla="*/ 329878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311855 w 5426043"/>
                <a:gd name="connsiteY16" fmla="*/ 3851780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486 w 5426225"/>
                <a:gd name="connsiteY0" fmla="*/ 5609304 h 5820250"/>
                <a:gd name="connsiteX1" fmla="*/ 4231313 w 5426225"/>
                <a:gd name="connsiteY1" fmla="*/ 5215361 h 5820250"/>
                <a:gd name="connsiteX2" fmla="*/ 4436133 w 5426225"/>
                <a:gd name="connsiteY2" fmla="*/ 4908219 h 5820250"/>
                <a:gd name="connsiteX3" fmla="*/ 4779728 w 5426225"/>
                <a:gd name="connsiteY3" fmla="*/ 4491709 h 5820250"/>
                <a:gd name="connsiteX4" fmla="*/ 5058808 w 5426225"/>
                <a:gd name="connsiteY4" fmla="*/ 3564787 h 5820250"/>
                <a:gd name="connsiteX5" fmla="*/ 5417026 w 5426225"/>
                <a:gd name="connsiteY5" fmla="*/ 2499558 h 5820250"/>
                <a:gd name="connsiteX6" fmla="*/ 5253934 w 5426225"/>
                <a:gd name="connsiteY6" fmla="*/ 2511758 h 5820250"/>
                <a:gd name="connsiteX7" fmla="*/ 4564682 w 5426225"/>
                <a:gd name="connsiteY7" fmla="*/ 3073666 h 5820250"/>
                <a:gd name="connsiteX8" fmla="*/ 4046251 w 5426225"/>
                <a:gd name="connsiteY8" fmla="*/ 4126147 h 5820250"/>
                <a:gd name="connsiteX9" fmla="*/ 4100087 w 5426225"/>
                <a:gd name="connsiteY9" fmla="*/ 3298781 h 5820250"/>
                <a:gd name="connsiteX10" fmla="*/ 4281942 w 5426225"/>
                <a:gd name="connsiteY10" fmla="*/ 1853260 h 5820250"/>
                <a:gd name="connsiteX11" fmla="*/ 4417055 w 5426225"/>
                <a:gd name="connsiteY11" fmla="*/ 1147576 h 5820250"/>
                <a:gd name="connsiteX12" fmla="*/ 4484715 w 5426225"/>
                <a:gd name="connsiteY12" fmla="*/ 653647 h 5820250"/>
                <a:gd name="connsiteX13" fmla="*/ 4063573 w 5426225"/>
                <a:gd name="connsiteY13" fmla="*/ 1013087 h 5820250"/>
                <a:gd name="connsiteX14" fmla="*/ 3488190 w 5426225"/>
                <a:gd name="connsiteY14" fmla="*/ 2079410 h 5820250"/>
                <a:gd name="connsiteX15" fmla="*/ 3287385 w 5426225"/>
                <a:gd name="connsiteY15" fmla="*/ 3173083 h 5820250"/>
                <a:gd name="connsiteX16" fmla="*/ 3312037 w 5426225"/>
                <a:gd name="connsiteY16" fmla="*/ 3851780 h 5820250"/>
                <a:gd name="connsiteX17" fmla="*/ 3192988 w 5426225"/>
                <a:gd name="connsiteY17" fmla="*/ 3606624 h 5820250"/>
                <a:gd name="connsiteX18" fmla="*/ 2932655 w 5426225"/>
                <a:gd name="connsiteY18" fmla="*/ 2724036 h 5820250"/>
                <a:gd name="connsiteX19" fmla="*/ 2399564 w 5426225"/>
                <a:gd name="connsiteY19" fmla="*/ 1393179 h 5820250"/>
                <a:gd name="connsiteX20" fmla="*/ 1918243 w 5426225"/>
                <a:gd name="connsiteY20" fmla="*/ 334605 h 5820250"/>
                <a:gd name="connsiteX21" fmla="*/ 1759882 w 5426225"/>
                <a:gd name="connsiteY21" fmla="*/ 46327 h 5820250"/>
                <a:gd name="connsiteX22" fmla="*/ 1504903 w 5426225"/>
                <a:gd name="connsiteY22" fmla="*/ 1179806 h 5820250"/>
                <a:gd name="connsiteX23" fmla="*/ 1919682 w 5426225"/>
                <a:gd name="connsiteY23" fmla="*/ 2508985 h 5820250"/>
                <a:gd name="connsiteX24" fmla="*/ 2511961 w 5426225"/>
                <a:gd name="connsiteY24" fmla="*/ 3676696 h 5820250"/>
                <a:gd name="connsiteX25" fmla="*/ 2507464 w 5426225"/>
                <a:gd name="connsiteY25" fmla="*/ 3842847 h 5820250"/>
                <a:gd name="connsiteX26" fmla="*/ 1259806 w 5426225"/>
                <a:gd name="connsiteY26" fmla="*/ 2329876 h 5820250"/>
                <a:gd name="connsiteX27" fmla="*/ 760185 w 5426225"/>
                <a:gd name="connsiteY27" fmla="*/ 1783121 h 5820250"/>
                <a:gd name="connsiteX28" fmla="*/ 213430 w 5426225"/>
                <a:gd name="connsiteY28" fmla="*/ 1274074 h 5820250"/>
                <a:gd name="connsiteX29" fmla="*/ 213430 w 5426225"/>
                <a:gd name="connsiteY29" fmla="*/ 1406049 h 5820250"/>
                <a:gd name="connsiteX30" fmla="*/ 694197 w 5426225"/>
                <a:gd name="connsiteY30" fmla="*/ 2744655 h 5820250"/>
                <a:gd name="connsiteX31" fmla="*/ 1253462 w 5426225"/>
                <a:gd name="connsiteY31" fmla="*/ 3774615 h 5820250"/>
                <a:gd name="connsiteX32" fmla="*/ 2015897 w 5426225"/>
                <a:gd name="connsiteY32" fmla="*/ 4415917 h 5820250"/>
                <a:gd name="connsiteX33" fmla="*/ 2631489 w 5426225"/>
                <a:gd name="connsiteY33" fmla="*/ 4738370 h 5820250"/>
                <a:gd name="connsiteX34" fmla="*/ 2175396 w 5426225"/>
                <a:gd name="connsiteY34" fmla="*/ 4769173 h 5820250"/>
                <a:gd name="connsiteX35" fmla="*/ 1502450 w 5426225"/>
                <a:gd name="connsiteY35" fmla="*/ 4555140 h 5820250"/>
                <a:gd name="connsiteX36" fmla="*/ 760185 w 5426225"/>
                <a:gd name="connsiteY36" fmla="*/ 3951286 h 5820250"/>
                <a:gd name="connsiteX37" fmla="*/ 260564 w 5426225"/>
                <a:gd name="connsiteY37" fmla="*/ 3055740 h 5820250"/>
                <a:gd name="connsiteX38" fmla="*/ 6041 w 5426225"/>
                <a:gd name="connsiteY38" fmla="*/ 2688094 h 5820250"/>
                <a:gd name="connsiteX39" fmla="*/ 109736 w 5426225"/>
                <a:gd name="connsiteY39" fmla="*/ 3281983 h 5820250"/>
                <a:gd name="connsiteX40" fmla="*/ 437514 w 5426225"/>
                <a:gd name="connsiteY40" fmla="*/ 4566106 h 5820250"/>
                <a:gd name="connsiteX41" fmla="*/ 967843 w 5426225"/>
                <a:gd name="connsiteY41" fmla="*/ 5270028 h 5820250"/>
                <a:gd name="connsiteX42" fmla="*/ 1523756 w 5426225"/>
                <a:gd name="connsiteY42" fmla="*/ 5525562 h 5820250"/>
                <a:gd name="connsiteX43" fmla="*/ 2471455 w 5426225"/>
                <a:gd name="connsiteY43" fmla="*/ 5605714 h 5820250"/>
                <a:gd name="connsiteX44" fmla="*/ 3243083 w 5426225"/>
                <a:gd name="connsiteY44" fmla="*/ 5427626 h 5820250"/>
                <a:gd name="connsiteX45" fmla="*/ 3410128 w 5426225"/>
                <a:gd name="connsiteY45" fmla="*/ 5523928 h 5820250"/>
                <a:gd name="connsiteX46" fmla="*/ 3455644 w 5426225"/>
                <a:gd name="connsiteY46" fmla="*/ 5820249 h 5820250"/>
                <a:gd name="connsiteX0" fmla="*/ 4361486 w 5426225"/>
                <a:gd name="connsiteY0" fmla="*/ 5609304 h 5820250"/>
                <a:gd name="connsiteX1" fmla="*/ 4231313 w 5426225"/>
                <a:gd name="connsiteY1" fmla="*/ 5215361 h 5820250"/>
                <a:gd name="connsiteX2" fmla="*/ 4436133 w 5426225"/>
                <a:gd name="connsiteY2" fmla="*/ 4908219 h 5820250"/>
                <a:gd name="connsiteX3" fmla="*/ 4779728 w 5426225"/>
                <a:gd name="connsiteY3" fmla="*/ 4491709 h 5820250"/>
                <a:gd name="connsiteX4" fmla="*/ 5058808 w 5426225"/>
                <a:gd name="connsiteY4" fmla="*/ 3564787 h 5820250"/>
                <a:gd name="connsiteX5" fmla="*/ 5417026 w 5426225"/>
                <a:gd name="connsiteY5" fmla="*/ 2499558 h 5820250"/>
                <a:gd name="connsiteX6" fmla="*/ 5253934 w 5426225"/>
                <a:gd name="connsiteY6" fmla="*/ 2511758 h 5820250"/>
                <a:gd name="connsiteX7" fmla="*/ 4564682 w 5426225"/>
                <a:gd name="connsiteY7" fmla="*/ 3073666 h 5820250"/>
                <a:gd name="connsiteX8" fmla="*/ 4046251 w 5426225"/>
                <a:gd name="connsiteY8" fmla="*/ 4126147 h 5820250"/>
                <a:gd name="connsiteX9" fmla="*/ 4100087 w 5426225"/>
                <a:gd name="connsiteY9" fmla="*/ 3298781 h 5820250"/>
                <a:gd name="connsiteX10" fmla="*/ 4281942 w 5426225"/>
                <a:gd name="connsiteY10" fmla="*/ 1853260 h 5820250"/>
                <a:gd name="connsiteX11" fmla="*/ 4417055 w 5426225"/>
                <a:gd name="connsiteY11" fmla="*/ 1147576 h 5820250"/>
                <a:gd name="connsiteX12" fmla="*/ 4484715 w 5426225"/>
                <a:gd name="connsiteY12" fmla="*/ 653647 h 5820250"/>
                <a:gd name="connsiteX13" fmla="*/ 4063573 w 5426225"/>
                <a:gd name="connsiteY13" fmla="*/ 1013087 h 5820250"/>
                <a:gd name="connsiteX14" fmla="*/ 3488190 w 5426225"/>
                <a:gd name="connsiteY14" fmla="*/ 2079410 h 5820250"/>
                <a:gd name="connsiteX15" fmla="*/ 3287385 w 5426225"/>
                <a:gd name="connsiteY15" fmla="*/ 3173083 h 5820250"/>
                <a:gd name="connsiteX16" fmla="*/ 3312037 w 5426225"/>
                <a:gd name="connsiteY16" fmla="*/ 3851780 h 5820250"/>
                <a:gd name="connsiteX17" fmla="*/ 3192988 w 5426225"/>
                <a:gd name="connsiteY17" fmla="*/ 3606624 h 5820250"/>
                <a:gd name="connsiteX18" fmla="*/ 2932655 w 5426225"/>
                <a:gd name="connsiteY18" fmla="*/ 2724036 h 5820250"/>
                <a:gd name="connsiteX19" fmla="*/ 2399564 w 5426225"/>
                <a:gd name="connsiteY19" fmla="*/ 1393179 h 5820250"/>
                <a:gd name="connsiteX20" fmla="*/ 1918243 w 5426225"/>
                <a:gd name="connsiteY20" fmla="*/ 334605 h 5820250"/>
                <a:gd name="connsiteX21" fmla="*/ 1759882 w 5426225"/>
                <a:gd name="connsiteY21" fmla="*/ 46327 h 5820250"/>
                <a:gd name="connsiteX22" fmla="*/ 1504903 w 5426225"/>
                <a:gd name="connsiteY22" fmla="*/ 1179806 h 5820250"/>
                <a:gd name="connsiteX23" fmla="*/ 1919682 w 5426225"/>
                <a:gd name="connsiteY23" fmla="*/ 2508985 h 5820250"/>
                <a:gd name="connsiteX24" fmla="*/ 2511961 w 5426225"/>
                <a:gd name="connsiteY24" fmla="*/ 3676696 h 5820250"/>
                <a:gd name="connsiteX25" fmla="*/ 2507464 w 5426225"/>
                <a:gd name="connsiteY25" fmla="*/ 3842847 h 5820250"/>
                <a:gd name="connsiteX26" fmla="*/ 1259806 w 5426225"/>
                <a:gd name="connsiteY26" fmla="*/ 2329876 h 5820250"/>
                <a:gd name="connsiteX27" fmla="*/ 760185 w 5426225"/>
                <a:gd name="connsiteY27" fmla="*/ 1783121 h 5820250"/>
                <a:gd name="connsiteX28" fmla="*/ 213430 w 5426225"/>
                <a:gd name="connsiteY28" fmla="*/ 1274074 h 5820250"/>
                <a:gd name="connsiteX29" fmla="*/ 213430 w 5426225"/>
                <a:gd name="connsiteY29" fmla="*/ 1406049 h 5820250"/>
                <a:gd name="connsiteX30" fmla="*/ 694197 w 5426225"/>
                <a:gd name="connsiteY30" fmla="*/ 2744655 h 5820250"/>
                <a:gd name="connsiteX31" fmla="*/ 1253462 w 5426225"/>
                <a:gd name="connsiteY31" fmla="*/ 3774615 h 5820250"/>
                <a:gd name="connsiteX32" fmla="*/ 2015897 w 5426225"/>
                <a:gd name="connsiteY32" fmla="*/ 4415917 h 5820250"/>
                <a:gd name="connsiteX33" fmla="*/ 2631489 w 5426225"/>
                <a:gd name="connsiteY33" fmla="*/ 4738370 h 5820250"/>
                <a:gd name="connsiteX34" fmla="*/ 2175396 w 5426225"/>
                <a:gd name="connsiteY34" fmla="*/ 4769173 h 5820250"/>
                <a:gd name="connsiteX35" fmla="*/ 1502450 w 5426225"/>
                <a:gd name="connsiteY35" fmla="*/ 4555140 h 5820250"/>
                <a:gd name="connsiteX36" fmla="*/ 760185 w 5426225"/>
                <a:gd name="connsiteY36" fmla="*/ 3951286 h 5820250"/>
                <a:gd name="connsiteX37" fmla="*/ 260564 w 5426225"/>
                <a:gd name="connsiteY37" fmla="*/ 3055740 h 5820250"/>
                <a:gd name="connsiteX38" fmla="*/ 6041 w 5426225"/>
                <a:gd name="connsiteY38" fmla="*/ 2688094 h 5820250"/>
                <a:gd name="connsiteX39" fmla="*/ 109736 w 5426225"/>
                <a:gd name="connsiteY39" fmla="*/ 3281983 h 5820250"/>
                <a:gd name="connsiteX40" fmla="*/ 437514 w 5426225"/>
                <a:gd name="connsiteY40" fmla="*/ 4566106 h 5820250"/>
                <a:gd name="connsiteX41" fmla="*/ 1523756 w 5426225"/>
                <a:gd name="connsiteY41" fmla="*/ 5525562 h 5820250"/>
                <a:gd name="connsiteX42" fmla="*/ 2471455 w 5426225"/>
                <a:gd name="connsiteY42" fmla="*/ 5605714 h 5820250"/>
                <a:gd name="connsiteX43" fmla="*/ 3243083 w 5426225"/>
                <a:gd name="connsiteY43" fmla="*/ 5427626 h 5820250"/>
                <a:gd name="connsiteX44" fmla="*/ 3410128 w 5426225"/>
                <a:gd name="connsiteY44" fmla="*/ 5523928 h 5820250"/>
                <a:gd name="connsiteX45" fmla="*/ 3455644 w 5426225"/>
                <a:gd name="connsiteY45" fmla="*/ 5820249 h 58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426225" h="5820250">
                  <a:moveTo>
                    <a:pt x="4361486" y="5609304"/>
                  </a:moveTo>
                  <a:cubicBezTo>
                    <a:pt x="4290845" y="5425964"/>
                    <a:pt x="4218872" y="5332208"/>
                    <a:pt x="4231313" y="5215361"/>
                  </a:cubicBezTo>
                  <a:cubicBezTo>
                    <a:pt x="4243754" y="5098514"/>
                    <a:pt x="4344731" y="5028828"/>
                    <a:pt x="4436133" y="4908219"/>
                  </a:cubicBezTo>
                  <a:cubicBezTo>
                    <a:pt x="4527536" y="4787610"/>
                    <a:pt x="4675949" y="4715614"/>
                    <a:pt x="4779728" y="4491709"/>
                  </a:cubicBezTo>
                  <a:cubicBezTo>
                    <a:pt x="4883507" y="4267804"/>
                    <a:pt x="4952592" y="3896812"/>
                    <a:pt x="5058808" y="3564787"/>
                  </a:cubicBezTo>
                  <a:cubicBezTo>
                    <a:pt x="5165024" y="3232762"/>
                    <a:pt x="5384505" y="2675063"/>
                    <a:pt x="5417026" y="2499558"/>
                  </a:cubicBezTo>
                  <a:cubicBezTo>
                    <a:pt x="5449547" y="2324053"/>
                    <a:pt x="5395991" y="2416073"/>
                    <a:pt x="5253934" y="2511758"/>
                  </a:cubicBezTo>
                  <a:cubicBezTo>
                    <a:pt x="5111877" y="2607443"/>
                    <a:pt x="4765963" y="2804601"/>
                    <a:pt x="4564682" y="3073666"/>
                  </a:cubicBezTo>
                  <a:cubicBezTo>
                    <a:pt x="4363402" y="3342731"/>
                    <a:pt x="4123683" y="4088628"/>
                    <a:pt x="4046251" y="4126147"/>
                  </a:cubicBezTo>
                  <a:cubicBezTo>
                    <a:pt x="3968819" y="4163666"/>
                    <a:pt x="4060805" y="3677596"/>
                    <a:pt x="4100087" y="3298781"/>
                  </a:cubicBezTo>
                  <a:cubicBezTo>
                    <a:pt x="4139369" y="2919967"/>
                    <a:pt x="4229114" y="2211794"/>
                    <a:pt x="4281942" y="1853260"/>
                  </a:cubicBezTo>
                  <a:cubicBezTo>
                    <a:pt x="4334770" y="1494726"/>
                    <a:pt x="4383260" y="1347511"/>
                    <a:pt x="4417055" y="1147576"/>
                  </a:cubicBezTo>
                  <a:cubicBezTo>
                    <a:pt x="4450850" y="947641"/>
                    <a:pt x="4543629" y="676062"/>
                    <a:pt x="4484715" y="653647"/>
                  </a:cubicBezTo>
                  <a:cubicBezTo>
                    <a:pt x="4425801" y="631232"/>
                    <a:pt x="4229660" y="775460"/>
                    <a:pt x="4063573" y="1013087"/>
                  </a:cubicBezTo>
                  <a:cubicBezTo>
                    <a:pt x="3897486" y="1250714"/>
                    <a:pt x="3617555" y="1719411"/>
                    <a:pt x="3488190" y="2079410"/>
                  </a:cubicBezTo>
                  <a:cubicBezTo>
                    <a:pt x="3358825" y="2439409"/>
                    <a:pt x="3316744" y="2877688"/>
                    <a:pt x="3287385" y="3173083"/>
                  </a:cubicBezTo>
                  <a:cubicBezTo>
                    <a:pt x="3258026" y="3468478"/>
                    <a:pt x="3327770" y="3779523"/>
                    <a:pt x="3312037" y="3851780"/>
                  </a:cubicBezTo>
                  <a:cubicBezTo>
                    <a:pt x="3296304" y="3924037"/>
                    <a:pt x="3256218" y="3794581"/>
                    <a:pt x="3192988" y="3606624"/>
                  </a:cubicBezTo>
                  <a:cubicBezTo>
                    <a:pt x="3129758" y="3418667"/>
                    <a:pt x="3064892" y="3092943"/>
                    <a:pt x="2932655" y="2724036"/>
                  </a:cubicBezTo>
                  <a:cubicBezTo>
                    <a:pt x="2800418" y="2355129"/>
                    <a:pt x="2568633" y="1791418"/>
                    <a:pt x="2399564" y="1393179"/>
                  </a:cubicBezTo>
                  <a:cubicBezTo>
                    <a:pt x="2230495" y="994941"/>
                    <a:pt x="2024857" y="559080"/>
                    <a:pt x="1918243" y="334605"/>
                  </a:cubicBezTo>
                  <a:cubicBezTo>
                    <a:pt x="1811629" y="110130"/>
                    <a:pt x="1828772" y="-94540"/>
                    <a:pt x="1759882" y="46327"/>
                  </a:cubicBezTo>
                  <a:cubicBezTo>
                    <a:pt x="1690992" y="187194"/>
                    <a:pt x="1478270" y="769363"/>
                    <a:pt x="1504903" y="1179806"/>
                  </a:cubicBezTo>
                  <a:cubicBezTo>
                    <a:pt x="1531536" y="1590249"/>
                    <a:pt x="1751839" y="2092837"/>
                    <a:pt x="1919682" y="2508985"/>
                  </a:cubicBezTo>
                  <a:cubicBezTo>
                    <a:pt x="2087525" y="2925133"/>
                    <a:pt x="2413997" y="3454386"/>
                    <a:pt x="2511961" y="3676696"/>
                  </a:cubicBezTo>
                  <a:cubicBezTo>
                    <a:pt x="2609925" y="3899006"/>
                    <a:pt x="2640198" y="3976933"/>
                    <a:pt x="2507464" y="3842847"/>
                  </a:cubicBezTo>
                  <a:cubicBezTo>
                    <a:pt x="2374730" y="3708761"/>
                    <a:pt x="1551019" y="2673164"/>
                    <a:pt x="1259806" y="2329876"/>
                  </a:cubicBezTo>
                  <a:cubicBezTo>
                    <a:pt x="968593" y="1986588"/>
                    <a:pt x="934581" y="1959088"/>
                    <a:pt x="760185" y="1783121"/>
                  </a:cubicBezTo>
                  <a:cubicBezTo>
                    <a:pt x="585789" y="1607154"/>
                    <a:pt x="304556" y="1336919"/>
                    <a:pt x="213430" y="1274074"/>
                  </a:cubicBezTo>
                  <a:cubicBezTo>
                    <a:pt x="122304" y="1211229"/>
                    <a:pt x="133302" y="1160952"/>
                    <a:pt x="213430" y="1406049"/>
                  </a:cubicBezTo>
                  <a:cubicBezTo>
                    <a:pt x="293558" y="1651146"/>
                    <a:pt x="520858" y="2349894"/>
                    <a:pt x="694197" y="2744655"/>
                  </a:cubicBezTo>
                  <a:cubicBezTo>
                    <a:pt x="867536" y="3139416"/>
                    <a:pt x="1033179" y="3496071"/>
                    <a:pt x="1253462" y="3774615"/>
                  </a:cubicBezTo>
                  <a:cubicBezTo>
                    <a:pt x="1473745" y="4053159"/>
                    <a:pt x="1786226" y="4255291"/>
                    <a:pt x="2015897" y="4415917"/>
                  </a:cubicBezTo>
                  <a:cubicBezTo>
                    <a:pt x="2245568" y="4576543"/>
                    <a:pt x="2599073" y="4704664"/>
                    <a:pt x="2631489" y="4738370"/>
                  </a:cubicBezTo>
                  <a:cubicBezTo>
                    <a:pt x="2663905" y="4772076"/>
                    <a:pt x="2363569" y="4799711"/>
                    <a:pt x="2175396" y="4769173"/>
                  </a:cubicBezTo>
                  <a:cubicBezTo>
                    <a:pt x="1987223" y="4738635"/>
                    <a:pt x="1738318" y="4691454"/>
                    <a:pt x="1502450" y="4555140"/>
                  </a:cubicBezTo>
                  <a:cubicBezTo>
                    <a:pt x="1266582" y="4418826"/>
                    <a:pt x="967166" y="4201186"/>
                    <a:pt x="760185" y="3951286"/>
                  </a:cubicBezTo>
                  <a:cubicBezTo>
                    <a:pt x="553204" y="3701386"/>
                    <a:pt x="386255" y="3266272"/>
                    <a:pt x="260564" y="3055740"/>
                  </a:cubicBezTo>
                  <a:cubicBezTo>
                    <a:pt x="134873" y="2845208"/>
                    <a:pt x="31179" y="2650387"/>
                    <a:pt x="6041" y="2688094"/>
                  </a:cubicBezTo>
                  <a:cubicBezTo>
                    <a:pt x="-19097" y="2725801"/>
                    <a:pt x="37824" y="2968981"/>
                    <a:pt x="109736" y="3281983"/>
                  </a:cubicBezTo>
                  <a:cubicBezTo>
                    <a:pt x="181648" y="3594985"/>
                    <a:pt x="201844" y="4192176"/>
                    <a:pt x="437514" y="4566106"/>
                  </a:cubicBezTo>
                  <a:cubicBezTo>
                    <a:pt x="673184" y="4940036"/>
                    <a:pt x="1184766" y="5352294"/>
                    <a:pt x="1523756" y="5525562"/>
                  </a:cubicBezTo>
                  <a:cubicBezTo>
                    <a:pt x="1862746" y="5698830"/>
                    <a:pt x="2184900" y="5622037"/>
                    <a:pt x="2471455" y="5605714"/>
                  </a:cubicBezTo>
                  <a:cubicBezTo>
                    <a:pt x="2758010" y="5589391"/>
                    <a:pt x="3144000" y="5442008"/>
                    <a:pt x="3243083" y="5427626"/>
                  </a:cubicBezTo>
                  <a:cubicBezTo>
                    <a:pt x="3342166" y="5413244"/>
                    <a:pt x="3406420" y="5413989"/>
                    <a:pt x="3410128" y="5523928"/>
                  </a:cubicBezTo>
                  <a:cubicBezTo>
                    <a:pt x="3413836" y="5633867"/>
                    <a:pt x="3448772" y="5675021"/>
                    <a:pt x="3455644" y="5820249"/>
                  </a:cubicBezTo>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5CBC3084-2856-DE33-73C4-C834F70AE7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69679">
              <a:off x="247501" y="3192554"/>
              <a:ext cx="1784721" cy="1888725"/>
            </a:xfrm>
            <a:custGeom>
              <a:avLst/>
              <a:gdLst>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3003582 w 5421466"/>
                <a:gd name="connsiteY39" fmla="*/ 5026451 h 7017706"/>
                <a:gd name="connsiteX40" fmla="*/ 2315426 w 5421466"/>
                <a:gd name="connsiteY40" fmla="*/ 5092438 h 7017706"/>
                <a:gd name="connsiteX41" fmla="*/ 1495294 w 5421466"/>
                <a:gd name="connsiteY41" fmla="*/ 4922756 h 7017706"/>
                <a:gd name="connsiteX42" fmla="*/ 760003 w 5421466"/>
                <a:gd name="connsiteY42" fmla="*/ 4187465 h 7017706"/>
                <a:gd name="connsiteX43" fmla="*/ 260382 w 5421466"/>
                <a:gd name="connsiteY43" fmla="*/ 3291919 h 7017706"/>
                <a:gd name="connsiteX44" fmla="*/ 5859 w 5421466"/>
                <a:gd name="connsiteY44" fmla="*/ 2924273 h 7017706"/>
                <a:gd name="connsiteX45" fmla="*/ 109554 w 5421466"/>
                <a:gd name="connsiteY45" fmla="*/ 3518162 h 7017706"/>
                <a:gd name="connsiteX46" fmla="*/ 420638 w 5421466"/>
                <a:gd name="connsiteY46" fmla="*/ 4922756 h 7017706"/>
                <a:gd name="connsiteX47" fmla="*/ 910832 w 5421466"/>
                <a:gd name="connsiteY47" fmla="*/ 5544925 h 7017706"/>
                <a:gd name="connsiteX48" fmla="*/ 1523574 w 5421466"/>
                <a:gd name="connsiteY48" fmla="*/ 5761741 h 7017706"/>
                <a:gd name="connsiteX49" fmla="*/ 2287145 w 5421466"/>
                <a:gd name="connsiteY49" fmla="*/ 5724034 h 7017706"/>
                <a:gd name="connsiteX50" fmla="*/ 3720020 w 5421466"/>
                <a:gd name="connsiteY50" fmla="*/ 5516644 h 7017706"/>
                <a:gd name="connsiteX51" fmla="*/ 3701166 w 5421466"/>
                <a:gd name="connsiteY51" fmla="*/ 5563778 h 7017706"/>
                <a:gd name="connsiteX52" fmla="*/ 3503203 w 5421466"/>
                <a:gd name="connsiteY52" fmla="*/ 6129387 h 7017706"/>
                <a:gd name="connsiteX53" fmla="*/ 3456069 w 5421466"/>
                <a:gd name="connsiteY53" fmla="*/ 6091679 h 7017706"/>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2315426 w 5421466"/>
                <a:gd name="connsiteY39" fmla="*/ 5092438 h 7017706"/>
                <a:gd name="connsiteX40" fmla="*/ 1495294 w 5421466"/>
                <a:gd name="connsiteY40" fmla="*/ 4922756 h 7017706"/>
                <a:gd name="connsiteX41" fmla="*/ 760003 w 5421466"/>
                <a:gd name="connsiteY41" fmla="*/ 4187465 h 7017706"/>
                <a:gd name="connsiteX42" fmla="*/ 260382 w 5421466"/>
                <a:gd name="connsiteY42" fmla="*/ 3291919 h 7017706"/>
                <a:gd name="connsiteX43" fmla="*/ 5859 w 5421466"/>
                <a:gd name="connsiteY43" fmla="*/ 2924273 h 7017706"/>
                <a:gd name="connsiteX44" fmla="*/ 109554 w 5421466"/>
                <a:gd name="connsiteY44" fmla="*/ 3518162 h 7017706"/>
                <a:gd name="connsiteX45" fmla="*/ 420638 w 5421466"/>
                <a:gd name="connsiteY45" fmla="*/ 4922756 h 7017706"/>
                <a:gd name="connsiteX46" fmla="*/ 910832 w 5421466"/>
                <a:gd name="connsiteY46" fmla="*/ 5544925 h 7017706"/>
                <a:gd name="connsiteX47" fmla="*/ 1523574 w 5421466"/>
                <a:gd name="connsiteY47" fmla="*/ 5761741 h 7017706"/>
                <a:gd name="connsiteX48" fmla="*/ 2287145 w 5421466"/>
                <a:gd name="connsiteY48" fmla="*/ 5724034 h 7017706"/>
                <a:gd name="connsiteX49" fmla="*/ 3720020 w 5421466"/>
                <a:gd name="connsiteY49" fmla="*/ 5516644 h 7017706"/>
                <a:gd name="connsiteX50" fmla="*/ 3701166 w 5421466"/>
                <a:gd name="connsiteY50" fmla="*/ 5563778 h 7017706"/>
                <a:gd name="connsiteX51" fmla="*/ 3503203 w 5421466"/>
                <a:gd name="connsiteY51" fmla="*/ 6129387 h 7017706"/>
                <a:gd name="connsiteX52" fmla="*/ 3456069 w 5421466"/>
                <a:gd name="connsiteY52" fmla="*/ 6091679 h 7017706"/>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2315426 w 5421466"/>
                <a:gd name="connsiteY39" fmla="*/ 5092438 h 7017706"/>
                <a:gd name="connsiteX40" fmla="*/ 1495294 w 5421466"/>
                <a:gd name="connsiteY40" fmla="*/ 4922756 h 7017706"/>
                <a:gd name="connsiteX41" fmla="*/ 760003 w 5421466"/>
                <a:gd name="connsiteY41" fmla="*/ 4187465 h 7017706"/>
                <a:gd name="connsiteX42" fmla="*/ 260382 w 5421466"/>
                <a:gd name="connsiteY42" fmla="*/ 3291919 h 7017706"/>
                <a:gd name="connsiteX43" fmla="*/ 5859 w 5421466"/>
                <a:gd name="connsiteY43" fmla="*/ 2924273 h 7017706"/>
                <a:gd name="connsiteX44" fmla="*/ 109554 w 5421466"/>
                <a:gd name="connsiteY44" fmla="*/ 3518162 h 7017706"/>
                <a:gd name="connsiteX45" fmla="*/ 420638 w 5421466"/>
                <a:gd name="connsiteY45" fmla="*/ 4922756 h 7017706"/>
                <a:gd name="connsiteX46" fmla="*/ 910832 w 5421466"/>
                <a:gd name="connsiteY46" fmla="*/ 5544925 h 7017706"/>
                <a:gd name="connsiteX47" fmla="*/ 1523574 w 5421466"/>
                <a:gd name="connsiteY47" fmla="*/ 5761741 h 7017706"/>
                <a:gd name="connsiteX48" fmla="*/ 2287145 w 5421466"/>
                <a:gd name="connsiteY48" fmla="*/ 5724034 h 7017706"/>
                <a:gd name="connsiteX49" fmla="*/ 3720020 w 5421466"/>
                <a:gd name="connsiteY49" fmla="*/ 5516644 h 7017706"/>
                <a:gd name="connsiteX50" fmla="*/ 3701166 w 5421466"/>
                <a:gd name="connsiteY50" fmla="*/ 5563778 h 7017706"/>
                <a:gd name="connsiteX51" fmla="*/ 3503203 w 5421466"/>
                <a:gd name="connsiteY51" fmla="*/ 6129387 h 7017706"/>
                <a:gd name="connsiteX52" fmla="*/ 3456069 w 5421466"/>
                <a:gd name="connsiteY52" fmla="*/ 6091679 h 7017706"/>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2315426 w 5421466"/>
                <a:gd name="connsiteY39" fmla="*/ 5092438 h 7017706"/>
                <a:gd name="connsiteX40" fmla="*/ 1495294 w 5421466"/>
                <a:gd name="connsiteY40" fmla="*/ 4922756 h 7017706"/>
                <a:gd name="connsiteX41" fmla="*/ 760003 w 5421466"/>
                <a:gd name="connsiteY41" fmla="*/ 4187465 h 7017706"/>
                <a:gd name="connsiteX42" fmla="*/ 260382 w 5421466"/>
                <a:gd name="connsiteY42" fmla="*/ 3291919 h 7017706"/>
                <a:gd name="connsiteX43" fmla="*/ 5859 w 5421466"/>
                <a:gd name="connsiteY43" fmla="*/ 2924273 h 7017706"/>
                <a:gd name="connsiteX44" fmla="*/ 109554 w 5421466"/>
                <a:gd name="connsiteY44" fmla="*/ 3518162 h 7017706"/>
                <a:gd name="connsiteX45" fmla="*/ 420638 w 5421466"/>
                <a:gd name="connsiteY45" fmla="*/ 4922756 h 7017706"/>
                <a:gd name="connsiteX46" fmla="*/ 910832 w 5421466"/>
                <a:gd name="connsiteY46" fmla="*/ 5544925 h 7017706"/>
                <a:gd name="connsiteX47" fmla="*/ 1523574 w 5421466"/>
                <a:gd name="connsiteY47" fmla="*/ 5761741 h 7017706"/>
                <a:gd name="connsiteX48" fmla="*/ 2287145 w 5421466"/>
                <a:gd name="connsiteY48" fmla="*/ 5724034 h 7017706"/>
                <a:gd name="connsiteX49" fmla="*/ 3609909 w 5421466"/>
                <a:gd name="connsiteY49" fmla="*/ 5516644 h 7017706"/>
                <a:gd name="connsiteX50" fmla="*/ 3701166 w 5421466"/>
                <a:gd name="connsiteY50" fmla="*/ 5563778 h 7017706"/>
                <a:gd name="connsiteX51" fmla="*/ 3503203 w 5421466"/>
                <a:gd name="connsiteY51" fmla="*/ 6129387 h 7017706"/>
                <a:gd name="connsiteX52" fmla="*/ 3456069 w 5421466"/>
                <a:gd name="connsiteY52" fmla="*/ 6091679 h 7017706"/>
                <a:gd name="connsiteX0" fmla="*/ 3418362 w 5421466"/>
                <a:gd name="connsiteY0" fmla="*/ 6148240 h 6148240"/>
                <a:gd name="connsiteX1" fmla="*/ 4455310 w 5421466"/>
                <a:gd name="connsiteY1" fmla="*/ 6044545 h 6148240"/>
                <a:gd name="connsiteX2" fmla="*/ 4455310 w 5421466"/>
                <a:gd name="connsiteY2" fmla="*/ 6035119 h 6148240"/>
                <a:gd name="connsiteX3" fmla="*/ 4172506 w 5421466"/>
                <a:gd name="connsiteY3" fmla="*/ 5431803 h 6148240"/>
                <a:gd name="connsiteX4" fmla="*/ 4181933 w 5421466"/>
                <a:gd name="connsiteY4" fmla="*/ 5337535 h 6148240"/>
                <a:gd name="connsiteX5" fmla="*/ 4596712 w 5421466"/>
                <a:gd name="connsiteY5" fmla="*/ 4932183 h 6148240"/>
                <a:gd name="connsiteX6" fmla="*/ 5058626 w 5421466"/>
                <a:gd name="connsiteY6" fmla="*/ 3800966 h 6148240"/>
                <a:gd name="connsiteX7" fmla="*/ 5416844 w 5421466"/>
                <a:gd name="connsiteY7" fmla="*/ 2735737 h 6148240"/>
                <a:gd name="connsiteX8" fmla="*/ 5209455 w 5421466"/>
                <a:gd name="connsiteY8" fmla="*/ 2801725 h 6148240"/>
                <a:gd name="connsiteX9" fmla="*/ 4493017 w 5421466"/>
                <a:gd name="connsiteY9" fmla="*/ 3169370 h 6148240"/>
                <a:gd name="connsiteX10" fmla="*/ 3691739 w 5421466"/>
                <a:gd name="connsiteY10" fmla="*/ 4074343 h 6148240"/>
                <a:gd name="connsiteX11" fmla="*/ 3757727 w 5421466"/>
                <a:gd name="connsiteY11" fmla="*/ 3546442 h 6148240"/>
                <a:gd name="connsiteX12" fmla="*/ 4087665 w 5421466"/>
                <a:gd name="connsiteY12" fmla="*/ 2009873 h 6148240"/>
                <a:gd name="connsiteX13" fmla="*/ 4285628 w 5421466"/>
                <a:gd name="connsiteY13" fmla="*/ 1302863 h 6148240"/>
                <a:gd name="connsiteX14" fmla="*/ 4313908 w 5421466"/>
                <a:gd name="connsiteY14" fmla="*/ 963498 h 6148240"/>
                <a:gd name="connsiteX15" fmla="*/ 4049958 w 5421466"/>
                <a:gd name="connsiteY15" fmla="*/ 1199168 h 6148240"/>
                <a:gd name="connsiteX16" fmla="*/ 3569191 w 5421466"/>
                <a:gd name="connsiteY16" fmla="*/ 1840191 h 6148240"/>
                <a:gd name="connsiteX17" fmla="*/ 3408935 w 5421466"/>
                <a:gd name="connsiteY17" fmla="*/ 2349238 h 6148240"/>
                <a:gd name="connsiteX18" fmla="*/ 3324094 w 5421466"/>
                <a:gd name="connsiteY18" fmla="*/ 3518162 h 6148240"/>
                <a:gd name="connsiteX19" fmla="*/ 3267533 w 5421466"/>
                <a:gd name="connsiteY19" fmla="*/ 4093197 h 6148240"/>
                <a:gd name="connsiteX20" fmla="*/ 3267533 w 5421466"/>
                <a:gd name="connsiteY20" fmla="*/ 3885807 h 6148240"/>
                <a:gd name="connsiteX21" fmla="*/ 3069570 w 5421466"/>
                <a:gd name="connsiteY21" fmla="*/ 3188224 h 6148240"/>
                <a:gd name="connsiteX22" fmla="*/ 2428547 w 5421466"/>
                <a:gd name="connsiteY22" fmla="*/ 1604521 h 6148240"/>
                <a:gd name="connsiteX23" fmla="*/ 2042048 w 5421466"/>
                <a:gd name="connsiteY23" fmla="*/ 680694 h 6148240"/>
                <a:gd name="connsiteX24" fmla="*/ 1976061 w 5421466"/>
                <a:gd name="connsiteY24" fmla="*/ 237634 h 6148240"/>
                <a:gd name="connsiteX25" fmla="*/ 1853512 w 5421466"/>
                <a:gd name="connsiteY25" fmla="*/ 1964 h 6148240"/>
                <a:gd name="connsiteX26" fmla="*/ 1674403 w 5421466"/>
                <a:gd name="connsiteY26" fmla="*/ 360183 h 6148240"/>
                <a:gd name="connsiteX27" fmla="*/ 1504721 w 5421466"/>
                <a:gd name="connsiteY27" fmla="*/ 1415985 h 6148240"/>
                <a:gd name="connsiteX28" fmla="*/ 1919500 w 5421466"/>
                <a:gd name="connsiteY28" fmla="*/ 2745164 h 6148240"/>
                <a:gd name="connsiteX29" fmla="*/ 2503962 w 5421466"/>
                <a:gd name="connsiteY29" fmla="*/ 3885807 h 6148240"/>
                <a:gd name="connsiteX30" fmla="*/ 2343706 w 5421466"/>
                <a:gd name="connsiteY30" fmla="*/ 3734978 h 6148240"/>
                <a:gd name="connsiteX31" fmla="*/ 1259624 w 5421466"/>
                <a:gd name="connsiteY31" fmla="*/ 2566055 h 6148240"/>
                <a:gd name="connsiteX32" fmla="*/ 760003 w 5421466"/>
                <a:gd name="connsiteY32" fmla="*/ 2019300 h 6148240"/>
                <a:gd name="connsiteX33" fmla="*/ 213248 w 5421466"/>
                <a:gd name="connsiteY33" fmla="*/ 1510253 h 6148240"/>
                <a:gd name="connsiteX34" fmla="*/ 213248 w 5421466"/>
                <a:gd name="connsiteY34" fmla="*/ 1642228 h 6148240"/>
                <a:gd name="connsiteX35" fmla="*/ 694015 w 5421466"/>
                <a:gd name="connsiteY35" fmla="*/ 2980834 h 6148240"/>
                <a:gd name="connsiteX36" fmla="*/ 1287904 w 5421466"/>
                <a:gd name="connsiteY36" fmla="*/ 4102624 h 6148240"/>
                <a:gd name="connsiteX37" fmla="*/ 2042048 w 5421466"/>
                <a:gd name="connsiteY37" fmla="*/ 4715366 h 6148240"/>
                <a:gd name="connsiteX38" fmla="*/ 2984729 w 5421466"/>
                <a:gd name="connsiteY38" fmla="*/ 5026451 h 6148240"/>
                <a:gd name="connsiteX39" fmla="*/ 2315426 w 5421466"/>
                <a:gd name="connsiteY39" fmla="*/ 5092438 h 6148240"/>
                <a:gd name="connsiteX40" fmla="*/ 1495294 w 5421466"/>
                <a:gd name="connsiteY40" fmla="*/ 4922756 h 6148240"/>
                <a:gd name="connsiteX41" fmla="*/ 760003 w 5421466"/>
                <a:gd name="connsiteY41" fmla="*/ 4187465 h 6148240"/>
                <a:gd name="connsiteX42" fmla="*/ 260382 w 5421466"/>
                <a:gd name="connsiteY42" fmla="*/ 3291919 h 6148240"/>
                <a:gd name="connsiteX43" fmla="*/ 5859 w 5421466"/>
                <a:gd name="connsiteY43" fmla="*/ 2924273 h 6148240"/>
                <a:gd name="connsiteX44" fmla="*/ 109554 w 5421466"/>
                <a:gd name="connsiteY44" fmla="*/ 3518162 h 6148240"/>
                <a:gd name="connsiteX45" fmla="*/ 420638 w 5421466"/>
                <a:gd name="connsiteY45" fmla="*/ 4922756 h 6148240"/>
                <a:gd name="connsiteX46" fmla="*/ 910832 w 5421466"/>
                <a:gd name="connsiteY46" fmla="*/ 5544925 h 6148240"/>
                <a:gd name="connsiteX47" fmla="*/ 1523574 w 5421466"/>
                <a:gd name="connsiteY47" fmla="*/ 5761741 h 6148240"/>
                <a:gd name="connsiteX48" fmla="*/ 2287145 w 5421466"/>
                <a:gd name="connsiteY48" fmla="*/ 5724034 h 6148240"/>
                <a:gd name="connsiteX49" fmla="*/ 3609909 w 5421466"/>
                <a:gd name="connsiteY49" fmla="*/ 5516644 h 6148240"/>
                <a:gd name="connsiteX50" fmla="*/ 3701166 w 5421466"/>
                <a:gd name="connsiteY50" fmla="*/ 5563778 h 6148240"/>
                <a:gd name="connsiteX51" fmla="*/ 3503203 w 5421466"/>
                <a:gd name="connsiteY51" fmla="*/ 6129387 h 6148240"/>
                <a:gd name="connsiteX0" fmla="*/ 4455310 w 5421466"/>
                <a:gd name="connsiteY0" fmla="*/ 6044545 h 6129387"/>
                <a:gd name="connsiteX1" fmla="*/ 4455310 w 5421466"/>
                <a:gd name="connsiteY1" fmla="*/ 6035119 h 6129387"/>
                <a:gd name="connsiteX2" fmla="*/ 4172506 w 5421466"/>
                <a:gd name="connsiteY2" fmla="*/ 5431803 h 6129387"/>
                <a:gd name="connsiteX3" fmla="*/ 4181933 w 5421466"/>
                <a:gd name="connsiteY3" fmla="*/ 5337535 h 6129387"/>
                <a:gd name="connsiteX4" fmla="*/ 4596712 w 5421466"/>
                <a:gd name="connsiteY4" fmla="*/ 4932183 h 6129387"/>
                <a:gd name="connsiteX5" fmla="*/ 5058626 w 5421466"/>
                <a:gd name="connsiteY5" fmla="*/ 3800966 h 6129387"/>
                <a:gd name="connsiteX6" fmla="*/ 5416844 w 5421466"/>
                <a:gd name="connsiteY6" fmla="*/ 2735737 h 6129387"/>
                <a:gd name="connsiteX7" fmla="*/ 5209455 w 5421466"/>
                <a:gd name="connsiteY7" fmla="*/ 2801725 h 6129387"/>
                <a:gd name="connsiteX8" fmla="*/ 4493017 w 5421466"/>
                <a:gd name="connsiteY8" fmla="*/ 3169370 h 6129387"/>
                <a:gd name="connsiteX9" fmla="*/ 3691739 w 5421466"/>
                <a:gd name="connsiteY9" fmla="*/ 4074343 h 6129387"/>
                <a:gd name="connsiteX10" fmla="*/ 3757727 w 5421466"/>
                <a:gd name="connsiteY10" fmla="*/ 3546442 h 6129387"/>
                <a:gd name="connsiteX11" fmla="*/ 4087665 w 5421466"/>
                <a:gd name="connsiteY11" fmla="*/ 2009873 h 6129387"/>
                <a:gd name="connsiteX12" fmla="*/ 4285628 w 5421466"/>
                <a:gd name="connsiteY12" fmla="*/ 1302863 h 6129387"/>
                <a:gd name="connsiteX13" fmla="*/ 4313908 w 5421466"/>
                <a:gd name="connsiteY13" fmla="*/ 963498 h 6129387"/>
                <a:gd name="connsiteX14" fmla="*/ 4049958 w 5421466"/>
                <a:gd name="connsiteY14" fmla="*/ 1199168 h 6129387"/>
                <a:gd name="connsiteX15" fmla="*/ 3569191 w 5421466"/>
                <a:gd name="connsiteY15" fmla="*/ 1840191 h 6129387"/>
                <a:gd name="connsiteX16" fmla="*/ 3408935 w 5421466"/>
                <a:gd name="connsiteY16" fmla="*/ 2349238 h 6129387"/>
                <a:gd name="connsiteX17" fmla="*/ 3324094 w 5421466"/>
                <a:gd name="connsiteY17" fmla="*/ 3518162 h 6129387"/>
                <a:gd name="connsiteX18" fmla="*/ 3267533 w 5421466"/>
                <a:gd name="connsiteY18" fmla="*/ 4093197 h 6129387"/>
                <a:gd name="connsiteX19" fmla="*/ 3267533 w 5421466"/>
                <a:gd name="connsiteY19" fmla="*/ 3885807 h 6129387"/>
                <a:gd name="connsiteX20" fmla="*/ 3069570 w 5421466"/>
                <a:gd name="connsiteY20" fmla="*/ 3188224 h 6129387"/>
                <a:gd name="connsiteX21" fmla="*/ 2428547 w 5421466"/>
                <a:gd name="connsiteY21" fmla="*/ 1604521 h 6129387"/>
                <a:gd name="connsiteX22" fmla="*/ 2042048 w 5421466"/>
                <a:gd name="connsiteY22" fmla="*/ 680694 h 6129387"/>
                <a:gd name="connsiteX23" fmla="*/ 1976061 w 5421466"/>
                <a:gd name="connsiteY23" fmla="*/ 237634 h 6129387"/>
                <a:gd name="connsiteX24" fmla="*/ 1853512 w 5421466"/>
                <a:gd name="connsiteY24" fmla="*/ 1964 h 6129387"/>
                <a:gd name="connsiteX25" fmla="*/ 1674403 w 5421466"/>
                <a:gd name="connsiteY25" fmla="*/ 360183 h 6129387"/>
                <a:gd name="connsiteX26" fmla="*/ 1504721 w 5421466"/>
                <a:gd name="connsiteY26" fmla="*/ 1415985 h 6129387"/>
                <a:gd name="connsiteX27" fmla="*/ 1919500 w 5421466"/>
                <a:gd name="connsiteY27" fmla="*/ 2745164 h 6129387"/>
                <a:gd name="connsiteX28" fmla="*/ 2503962 w 5421466"/>
                <a:gd name="connsiteY28" fmla="*/ 3885807 h 6129387"/>
                <a:gd name="connsiteX29" fmla="*/ 2343706 w 5421466"/>
                <a:gd name="connsiteY29" fmla="*/ 3734978 h 6129387"/>
                <a:gd name="connsiteX30" fmla="*/ 1259624 w 5421466"/>
                <a:gd name="connsiteY30" fmla="*/ 2566055 h 6129387"/>
                <a:gd name="connsiteX31" fmla="*/ 760003 w 5421466"/>
                <a:gd name="connsiteY31" fmla="*/ 2019300 h 6129387"/>
                <a:gd name="connsiteX32" fmla="*/ 213248 w 5421466"/>
                <a:gd name="connsiteY32" fmla="*/ 1510253 h 6129387"/>
                <a:gd name="connsiteX33" fmla="*/ 213248 w 5421466"/>
                <a:gd name="connsiteY33" fmla="*/ 1642228 h 6129387"/>
                <a:gd name="connsiteX34" fmla="*/ 694015 w 5421466"/>
                <a:gd name="connsiteY34" fmla="*/ 2980834 h 6129387"/>
                <a:gd name="connsiteX35" fmla="*/ 1287904 w 5421466"/>
                <a:gd name="connsiteY35" fmla="*/ 4102624 h 6129387"/>
                <a:gd name="connsiteX36" fmla="*/ 2042048 w 5421466"/>
                <a:gd name="connsiteY36" fmla="*/ 4715366 h 6129387"/>
                <a:gd name="connsiteX37" fmla="*/ 2984729 w 5421466"/>
                <a:gd name="connsiteY37" fmla="*/ 5026451 h 6129387"/>
                <a:gd name="connsiteX38" fmla="*/ 2315426 w 5421466"/>
                <a:gd name="connsiteY38" fmla="*/ 5092438 h 6129387"/>
                <a:gd name="connsiteX39" fmla="*/ 1495294 w 5421466"/>
                <a:gd name="connsiteY39" fmla="*/ 4922756 h 6129387"/>
                <a:gd name="connsiteX40" fmla="*/ 760003 w 5421466"/>
                <a:gd name="connsiteY40" fmla="*/ 4187465 h 6129387"/>
                <a:gd name="connsiteX41" fmla="*/ 260382 w 5421466"/>
                <a:gd name="connsiteY41" fmla="*/ 3291919 h 6129387"/>
                <a:gd name="connsiteX42" fmla="*/ 5859 w 5421466"/>
                <a:gd name="connsiteY42" fmla="*/ 2924273 h 6129387"/>
                <a:gd name="connsiteX43" fmla="*/ 109554 w 5421466"/>
                <a:gd name="connsiteY43" fmla="*/ 3518162 h 6129387"/>
                <a:gd name="connsiteX44" fmla="*/ 420638 w 5421466"/>
                <a:gd name="connsiteY44" fmla="*/ 4922756 h 6129387"/>
                <a:gd name="connsiteX45" fmla="*/ 910832 w 5421466"/>
                <a:gd name="connsiteY45" fmla="*/ 5544925 h 6129387"/>
                <a:gd name="connsiteX46" fmla="*/ 1523574 w 5421466"/>
                <a:gd name="connsiteY46" fmla="*/ 5761741 h 6129387"/>
                <a:gd name="connsiteX47" fmla="*/ 2287145 w 5421466"/>
                <a:gd name="connsiteY47" fmla="*/ 5724034 h 6129387"/>
                <a:gd name="connsiteX48" fmla="*/ 3609909 w 5421466"/>
                <a:gd name="connsiteY48" fmla="*/ 5516644 h 6129387"/>
                <a:gd name="connsiteX49" fmla="*/ 3701166 w 5421466"/>
                <a:gd name="connsiteY49" fmla="*/ 5563778 h 6129387"/>
                <a:gd name="connsiteX50" fmla="*/ 3503203 w 5421466"/>
                <a:gd name="connsiteY50" fmla="*/ 6129387 h 6129387"/>
                <a:gd name="connsiteX0" fmla="*/ 4455310 w 5421466"/>
                <a:gd name="connsiteY0" fmla="*/ 6044545 h 6129387"/>
                <a:gd name="connsiteX1" fmla="*/ 4172506 w 5421466"/>
                <a:gd name="connsiteY1" fmla="*/ 5431803 h 6129387"/>
                <a:gd name="connsiteX2" fmla="*/ 4181933 w 5421466"/>
                <a:gd name="connsiteY2" fmla="*/ 5337535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67533 w 5421466"/>
                <a:gd name="connsiteY18" fmla="*/ 3885807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03962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67533 w 5421466"/>
                <a:gd name="connsiteY18" fmla="*/ 3885807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03962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03962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884193 w 5421466"/>
                <a:gd name="connsiteY36" fmla="*/ 5019270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884193 w 5421466"/>
                <a:gd name="connsiteY36" fmla="*/ 5019270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69964 w 5421466"/>
                <a:gd name="connsiteY0" fmla="*/ 6067991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69964 w 5421466"/>
                <a:gd name="connsiteY0" fmla="*/ 6067991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287145 w 5421466"/>
                <a:gd name="connsiteY46" fmla="*/ 5724034 h 6199726"/>
                <a:gd name="connsiteX47" fmla="*/ 3609909 w 5421466"/>
                <a:gd name="connsiteY47" fmla="*/ 5516644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287145 w 5421466"/>
                <a:gd name="connsiteY46" fmla="*/ 5724034 h 6199726"/>
                <a:gd name="connsiteX47" fmla="*/ 3609909 w 5421466"/>
                <a:gd name="connsiteY47" fmla="*/ 5516644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609909 w 5421466"/>
                <a:gd name="connsiteY47" fmla="*/ 5516644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483886 w 5421466"/>
                <a:gd name="connsiteY47" fmla="*/ 5540090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483886 w 5421466"/>
                <a:gd name="connsiteY47" fmla="*/ 5540090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483886 w 5421466"/>
                <a:gd name="connsiteY47" fmla="*/ 5540090 h 6199726"/>
                <a:gd name="connsiteX48" fmla="*/ 3704096 w 5421466"/>
                <a:gd name="connsiteY48" fmla="*/ 5581363 h 6199726"/>
                <a:gd name="connsiteX49" fmla="*/ 3506134 w 5421466"/>
                <a:gd name="connsiteY49" fmla="*/ 6199726 h 6199726"/>
                <a:gd name="connsiteX0" fmla="*/ 4469964 w 5421362"/>
                <a:gd name="connsiteY0" fmla="*/ 6067991 h 6199726"/>
                <a:gd name="connsiteX1" fmla="*/ 4204745 w 5421362"/>
                <a:gd name="connsiteY1" fmla="*/ 5516795 h 6199726"/>
                <a:gd name="connsiteX2" fmla="*/ 4281733 w 5421362"/>
                <a:gd name="connsiteY2" fmla="*/ 5237444 h 6199726"/>
                <a:gd name="connsiteX3" fmla="*/ 4631881 w 5421362"/>
                <a:gd name="connsiteY3" fmla="*/ 4847191 h 6199726"/>
                <a:gd name="connsiteX4" fmla="*/ 5058626 w 5421362"/>
                <a:gd name="connsiteY4" fmla="*/ 3800966 h 6199726"/>
                <a:gd name="connsiteX5" fmla="*/ 5416844 w 5421362"/>
                <a:gd name="connsiteY5" fmla="*/ 2735737 h 6199726"/>
                <a:gd name="connsiteX6" fmla="*/ 5209455 w 5421362"/>
                <a:gd name="connsiteY6" fmla="*/ 2801725 h 6199726"/>
                <a:gd name="connsiteX7" fmla="*/ 4508837 w 5421362"/>
                <a:gd name="connsiteY7" fmla="*/ 3248470 h 6199726"/>
                <a:gd name="connsiteX8" fmla="*/ 3722857 w 5421362"/>
                <a:gd name="connsiteY8" fmla="*/ 4079130 h 6199726"/>
                <a:gd name="connsiteX9" fmla="*/ 3757727 w 5421362"/>
                <a:gd name="connsiteY9" fmla="*/ 3546442 h 6199726"/>
                <a:gd name="connsiteX10" fmla="*/ 4087665 w 5421362"/>
                <a:gd name="connsiteY10" fmla="*/ 2009873 h 6199726"/>
                <a:gd name="connsiteX11" fmla="*/ 4285628 w 5421362"/>
                <a:gd name="connsiteY11" fmla="*/ 1302863 h 6199726"/>
                <a:gd name="connsiteX12" fmla="*/ 4313908 w 5421362"/>
                <a:gd name="connsiteY12" fmla="*/ 963498 h 6199726"/>
                <a:gd name="connsiteX13" fmla="*/ 4049958 w 5421362"/>
                <a:gd name="connsiteY13" fmla="*/ 1199168 h 6199726"/>
                <a:gd name="connsiteX14" fmla="*/ 3569191 w 5421362"/>
                <a:gd name="connsiteY14" fmla="*/ 1840191 h 6199726"/>
                <a:gd name="connsiteX15" fmla="*/ 3408935 w 5421362"/>
                <a:gd name="connsiteY15" fmla="*/ 2349238 h 6199726"/>
                <a:gd name="connsiteX16" fmla="*/ 3324094 w 5421362"/>
                <a:gd name="connsiteY16" fmla="*/ 3518162 h 6199726"/>
                <a:gd name="connsiteX17" fmla="*/ 3267533 w 5421362"/>
                <a:gd name="connsiteY17" fmla="*/ 4093197 h 6199726"/>
                <a:gd name="connsiteX18" fmla="*/ 3224446 w 5421362"/>
                <a:gd name="connsiteY18" fmla="*/ 3852295 h 6199726"/>
                <a:gd name="connsiteX19" fmla="*/ 3069570 w 5421362"/>
                <a:gd name="connsiteY19" fmla="*/ 3188224 h 6199726"/>
                <a:gd name="connsiteX20" fmla="*/ 2428547 w 5421362"/>
                <a:gd name="connsiteY20" fmla="*/ 1604521 h 6199726"/>
                <a:gd name="connsiteX21" fmla="*/ 2042048 w 5421362"/>
                <a:gd name="connsiteY21" fmla="*/ 680694 h 6199726"/>
                <a:gd name="connsiteX22" fmla="*/ 1976061 w 5421362"/>
                <a:gd name="connsiteY22" fmla="*/ 237634 h 6199726"/>
                <a:gd name="connsiteX23" fmla="*/ 1853512 w 5421362"/>
                <a:gd name="connsiteY23" fmla="*/ 1964 h 6199726"/>
                <a:gd name="connsiteX24" fmla="*/ 1674403 w 5421362"/>
                <a:gd name="connsiteY24" fmla="*/ 360183 h 6199726"/>
                <a:gd name="connsiteX25" fmla="*/ 1504721 w 5421362"/>
                <a:gd name="connsiteY25" fmla="*/ 1415985 h 6199726"/>
                <a:gd name="connsiteX26" fmla="*/ 1919500 w 5421362"/>
                <a:gd name="connsiteY26" fmla="*/ 2745164 h 6199726"/>
                <a:gd name="connsiteX27" fmla="*/ 2525505 w 5421362"/>
                <a:gd name="connsiteY27" fmla="*/ 3885807 h 6199726"/>
                <a:gd name="connsiteX28" fmla="*/ 2343706 w 5421362"/>
                <a:gd name="connsiteY28" fmla="*/ 3734978 h 6199726"/>
                <a:gd name="connsiteX29" fmla="*/ 1259624 w 5421362"/>
                <a:gd name="connsiteY29" fmla="*/ 2566055 h 6199726"/>
                <a:gd name="connsiteX30" fmla="*/ 760003 w 5421362"/>
                <a:gd name="connsiteY30" fmla="*/ 2019300 h 6199726"/>
                <a:gd name="connsiteX31" fmla="*/ 213248 w 5421362"/>
                <a:gd name="connsiteY31" fmla="*/ 1510253 h 6199726"/>
                <a:gd name="connsiteX32" fmla="*/ 213248 w 5421362"/>
                <a:gd name="connsiteY32" fmla="*/ 1642228 h 6199726"/>
                <a:gd name="connsiteX33" fmla="*/ 694015 w 5421362"/>
                <a:gd name="connsiteY33" fmla="*/ 2980834 h 6199726"/>
                <a:gd name="connsiteX34" fmla="*/ 1287904 w 5421362"/>
                <a:gd name="connsiteY34" fmla="*/ 4102624 h 6199726"/>
                <a:gd name="connsiteX35" fmla="*/ 2042048 w 5421362"/>
                <a:gd name="connsiteY35" fmla="*/ 4715366 h 6199726"/>
                <a:gd name="connsiteX36" fmla="*/ 2771689 w 5421362"/>
                <a:gd name="connsiteY36" fmla="*/ 5012089 h 6199726"/>
                <a:gd name="connsiteX37" fmla="*/ 2315426 w 5421362"/>
                <a:gd name="connsiteY37" fmla="*/ 5092438 h 6199726"/>
                <a:gd name="connsiteX38" fmla="*/ 1495294 w 5421362"/>
                <a:gd name="connsiteY38" fmla="*/ 4922756 h 6199726"/>
                <a:gd name="connsiteX39" fmla="*/ 760003 w 5421362"/>
                <a:gd name="connsiteY39" fmla="*/ 4187465 h 6199726"/>
                <a:gd name="connsiteX40" fmla="*/ 260382 w 5421362"/>
                <a:gd name="connsiteY40" fmla="*/ 3291919 h 6199726"/>
                <a:gd name="connsiteX41" fmla="*/ 5859 w 5421362"/>
                <a:gd name="connsiteY41" fmla="*/ 2924273 h 6199726"/>
                <a:gd name="connsiteX42" fmla="*/ 109554 w 5421362"/>
                <a:gd name="connsiteY42" fmla="*/ 3518162 h 6199726"/>
                <a:gd name="connsiteX43" fmla="*/ 420638 w 5421362"/>
                <a:gd name="connsiteY43" fmla="*/ 4922756 h 6199726"/>
                <a:gd name="connsiteX44" fmla="*/ 910832 w 5421362"/>
                <a:gd name="connsiteY44" fmla="*/ 5544925 h 6199726"/>
                <a:gd name="connsiteX45" fmla="*/ 1523574 w 5421362"/>
                <a:gd name="connsiteY45" fmla="*/ 5761741 h 6199726"/>
                <a:gd name="connsiteX46" fmla="*/ 2336968 w 5421362"/>
                <a:gd name="connsiteY46" fmla="*/ 5729895 h 6199726"/>
                <a:gd name="connsiteX47" fmla="*/ 3483886 w 5421362"/>
                <a:gd name="connsiteY47" fmla="*/ 5540090 h 6199726"/>
                <a:gd name="connsiteX48" fmla="*/ 3704096 w 5421362"/>
                <a:gd name="connsiteY48" fmla="*/ 5581363 h 6199726"/>
                <a:gd name="connsiteX49" fmla="*/ 3506134 w 5421362"/>
                <a:gd name="connsiteY49" fmla="*/ 6199726 h 6199726"/>
                <a:gd name="connsiteX0" fmla="*/ 4469964 w 5421094"/>
                <a:gd name="connsiteY0" fmla="*/ 6067991 h 6199726"/>
                <a:gd name="connsiteX1" fmla="*/ 4204745 w 5421094"/>
                <a:gd name="connsiteY1" fmla="*/ 5516795 h 6199726"/>
                <a:gd name="connsiteX2" fmla="*/ 4281733 w 5421094"/>
                <a:gd name="connsiteY2" fmla="*/ 5237444 h 6199726"/>
                <a:gd name="connsiteX3" fmla="*/ 4631881 w 5421094"/>
                <a:gd name="connsiteY3" fmla="*/ 4847191 h 6199726"/>
                <a:gd name="connsiteX4" fmla="*/ 5058626 w 5421094"/>
                <a:gd name="connsiteY4" fmla="*/ 3800966 h 6199726"/>
                <a:gd name="connsiteX5" fmla="*/ 5416844 w 5421094"/>
                <a:gd name="connsiteY5" fmla="*/ 2735737 h 6199726"/>
                <a:gd name="connsiteX6" fmla="*/ 5209455 w 5421094"/>
                <a:gd name="connsiteY6" fmla="*/ 2801725 h 6199726"/>
                <a:gd name="connsiteX7" fmla="*/ 4553133 w 5421094"/>
                <a:gd name="connsiteY7" fmla="*/ 3267454 h 6199726"/>
                <a:gd name="connsiteX8" fmla="*/ 3722857 w 5421094"/>
                <a:gd name="connsiteY8" fmla="*/ 4079130 h 6199726"/>
                <a:gd name="connsiteX9" fmla="*/ 3757727 w 5421094"/>
                <a:gd name="connsiteY9" fmla="*/ 3546442 h 6199726"/>
                <a:gd name="connsiteX10" fmla="*/ 4087665 w 5421094"/>
                <a:gd name="connsiteY10" fmla="*/ 2009873 h 6199726"/>
                <a:gd name="connsiteX11" fmla="*/ 4285628 w 5421094"/>
                <a:gd name="connsiteY11" fmla="*/ 1302863 h 6199726"/>
                <a:gd name="connsiteX12" fmla="*/ 4313908 w 5421094"/>
                <a:gd name="connsiteY12" fmla="*/ 963498 h 6199726"/>
                <a:gd name="connsiteX13" fmla="*/ 4049958 w 5421094"/>
                <a:gd name="connsiteY13" fmla="*/ 1199168 h 6199726"/>
                <a:gd name="connsiteX14" fmla="*/ 3569191 w 5421094"/>
                <a:gd name="connsiteY14" fmla="*/ 1840191 h 6199726"/>
                <a:gd name="connsiteX15" fmla="*/ 3408935 w 5421094"/>
                <a:gd name="connsiteY15" fmla="*/ 2349238 h 6199726"/>
                <a:gd name="connsiteX16" fmla="*/ 3324094 w 5421094"/>
                <a:gd name="connsiteY16" fmla="*/ 3518162 h 6199726"/>
                <a:gd name="connsiteX17" fmla="*/ 3267533 w 5421094"/>
                <a:gd name="connsiteY17" fmla="*/ 4093197 h 6199726"/>
                <a:gd name="connsiteX18" fmla="*/ 3224446 w 5421094"/>
                <a:gd name="connsiteY18" fmla="*/ 3852295 h 6199726"/>
                <a:gd name="connsiteX19" fmla="*/ 3069570 w 5421094"/>
                <a:gd name="connsiteY19" fmla="*/ 3188224 h 6199726"/>
                <a:gd name="connsiteX20" fmla="*/ 2428547 w 5421094"/>
                <a:gd name="connsiteY20" fmla="*/ 1604521 h 6199726"/>
                <a:gd name="connsiteX21" fmla="*/ 2042048 w 5421094"/>
                <a:gd name="connsiteY21" fmla="*/ 680694 h 6199726"/>
                <a:gd name="connsiteX22" fmla="*/ 1976061 w 5421094"/>
                <a:gd name="connsiteY22" fmla="*/ 237634 h 6199726"/>
                <a:gd name="connsiteX23" fmla="*/ 1853512 w 5421094"/>
                <a:gd name="connsiteY23" fmla="*/ 1964 h 6199726"/>
                <a:gd name="connsiteX24" fmla="*/ 1674403 w 5421094"/>
                <a:gd name="connsiteY24" fmla="*/ 360183 h 6199726"/>
                <a:gd name="connsiteX25" fmla="*/ 1504721 w 5421094"/>
                <a:gd name="connsiteY25" fmla="*/ 1415985 h 6199726"/>
                <a:gd name="connsiteX26" fmla="*/ 1919500 w 5421094"/>
                <a:gd name="connsiteY26" fmla="*/ 2745164 h 6199726"/>
                <a:gd name="connsiteX27" fmla="*/ 2525505 w 5421094"/>
                <a:gd name="connsiteY27" fmla="*/ 3885807 h 6199726"/>
                <a:gd name="connsiteX28" fmla="*/ 2343706 w 5421094"/>
                <a:gd name="connsiteY28" fmla="*/ 3734978 h 6199726"/>
                <a:gd name="connsiteX29" fmla="*/ 1259624 w 5421094"/>
                <a:gd name="connsiteY29" fmla="*/ 2566055 h 6199726"/>
                <a:gd name="connsiteX30" fmla="*/ 760003 w 5421094"/>
                <a:gd name="connsiteY30" fmla="*/ 2019300 h 6199726"/>
                <a:gd name="connsiteX31" fmla="*/ 213248 w 5421094"/>
                <a:gd name="connsiteY31" fmla="*/ 1510253 h 6199726"/>
                <a:gd name="connsiteX32" fmla="*/ 213248 w 5421094"/>
                <a:gd name="connsiteY32" fmla="*/ 1642228 h 6199726"/>
                <a:gd name="connsiteX33" fmla="*/ 694015 w 5421094"/>
                <a:gd name="connsiteY33" fmla="*/ 2980834 h 6199726"/>
                <a:gd name="connsiteX34" fmla="*/ 1287904 w 5421094"/>
                <a:gd name="connsiteY34" fmla="*/ 4102624 h 6199726"/>
                <a:gd name="connsiteX35" fmla="*/ 2042048 w 5421094"/>
                <a:gd name="connsiteY35" fmla="*/ 4715366 h 6199726"/>
                <a:gd name="connsiteX36" fmla="*/ 2771689 w 5421094"/>
                <a:gd name="connsiteY36" fmla="*/ 5012089 h 6199726"/>
                <a:gd name="connsiteX37" fmla="*/ 2315426 w 5421094"/>
                <a:gd name="connsiteY37" fmla="*/ 5092438 h 6199726"/>
                <a:gd name="connsiteX38" fmla="*/ 1495294 w 5421094"/>
                <a:gd name="connsiteY38" fmla="*/ 4922756 h 6199726"/>
                <a:gd name="connsiteX39" fmla="*/ 760003 w 5421094"/>
                <a:gd name="connsiteY39" fmla="*/ 4187465 h 6199726"/>
                <a:gd name="connsiteX40" fmla="*/ 260382 w 5421094"/>
                <a:gd name="connsiteY40" fmla="*/ 3291919 h 6199726"/>
                <a:gd name="connsiteX41" fmla="*/ 5859 w 5421094"/>
                <a:gd name="connsiteY41" fmla="*/ 2924273 h 6199726"/>
                <a:gd name="connsiteX42" fmla="*/ 109554 w 5421094"/>
                <a:gd name="connsiteY42" fmla="*/ 3518162 h 6199726"/>
                <a:gd name="connsiteX43" fmla="*/ 420638 w 5421094"/>
                <a:gd name="connsiteY43" fmla="*/ 4922756 h 6199726"/>
                <a:gd name="connsiteX44" fmla="*/ 910832 w 5421094"/>
                <a:gd name="connsiteY44" fmla="*/ 5544925 h 6199726"/>
                <a:gd name="connsiteX45" fmla="*/ 1523574 w 5421094"/>
                <a:gd name="connsiteY45" fmla="*/ 5761741 h 6199726"/>
                <a:gd name="connsiteX46" fmla="*/ 2336968 w 5421094"/>
                <a:gd name="connsiteY46" fmla="*/ 5729895 h 6199726"/>
                <a:gd name="connsiteX47" fmla="*/ 3483886 w 5421094"/>
                <a:gd name="connsiteY47" fmla="*/ 5540090 h 6199726"/>
                <a:gd name="connsiteX48" fmla="*/ 3704096 w 5421094"/>
                <a:gd name="connsiteY48" fmla="*/ 5581363 h 6199726"/>
                <a:gd name="connsiteX49" fmla="*/ 3506134 w 5421094"/>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22857 w 5426208"/>
                <a:gd name="connsiteY8" fmla="*/ 4079130 h 6199726"/>
                <a:gd name="connsiteX9" fmla="*/ 3757727 w 5426208"/>
                <a:gd name="connsiteY9" fmla="*/ 3546442 h 6199726"/>
                <a:gd name="connsiteX10" fmla="*/ 4087665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24094 w 5426208"/>
                <a:gd name="connsiteY16" fmla="*/ 3518162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22857 w 5426208"/>
                <a:gd name="connsiteY8" fmla="*/ 4079130 h 6199726"/>
                <a:gd name="connsiteX9" fmla="*/ 3757727 w 5426208"/>
                <a:gd name="connsiteY9" fmla="*/ 3546442 h 6199726"/>
                <a:gd name="connsiteX10" fmla="*/ 4087665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22857 w 5426208"/>
                <a:gd name="connsiteY8" fmla="*/ 4079130 h 6199726"/>
                <a:gd name="connsiteX9" fmla="*/ 3757727 w 5426208"/>
                <a:gd name="connsiteY9" fmla="*/ 3546442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35513 w 5426208"/>
                <a:gd name="connsiteY8" fmla="*/ 4101278 h 6199726"/>
                <a:gd name="connsiteX9" fmla="*/ 3757727 w 5426208"/>
                <a:gd name="connsiteY9" fmla="*/ 3546442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35513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224446 w 5426208"/>
                <a:gd name="connsiteY18" fmla="*/ 3852295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287203 w 5426208"/>
                <a:gd name="connsiteY16" fmla="*/ 3409262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465260 w 5426208"/>
                <a:gd name="connsiteY12" fmla="*/ 875787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287203 w 5426208"/>
                <a:gd name="connsiteY16" fmla="*/ 3409262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465260 w 5426208"/>
                <a:gd name="connsiteY12" fmla="*/ 875787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798859 w 5426208"/>
                <a:gd name="connsiteY9" fmla="*/ 3549606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15002 w 5426208"/>
                <a:gd name="connsiteY27" fmla="*/ 377764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286298 w 5426208"/>
                <a:gd name="connsiteY27" fmla="*/ 3820319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425170 w 5426208"/>
                <a:gd name="connsiteY27" fmla="*/ 3979927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41484 w 5426208"/>
                <a:gd name="connsiteY27" fmla="*/ 4066317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321818 w 5426208"/>
                <a:gd name="connsiteY2" fmla="*/ 5223618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21818 w 5426208"/>
                <a:gd name="connsiteY2" fmla="*/ 5223618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4002122 w 5426208"/>
                <a:gd name="connsiteY9" fmla="*/ 3520509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4002122 w 5426208"/>
                <a:gd name="connsiteY9" fmla="*/ 3520509 h 6199726"/>
                <a:gd name="connsiteX10" fmla="*/ 4261463 w 5426208"/>
                <a:gd name="connsiteY10" fmla="*/ 1983295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4002122 w 5426208"/>
                <a:gd name="connsiteY9" fmla="*/ 3520509 h 6199726"/>
                <a:gd name="connsiteX10" fmla="*/ 4261463 w 5426208"/>
                <a:gd name="connsiteY10" fmla="*/ 1983295 h 6199726"/>
                <a:gd name="connsiteX11" fmla="*/ 4416873 w 5426208"/>
                <a:gd name="connsiteY11" fmla="*/ 1383755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391566 w 5426208"/>
                <a:gd name="connsiteY19" fmla="*/ 1651870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25505 w 5426208"/>
                <a:gd name="connsiteY26" fmla="*/ 3885812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25505 w 5426208"/>
                <a:gd name="connsiteY26" fmla="*/ 3885812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175214 w 5426208"/>
                <a:gd name="connsiteY36" fmla="*/ 500535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175214 w 5426208"/>
                <a:gd name="connsiteY36" fmla="*/ 5005357 h 6199731"/>
                <a:gd name="connsiteX37" fmla="*/ 1502268 w 5426208"/>
                <a:gd name="connsiteY37" fmla="*/ 4791324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175214 w 5426208"/>
                <a:gd name="connsiteY36" fmla="*/ 5005357 h 6199731"/>
                <a:gd name="connsiteX37" fmla="*/ 1502268 w 5426208"/>
                <a:gd name="connsiteY37" fmla="*/ 4791324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8369 h 6200104"/>
                <a:gd name="connsiteX1" fmla="*/ 4282215 w 5426208"/>
                <a:gd name="connsiteY1" fmla="*/ 5520614 h 6200104"/>
                <a:gd name="connsiteX2" fmla="*/ 4330110 w 5426208"/>
                <a:gd name="connsiteY2" fmla="*/ 5252555 h 6200104"/>
                <a:gd name="connsiteX3" fmla="*/ 4631881 w 5426208"/>
                <a:gd name="connsiteY3" fmla="*/ 4847569 h 6200104"/>
                <a:gd name="connsiteX4" fmla="*/ 5058626 w 5426208"/>
                <a:gd name="connsiteY4" fmla="*/ 3801344 h 6200104"/>
                <a:gd name="connsiteX5" fmla="*/ 5416844 w 5426208"/>
                <a:gd name="connsiteY5" fmla="*/ 2736115 h 6200104"/>
                <a:gd name="connsiteX6" fmla="*/ 5253752 w 5426208"/>
                <a:gd name="connsiteY6" fmla="*/ 2748315 h 6200104"/>
                <a:gd name="connsiteX7" fmla="*/ 4553133 w 5426208"/>
                <a:gd name="connsiteY7" fmla="*/ 3267832 h 6200104"/>
                <a:gd name="connsiteX8" fmla="*/ 3980892 w 5426208"/>
                <a:gd name="connsiteY8" fmla="*/ 4210985 h 6200104"/>
                <a:gd name="connsiteX9" fmla="*/ 4002122 w 5426208"/>
                <a:gd name="connsiteY9" fmla="*/ 3520887 h 6200104"/>
                <a:gd name="connsiteX10" fmla="*/ 4261463 w 5426208"/>
                <a:gd name="connsiteY10" fmla="*/ 1983673 h 6200104"/>
                <a:gd name="connsiteX11" fmla="*/ 4416873 w 5426208"/>
                <a:gd name="connsiteY11" fmla="*/ 1384133 h 6200104"/>
                <a:gd name="connsiteX12" fmla="*/ 4596120 w 5426208"/>
                <a:gd name="connsiteY12" fmla="*/ 925679 h 6200104"/>
                <a:gd name="connsiteX13" fmla="*/ 4049958 w 5426208"/>
                <a:gd name="connsiteY13" fmla="*/ 1199546 h 6200104"/>
                <a:gd name="connsiteX14" fmla="*/ 3488008 w 5426208"/>
                <a:gd name="connsiteY14" fmla="*/ 2315967 h 6200104"/>
                <a:gd name="connsiteX15" fmla="*/ 3287203 w 5426208"/>
                <a:gd name="connsiteY15" fmla="*/ 3409640 h 6200104"/>
                <a:gd name="connsiteX16" fmla="*/ 3292845 w 5426208"/>
                <a:gd name="connsiteY16" fmla="*/ 4093575 h 6200104"/>
                <a:gd name="connsiteX17" fmla="*/ 3192806 w 5426208"/>
                <a:gd name="connsiteY17" fmla="*/ 3843181 h 6200104"/>
                <a:gd name="connsiteX18" fmla="*/ 3006290 w 5426208"/>
                <a:gd name="connsiteY18" fmla="*/ 2973449 h 6200104"/>
                <a:gd name="connsiteX19" fmla="*/ 2437902 w 5426208"/>
                <a:gd name="connsiteY19" fmla="*/ 1629218 h 6200104"/>
                <a:gd name="connsiteX20" fmla="*/ 2116465 w 5426208"/>
                <a:gd name="connsiteY20" fmla="*/ 842913 h 6200104"/>
                <a:gd name="connsiteX21" fmla="*/ 1976061 w 5426208"/>
                <a:gd name="connsiteY21" fmla="*/ 238012 h 6200104"/>
                <a:gd name="connsiteX22" fmla="*/ 1853512 w 5426208"/>
                <a:gd name="connsiteY22" fmla="*/ 2342 h 6200104"/>
                <a:gd name="connsiteX23" fmla="*/ 1674403 w 5426208"/>
                <a:gd name="connsiteY23" fmla="*/ 360561 h 6200104"/>
                <a:gd name="connsiteX24" fmla="*/ 1504721 w 5426208"/>
                <a:gd name="connsiteY24" fmla="*/ 1416363 h 6200104"/>
                <a:gd name="connsiteX25" fmla="*/ 1919500 w 5426208"/>
                <a:gd name="connsiteY25" fmla="*/ 2745542 h 6200104"/>
                <a:gd name="connsiteX26" fmla="*/ 2511779 w 5426208"/>
                <a:gd name="connsiteY26" fmla="*/ 3913253 h 6200104"/>
                <a:gd name="connsiteX27" fmla="*/ 2507282 w 5426208"/>
                <a:gd name="connsiteY27" fmla="*/ 4079404 h 6200104"/>
                <a:gd name="connsiteX28" fmla="*/ 1259624 w 5426208"/>
                <a:gd name="connsiteY28" fmla="*/ 2566433 h 6200104"/>
                <a:gd name="connsiteX29" fmla="*/ 760003 w 5426208"/>
                <a:gd name="connsiteY29" fmla="*/ 2019678 h 6200104"/>
                <a:gd name="connsiteX30" fmla="*/ 213248 w 5426208"/>
                <a:gd name="connsiteY30" fmla="*/ 1510631 h 6200104"/>
                <a:gd name="connsiteX31" fmla="*/ 213248 w 5426208"/>
                <a:gd name="connsiteY31" fmla="*/ 1642606 h 6200104"/>
                <a:gd name="connsiteX32" fmla="*/ 694015 w 5426208"/>
                <a:gd name="connsiteY32" fmla="*/ 2981212 h 6200104"/>
                <a:gd name="connsiteX33" fmla="*/ 1253280 w 5426208"/>
                <a:gd name="connsiteY33" fmla="*/ 4011172 h 6200104"/>
                <a:gd name="connsiteX34" fmla="*/ 2015715 w 5426208"/>
                <a:gd name="connsiteY34" fmla="*/ 4652474 h 6200104"/>
                <a:gd name="connsiteX35" fmla="*/ 2631307 w 5426208"/>
                <a:gd name="connsiteY35" fmla="*/ 4974927 h 6200104"/>
                <a:gd name="connsiteX36" fmla="*/ 2175214 w 5426208"/>
                <a:gd name="connsiteY36" fmla="*/ 5005730 h 6200104"/>
                <a:gd name="connsiteX37" fmla="*/ 1502268 w 5426208"/>
                <a:gd name="connsiteY37" fmla="*/ 4791697 h 6200104"/>
                <a:gd name="connsiteX38" fmla="*/ 760003 w 5426208"/>
                <a:gd name="connsiteY38" fmla="*/ 4187843 h 6200104"/>
                <a:gd name="connsiteX39" fmla="*/ 260382 w 5426208"/>
                <a:gd name="connsiteY39" fmla="*/ 3292297 h 6200104"/>
                <a:gd name="connsiteX40" fmla="*/ 5859 w 5426208"/>
                <a:gd name="connsiteY40" fmla="*/ 2924651 h 6200104"/>
                <a:gd name="connsiteX41" fmla="*/ 109554 w 5426208"/>
                <a:gd name="connsiteY41" fmla="*/ 3518540 h 6200104"/>
                <a:gd name="connsiteX42" fmla="*/ 420638 w 5426208"/>
                <a:gd name="connsiteY42" fmla="*/ 4923134 h 6200104"/>
                <a:gd name="connsiteX43" fmla="*/ 967661 w 5426208"/>
                <a:gd name="connsiteY43" fmla="*/ 5506585 h 6200104"/>
                <a:gd name="connsiteX44" fmla="*/ 1523574 w 5426208"/>
                <a:gd name="connsiteY44" fmla="*/ 5762119 h 6200104"/>
                <a:gd name="connsiteX45" fmla="*/ 2471273 w 5426208"/>
                <a:gd name="connsiteY45" fmla="*/ 5842271 h 6200104"/>
                <a:gd name="connsiteX46" fmla="*/ 3384948 w 5426208"/>
                <a:gd name="connsiteY46" fmla="*/ 5645745 h 6200104"/>
                <a:gd name="connsiteX47" fmla="*/ 3500869 w 5426208"/>
                <a:gd name="connsiteY47" fmla="*/ 5718886 h 6200104"/>
                <a:gd name="connsiteX48" fmla="*/ 3506134 w 5426208"/>
                <a:gd name="connsiteY48" fmla="*/ 6200104 h 6200104"/>
                <a:gd name="connsiteX0" fmla="*/ 4469964 w 5426208"/>
                <a:gd name="connsiteY0" fmla="*/ 6083203 h 6214938"/>
                <a:gd name="connsiteX1" fmla="*/ 4282215 w 5426208"/>
                <a:gd name="connsiteY1" fmla="*/ 5535448 h 6214938"/>
                <a:gd name="connsiteX2" fmla="*/ 4330110 w 5426208"/>
                <a:gd name="connsiteY2" fmla="*/ 5267389 h 6214938"/>
                <a:gd name="connsiteX3" fmla="*/ 4631881 w 5426208"/>
                <a:gd name="connsiteY3" fmla="*/ 4862403 h 6214938"/>
                <a:gd name="connsiteX4" fmla="*/ 5058626 w 5426208"/>
                <a:gd name="connsiteY4" fmla="*/ 3816178 h 6214938"/>
                <a:gd name="connsiteX5" fmla="*/ 5416844 w 5426208"/>
                <a:gd name="connsiteY5" fmla="*/ 2750949 h 6214938"/>
                <a:gd name="connsiteX6" fmla="*/ 5253752 w 5426208"/>
                <a:gd name="connsiteY6" fmla="*/ 2763149 h 6214938"/>
                <a:gd name="connsiteX7" fmla="*/ 4553133 w 5426208"/>
                <a:gd name="connsiteY7" fmla="*/ 3282666 h 6214938"/>
                <a:gd name="connsiteX8" fmla="*/ 3980892 w 5426208"/>
                <a:gd name="connsiteY8" fmla="*/ 4225819 h 6214938"/>
                <a:gd name="connsiteX9" fmla="*/ 4002122 w 5426208"/>
                <a:gd name="connsiteY9" fmla="*/ 3535721 h 6214938"/>
                <a:gd name="connsiteX10" fmla="*/ 4261463 w 5426208"/>
                <a:gd name="connsiteY10" fmla="*/ 1998507 h 6214938"/>
                <a:gd name="connsiteX11" fmla="*/ 4416873 w 5426208"/>
                <a:gd name="connsiteY11" fmla="*/ 1398967 h 6214938"/>
                <a:gd name="connsiteX12" fmla="*/ 4596120 w 5426208"/>
                <a:gd name="connsiteY12" fmla="*/ 940513 h 6214938"/>
                <a:gd name="connsiteX13" fmla="*/ 4049958 w 5426208"/>
                <a:gd name="connsiteY13" fmla="*/ 1214380 h 6214938"/>
                <a:gd name="connsiteX14" fmla="*/ 3488008 w 5426208"/>
                <a:gd name="connsiteY14" fmla="*/ 2330801 h 6214938"/>
                <a:gd name="connsiteX15" fmla="*/ 3287203 w 5426208"/>
                <a:gd name="connsiteY15" fmla="*/ 3424474 h 6214938"/>
                <a:gd name="connsiteX16" fmla="*/ 3292845 w 5426208"/>
                <a:gd name="connsiteY16" fmla="*/ 4108409 h 6214938"/>
                <a:gd name="connsiteX17" fmla="*/ 3192806 w 5426208"/>
                <a:gd name="connsiteY17" fmla="*/ 3858015 h 6214938"/>
                <a:gd name="connsiteX18" fmla="*/ 3006290 w 5426208"/>
                <a:gd name="connsiteY18" fmla="*/ 2988283 h 6214938"/>
                <a:gd name="connsiteX19" fmla="*/ 2437902 w 5426208"/>
                <a:gd name="connsiteY19" fmla="*/ 1644052 h 6214938"/>
                <a:gd name="connsiteX20" fmla="*/ 2116465 w 5426208"/>
                <a:gd name="connsiteY20" fmla="*/ 857747 h 6214938"/>
                <a:gd name="connsiteX21" fmla="*/ 1976061 w 5426208"/>
                <a:gd name="connsiteY21" fmla="*/ 252846 h 6214938"/>
                <a:gd name="connsiteX22" fmla="*/ 1853512 w 5426208"/>
                <a:gd name="connsiteY22" fmla="*/ 17176 h 6214938"/>
                <a:gd name="connsiteX23" fmla="*/ 1612673 w 5426208"/>
                <a:gd name="connsiteY23" fmla="*/ 683202 h 6214938"/>
                <a:gd name="connsiteX24" fmla="*/ 1504721 w 5426208"/>
                <a:gd name="connsiteY24" fmla="*/ 1431197 h 6214938"/>
                <a:gd name="connsiteX25" fmla="*/ 1919500 w 5426208"/>
                <a:gd name="connsiteY25" fmla="*/ 2760376 h 6214938"/>
                <a:gd name="connsiteX26" fmla="*/ 2511779 w 5426208"/>
                <a:gd name="connsiteY26" fmla="*/ 3928087 h 6214938"/>
                <a:gd name="connsiteX27" fmla="*/ 2507282 w 5426208"/>
                <a:gd name="connsiteY27" fmla="*/ 4094238 h 6214938"/>
                <a:gd name="connsiteX28" fmla="*/ 1259624 w 5426208"/>
                <a:gd name="connsiteY28" fmla="*/ 2581267 h 6214938"/>
                <a:gd name="connsiteX29" fmla="*/ 760003 w 5426208"/>
                <a:gd name="connsiteY29" fmla="*/ 2034512 h 6214938"/>
                <a:gd name="connsiteX30" fmla="*/ 213248 w 5426208"/>
                <a:gd name="connsiteY30" fmla="*/ 1525465 h 6214938"/>
                <a:gd name="connsiteX31" fmla="*/ 213248 w 5426208"/>
                <a:gd name="connsiteY31" fmla="*/ 1657440 h 6214938"/>
                <a:gd name="connsiteX32" fmla="*/ 694015 w 5426208"/>
                <a:gd name="connsiteY32" fmla="*/ 2996046 h 6214938"/>
                <a:gd name="connsiteX33" fmla="*/ 1253280 w 5426208"/>
                <a:gd name="connsiteY33" fmla="*/ 4026006 h 6214938"/>
                <a:gd name="connsiteX34" fmla="*/ 2015715 w 5426208"/>
                <a:gd name="connsiteY34" fmla="*/ 4667308 h 6214938"/>
                <a:gd name="connsiteX35" fmla="*/ 2631307 w 5426208"/>
                <a:gd name="connsiteY35" fmla="*/ 4989761 h 6214938"/>
                <a:gd name="connsiteX36" fmla="*/ 2175214 w 5426208"/>
                <a:gd name="connsiteY36" fmla="*/ 5020564 h 6214938"/>
                <a:gd name="connsiteX37" fmla="*/ 1502268 w 5426208"/>
                <a:gd name="connsiteY37" fmla="*/ 4806531 h 6214938"/>
                <a:gd name="connsiteX38" fmla="*/ 760003 w 5426208"/>
                <a:gd name="connsiteY38" fmla="*/ 4202677 h 6214938"/>
                <a:gd name="connsiteX39" fmla="*/ 260382 w 5426208"/>
                <a:gd name="connsiteY39" fmla="*/ 3307131 h 6214938"/>
                <a:gd name="connsiteX40" fmla="*/ 5859 w 5426208"/>
                <a:gd name="connsiteY40" fmla="*/ 2939485 h 6214938"/>
                <a:gd name="connsiteX41" fmla="*/ 109554 w 5426208"/>
                <a:gd name="connsiteY41" fmla="*/ 3533374 h 6214938"/>
                <a:gd name="connsiteX42" fmla="*/ 420638 w 5426208"/>
                <a:gd name="connsiteY42" fmla="*/ 4937968 h 6214938"/>
                <a:gd name="connsiteX43" fmla="*/ 967661 w 5426208"/>
                <a:gd name="connsiteY43" fmla="*/ 5521419 h 6214938"/>
                <a:gd name="connsiteX44" fmla="*/ 1523574 w 5426208"/>
                <a:gd name="connsiteY44" fmla="*/ 5776953 h 6214938"/>
                <a:gd name="connsiteX45" fmla="*/ 2471273 w 5426208"/>
                <a:gd name="connsiteY45" fmla="*/ 5857105 h 6214938"/>
                <a:gd name="connsiteX46" fmla="*/ 3384948 w 5426208"/>
                <a:gd name="connsiteY46" fmla="*/ 5660579 h 6214938"/>
                <a:gd name="connsiteX47" fmla="*/ 3500869 w 5426208"/>
                <a:gd name="connsiteY47" fmla="*/ 5733720 h 6214938"/>
                <a:gd name="connsiteX48" fmla="*/ 3506134 w 5426208"/>
                <a:gd name="connsiteY48" fmla="*/ 6214938 h 6214938"/>
                <a:gd name="connsiteX0" fmla="*/ 4469964 w 5426208"/>
                <a:gd name="connsiteY0" fmla="*/ 6068032 h 6199767"/>
                <a:gd name="connsiteX1" fmla="*/ 4282215 w 5426208"/>
                <a:gd name="connsiteY1" fmla="*/ 5520277 h 6199767"/>
                <a:gd name="connsiteX2" fmla="*/ 4330110 w 5426208"/>
                <a:gd name="connsiteY2" fmla="*/ 5252218 h 6199767"/>
                <a:gd name="connsiteX3" fmla="*/ 4631881 w 5426208"/>
                <a:gd name="connsiteY3" fmla="*/ 4847232 h 6199767"/>
                <a:gd name="connsiteX4" fmla="*/ 5058626 w 5426208"/>
                <a:gd name="connsiteY4" fmla="*/ 3801007 h 6199767"/>
                <a:gd name="connsiteX5" fmla="*/ 5416844 w 5426208"/>
                <a:gd name="connsiteY5" fmla="*/ 2735778 h 6199767"/>
                <a:gd name="connsiteX6" fmla="*/ 5253752 w 5426208"/>
                <a:gd name="connsiteY6" fmla="*/ 2747978 h 6199767"/>
                <a:gd name="connsiteX7" fmla="*/ 4553133 w 5426208"/>
                <a:gd name="connsiteY7" fmla="*/ 3267495 h 6199767"/>
                <a:gd name="connsiteX8" fmla="*/ 3980892 w 5426208"/>
                <a:gd name="connsiteY8" fmla="*/ 4210648 h 6199767"/>
                <a:gd name="connsiteX9" fmla="*/ 4002122 w 5426208"/>
                <a:gd name="connsiteY9" fmla="*/ 3520550 h 6199767"/>
                <a:gd name="connsiteX10" fmla="*/ 4261463 w 5426208"/>
                <a:gd name="connsiteY10" fmla="*/ 1983336 h 6199767"/>
                <a:gd name="connsiteX11" fmla="*/ 4416873 w 5426208"/>
                <a:gd name="connsiteY11" fmla="*/ 1383796 h 6199767"/>
                <a:gd name="connsiteX12" fmla="*/ 4596120 w 5426208"/>
                <a:gd name="connsiteY12" fmla="*/ 925342 h 6199767"/>
                <a:gd name="connsiteX13" fmla="*/ 4049958 w 5426208"/>
                <a:gd name="connsiteY13" fmla="*/ 1199209 h 6199767"/>
                <a:gd name="connsiteX14" fmla="*/ 3488008 w 5426208"/>
                <a:gd name="connsiteY14" fmla="*/ 2315630 h 6199767"/>
                <a:gd name="connsiteX15" fmla="*/ 3287203 w 5426208"/>
                <a:gd name="connsiteY15" fmla="*/ 3409303 h 6199767"/>
                <a:gd name="connsiteX16" fmla="*/ 3292845 w 5426208"/>
                <a:gd name="connsiteY16" fmla="*/ 4093238 h 6199767"/>
                <a:gd name="connsiteX17" fmla="*/ 3192806 w 5426208"/>
                <a:gd name="connsiteY17" fmla="*/ 3842844 h 6199767"/>
                <a:gd name="connsiteX18" fmla="*/ 3006290 w 5426208"/>
                <a:gd name="connsiteY18" fmla="*/ 2973112 h 6199767"/>
                <a:gd name="connsiteX19" fmla="*/ 2437902 w 5426208"/>
                <a:gd name="connsiteY19" fmla="*/ 1628881 h 6199767"/>
                <a:gd name="connsiteX20" fmla="*/ 2116465 w 5426208"/>
                <a:gd name="connsiteY20" fmla="*/ 842576 h 6199767"/>
                <a:gd name="connsiteX21" fmla="*/ 1945144 w 5426208"/>
                <a:gd name="connsiteY21" fmla="*/ 474671 h 6199767"/>
                <a:gd name="connsiteX22" fmla="*/ 1853512 w 5426208"/>
                <a:gd name="connsiteY22" fmla="*/ 2005 h 6199767"/>
                <a:gd name="connsiteX23" fmla="*/ 1612673 w 5426208"/>
                <a:gd name="connsiteY23" fmla="*/ 668031 h 6199767"/>
                <a:gd name="connsiteX24" fmla="*/ 1504721 w 5426208"/>
                <a:gd name="connsiteY24" fmla="*/ 1416026 h 6199767"/>
                <a:gd name="connsiteX25" fmla="*/ 1919500 w 5426208"/>
                <a:gd name="connsiteY25" fmla="*/ 2745205 h 6199767"/>
                <a:gd name="connsiteX26" fmla="*/ 2511779 w 5426208"/>
                <a:gd name="connsiteY26" fmla="*/ 3912916 h 6199767"/>
                <a:gd name="connsiteX27" fmla="*/ 2507282 w 5426208"/>
                <a:gd name="connsiteY27" fmla="*/ 4079067 h 6199767"/>
                <a:gd name="connsiteX28" fmla="*/ 1259624 w 5426208"/>
                <a:gd name="connsiteY28" fmla="*/ 2566096 h 6199767"/>
                <a:gd name="connsiteX29" fmla="*/ 760003 w 5426208"/>
                <a:gd name="connsiteY29" fmla="*/ 2019341 h 6199767"/>
                <a:gd name="connsiteX30" fmla="*/ 213248 w 5426208"/>
                <a:gd name="connsiteY30" fmla="*/ 1510294 h 6199767"/>
                <a:gd name="connsiteX31" fmla="*/ 213248 w 5426208"/>
                <a:gd name="connsiteY31" fmla="*/ 1642269 h 6199767"/>
                <a:gd name="connsiteX32" fmla="*/ 694015 w 5426208"/>
                <a:gd name="connsiteY32" fmla="*/ 2980875 h 6199767"/>
                <a:gd name="connsiteX33" fmla="*/ 1253280 w 5426208"/>
                <a:gd name="connsiteY33" fmla="*/ 4010835 h 6199767"/>
                <a:gd name="connsiteX34" fmla="*/ 2015715 w 5426208"/>
                <a:gd name="connsiteY34" fmla="*/ 4652137 h 6199767"/>
                <a:gd name="connsiteX35" fmla="*/ 2631307 w 5426208"/>
                <a:gd name="connsiteY35" fmla="*/ 4974590 h 6199767"/>
                <a:gd name="connsiteX36" fmla="*/ 2175214 w 5426208"/>
                <a:gd name="connsiteY36" fmla="*/ 5005393 h 6199767"/>
                <a:gd name="connsiteX37" fmla="*/ 1502268 w 5426208"/>
                <a:gd name="connsiteY37" fmla="*/ 4791360 h 6199767"/>
                <a:gd name="connsiteX38" fmla="*/ 760003 w 5426208"/>
                <a:gd name="connsiteY38" fmla="*/ 4187506 h 6199767"/>
                <a:gd name="connsiteX39" fmla="*/ 260382 w 5426208"/>
                <a:gd name="connsiteY39" fmla="*/ 3291960 h 6199767"/>
                <a:gd name="connsiteX40" fmla="*/ 5859 w 5426208"/>
                <a:gd name="connsiteY40" fmla="*/ 2924314 h 6199767"/>
                <a:gd name="connsiteX41" fmla="*/ 109554 w 5426208"/>
                <a:gd name="connsiteY41" fmla="*/ 3518203 h 6199767"/>
                <a:gd name="connsiteX42" fmla="*/ 420638 w 5426208"/>
                <a:gd name="connsiteY42" fmla="*/ 4922797 h 6199767"/>
                <a:gd name="connsiteX43" fmla="*/ 967661 w 5426208"/>
                <a:gd name="connsiteY43" fmla="*/ 5506248 h 6199767"/>
                <a:gd name="connsiteX44" fmla="*/ 1523574 w 5426208"/>
                <a:gd name="connsiteY44" fmla="*/ 5761782 h 6199767"/>
                <a:gd name="connsiteX45" fmla="*/ 2471273 w 5426208"/>
                <a:gd name="connsiteY45" fmla="*/ 5841934 h 6199767"/>
                <a:gd name="connsiteX46" fmla="*/ 3384948 w 5426208"/>
                <a:gd name="connsiteY46" fmla="*/ 5645408 h 6199767"/>
                <a:gd name="connsiteX47" fmla="*/ 3500869 w 5426208"/>
                <a:gd name="connsiteY47" fmla="*/ 5718549 h 6199767"/>
                <a:gd name="connsiteX48" fmla="*/ 3506134 w 5426208"/>
                <a:gd name="connsiteY48" fmla="*/ 6199767 h 6199767"/>
                <a:gd name="connsiteX0" fmla="*/ 4469964 w 5426208"/>
                <a:gd name="connsiteY0" fmla="*/ 5783028 h 5914763"/>
                <a:gd name="connsiteX1" fmla="*/ 4282215 w 5426208"/>
                <a:gd name="connsiteY1" fmla="*/ 5235273 h 5914763"/>
                <a:gd name="connsiteX2" fmla="*/ 4330110 w 5426208"/>
                <a:gd name="connsiteY2" fmla="*/ 4967214 h 5914763"/>
                <a:gd name="connsiteX3" fmla="*/ 4631881 w 5426208"/>
                <a:gd name="connsiteY3" fmla="*/ 4562228 h 5914763"/>
                <a:gd name="connsiteX4" fmla="*/ 5058626 w 5426208"/>
                <a:gd name="connsiteY4" fmla="*/ 3516003 h 5914763"/>
                <a:gd name="connsiteX5" fmla="*/ 5416844 w 5426208"/>
                <a:gd name="connsiteY5" fmla="*/ 2450774 h 5914763"/>
                <a:gd name="connsiteX6" fmla="*/ 5253752 w 5426208"/>
                <a:gd name="connsiteY6" fmla="*/ 2462974 h 5914763"/>
                <a:gd name="connsiteX7" fmla="*/ 4553133 w 5426208"/>
                <a:gd name="connsiteY7" fmla="*/ 2982491 h 5914763"/>
                <a:gd name="connsiteX8" fmla="*/ 3980892 w 5426208"/>
                <a:gd name="connsiteY8" fmla="*/ 3925644 h 5914763"/>
                <a:gd name="connsiteX9" fmla="*/ 4002122 w 5426208"/>
                <a:gd name="connsiteY9" fmla="*/ 3235546 h 5914763"/>
                <a:gd name="connsiteX10" fmla="*/ 4261463 w 5426208"/>
                <a:gd name="connsiteY10" fmla="*/ 1698332 h 5914763"/>
                <a:gd name="connsiteX11" fmla="*/ 4416873 w 5426208"/>
                <a:gd name="connsiteY11" fmla="*/ 1098792 h 5914763"/>
                <a:gd name="connsiteX12" fmla="*/ 4596120 w 5426208"/>
                <a:gd name="connsiteY12" fmla="*/ 640338 h 5914763"/>
                <a:gd name="connsiteX13" fmla="*/ 4049958 w 5426208"/>
                <a:gd name="connsiteY13" fmla="*/ 914205 h 5914763"/>
                <a:gd name="connsiteX14" fmla="*/ 3488008 w 5426208"/>
                <a:gd name="connsiteY14" fmla="*/ 2030626 h 5914763"/>
                <a:gd name="connsiteX15" fmla="*/ 3287203 w 5426208"/>
                <a:gd name="connsiteY15" fmla="*/ 3124299 h 5914763"/>
                <a:gd name="connsiteX16" fmla="*/ 3292845 w 5426208"/>
                <a:gd name="connsiteY16" fmla="*/ 3808234 h 5914763"/>
                <a:gd name="connsiteX17" fmla="*/ 3192806 w 5426208"/>
                <a:gd name="connsiteY17" fmla="*/ 3557840 h 5914763"/>
                <a:gd name="connsiteX18" fmla="*/ 3006290 w 5426208"/>
                <a:gd name="connsiteY18" fmla="*/ 2688108 h 5914763"/>
                <a:gd name="connsiteX19" fmla="*/ 2437902 w 5426208"/>
                <a:gd name="connsiteY19" fmla="*/ 1343877 h 5914763"/>
                <a:gd name="connsiteX20" fmla="*/ 2116465 w 5426208"/>
                <a:gd name="connsiteY20" fmla="*/ 557572 h 5914763"/>
                <a:gd name="connsiteX21" fmla="*/ 1945144 w 5426208"/>
                <a:gd name="connsiteY21" fmla="*/ 189667 h 5914763"/>
                <a:gd name="connsiteX22" fmla="*/ 1791527 w 5426208"/>
                <a:gd name="connsiteY22" fmla="*/ 5193 h 5914763"/>
                <a:gd name="connsiteX23" fmla="*/ 1612673 w 5426208"/>
                <a:gd name="connsiteY23" fmla="*/ 383027 h 5914763"/>
                <a:gd name="connsiteX24" fmla="*/ 1504721 w 5426208"/>
                <a:gd name="connsiteY24" fmla="*/ 1131022 h 5914763"/>
                <a:gd name="connsiteX25" fmla="*/ 1919500 w 5426208"/>
                <a:gd name="connsiteY25" fmla="*/ 2460201 h 5914763"/>
                <a:gd name="connsiteX26" fmla="*/ 2511779 w 5426208"/>
                <a:gd name="connsiteY26" fmla="*/ 3627912 h 5914763"/>
                <a:gd name="connsiteX27" fmla="*/ 2507282 w 5426208"/>
                <a:gd name="connsiteY27" fmla="*/ 3794063 h 5914763"/>
                <a:gd name="connsiteX28" fmla="*/ 1259624 w 5426208"/>
                <a:gd name="connsiteY28" fmla="*/ 2281092 h 5914763"/>
                <a:gd name="connsiteX29" fmla="*/ 760003 w 5426208"/>
                <a:gd name="connsiteY29" fmla="*/ 1734337 h 5914763"/>
                <a:gd name="connsiteX30" fmla="*/ 213248 w 5426208"/>
                <a:gd name="connsiteY30" fmla="*/ 1225290 h 5914763"/>
                <a:gd name="connsiteX31" fmla="*/ 213248 w 5426208"/>
                <a:gd name="connsiteY31" fmla="*/ 1357265 h 5914763"/>
                <a:gd name="connsiteX32" fmla="*/ 694015 w 5426208"/>
                <a:gd name="connsiteY32" fmla="*/ 2695871 h 5914763"/>
                <a:gd name="connsiteX33" fmla="*/ 1253280 w 5426208"/>
                <a:gd name="connsiteY33" fmla="*/ 3725831 h 5914763"/>
                <a:gd name="connsiteX34" fmla="*/ 2015715 w 5426208"/>
                <a:gd name="connsiteY34" fmla="*/ 4367133 h 5914763"/>
                <a:gd name="connsiteX35" fmla="*/ 2631307 w 5426208"/>
                <a:gd name="connsiteY35" fmla="*/ 4689586 h 5914763"/>
                <a:gd name="connsiteX36" fmla="*/ 2175214 w 5426208"/>
                <a:gd name="connsiteY36" fmla="*/ 4720389 h 5914763"/>
                <a:gd name="connsiteX37" fmla="*/ 1502268 w 5426208"/>
                <a:gd name="connsiteY37" fmla="*/ 4506356 h 5914763"/>
                <a:gd name="connsiteX38" fmla="*/ 760003 w 5426208"/>
                <a:gd name="connsiteY38" fmla="*/ 3902502 h 5914763"/>
                <a:gd name="connsiteX39" fmla="*/ 260382 w 5426208"/>
                <a:gd name="connsiteY39" fmla="*/ 3006956 h 5914763"/>
                <a:gd name="connsiteX40" fmla="*/ 5859 w 5426208"/>
                <a:gd name="connsiteY40" fmla="*/ 2639310 h 5914763"/>
                <a:gd name="connsiteX41" fmla="*/ 109554 w 5426208"/>
                <a:gd name="connsiteY41" fmla="*/ 3233199 h 5914763"/>
                <a:gd name="connsiteX42" fmla="*/ 420638 w 5426208"/>
                <a:gd name="connsiteY42" fmla="*/ 4637793 h 5914763"/>
                <a:gd name="connsiteX43" fmla="*/ 967661 w 5426208"/>
                <a:gd name="connsiteY43" fmla="*/ 5221244 h 5914763"/>
                <a:gd name="connsiteX44" fmla="*/ 1523574 w 5426208"/>
                <a:gd name="connsiteY44" fmla="*/ 5476778 h 5914763"/>
                <a:gd name="connsiteX45" fmla="*/ 2471273 w 5426208"/>
                <a:gd name="connsiteY45" fmla="*/ 5556930 h 5914763"/>
                <a:gd name="connsiteX46" fmla="*/ 3384948 w 5426208"/>
                <a:gd name="connsiteY46" fmla="*/ 5360404 h 5914763"/>
                <a:gd name="connsiteX47" fmla="*/ 3500869 w 5426208"/>
                <a:gd name="connsiteY47" fmla="*/ 5433545 h 5914763"/>
                <a:gd name="connsiteX48" fmla="*/ 3506134 w 5426208"/>
                <a:gd name="connsiteY48" fmla="*/ 5914763 h 5914763"/>
                <a:gd name="connsiteX0" fmla="*/ 4469964 w 5426208"/>
                <a:gd name="connsiteY0" fmla="*/ 5781273 h 5913008"/>
                <a:gd name="connsiteX1" fmla="*/ 4282215 w 5426208"/>
                <a:gd name="connsiteY1" fmla="*/ 5233518 h 5913008"/>
                <a:gd name="connsiteX2" fmla="*/ 4330110 w 5426208"/>
                <a:gd name="connsiteY2" fmla="*/ 4965459 h 5913008"/>
                <a:gd name="connsiteX3" fmla="*/ 4631881 w 5426208"/>
                <a:gd name="connsiteY3" fmla="*/ 4560473 h 5913008"/>
                <a:gd name="connsiteX4" fmla="*/ 5058626 w 5426208"/>
                <a:gd name="connsiteY4" fmla="*/ 3514248 h 5913008"/>
                <a:gd name="connsiteX5" fmla="*/ 5416844 w 5426208"/>
                <a:gd name="connsiteY5" fmla="*/ 2449019 h 5913008"/>
                <a:gd name="connsiteX6" fmla="*/ 5253752 w 5426208"/>
                <a:gd name="connsiteY6" fmla="*/ 2461219 h 5913008"/>
                <a:gd name="connsiteX7" fmla="*/ 4553133 w 5426208"/>
                <a:gd name="connsiteY7" fmla="*/ 2980736 h 5913008"/>
                <a:gd name="connsiteX8" fmla="*/ 3980892 w 5426208"/>
                <a:gd name="connsiteY8" fmla="*/ 3923889 h 5913008"/>
                <a:gd name="connsiteX9" fmla="*/ 4002122 w 5426208"/>
                <a:gd name="connsiteY9" fmla="*/ 3233791 h 5913008"/>
                <a:gd name="connsiteX10" fmla="*/ 4261463 w 5426208"/>
                <a:gd name="connsiteY10" fmla="*/ 1696577 h 5913008"/>
                <a:gd name="connsiteX11" fmla="*/ 4416873 w 5426208"/>
                <a:gd name="connsiteY11" fmla="*/ 1097037 h 5913008"/>
                <a:gd name="connsiteX12" fmla="*/ 4596120 w 5426208"/>
                <a:gd name="connsiteY12" fmla="*/ 638583 h 5913008"/>
                <a:gd name="connsiteX13" fmla="*/ 4049958 w 5426208"/>
                <a:gd name="connsiteY13" fmla="*/ 912450 h 5913008"/>
                <a:gd name="connsiteX14" fmla="*/ 3488008 w 5426208"/>
                <a:gd name="connsiteY14" fmla="*/ 2028871 h 5913008"/>
                <a:gd name="connsiteX15" fmla="*/ 3287203 w 5426208"/>
                <a:gd name="connsiteY15" fmla="*/ 3122544 h 5913008"/>
                <a:gd name="connsiteX16" fmla="*/ 3292845 w 5426208"/>
                <a:gd name="connsiteY16" fmla="*/ 3806479 h 5913008"/>
                <a:gd name="connsiteX17" fmla="*/ 3192806 w 5426208"/>
                <a:gd name="connsiteY17" fmla="*/ 3556085 h 5913008"/>
                <a:gd name="connsiteX18" fmla="*/ 3006290 w 5426208"/>
                <a:gd name="connsiteY18" fmla="*/ 2686353 h 5913008"/>
                <a:gd name="connsiteX19" fmla="*/ 2437902 w 5426208"/>
                <a:gd name="connsiteY19" fmla="*/ 1342122 h 5913008"/>
                <a:gd name="connsiteX20" fmla="*/ 2116465 w 5426208"/>
                <a:gd name="connsiteY20" fmla="*/ 555817 h 5913008"/>
                <a:gd name="connsiteX21" fmla="*/ 1934158 w 5426208"/>
                <a:gd name="connsiteY21" fmla="*/ 214606 h 5913008"/>
                <a:gd name="connsiteX22" fmla="*/ 1791527 w 5426208"/>
                <a:gd name="connsiteY22" fmla="*/ 3438 h 5913008"/>
                <a:gd name="connsiteX23" fmla="*/ 1612673 w 5426208"/>
                <a:gd name="connsiteY23" fmla="*/ 381272 h 5913008"/>
                <a:gd name="connsiteX24" fmla="*/ 1504721 w 5426208"/>
                <a:gd name="connsiteY24" fmla="*/ 1129267 h 5913008"/>
                <a:gd name="connsiteX25" fmla="*/ 1919500 w 5426208"/>
                <a:gd name="connsiteY25" fmla="*/ 2458446 h 5913008"/>
                <a:gd name="connsiteX26" fmla="*/ 2511779 w 5426208"/>
                <a:gd name="connsiteY26" fmla="*/ 3626157 h 5913008"/>
                <a:gd name="connsiteX27" fmla="*/ 2507282 w 5426208"/>
                <a:gd name="connsiteY27" fmla="*/ 3792308 h 5913008"/>
                <a:gd name="connsiteX28" fmla="*/ 1259624 w 5426208"/>
                <a:gd name="connsiteY28" fmla="*/ 2279337 h 5913008"/>
                <a:gd name="connsiteX29" fmla="*/ 760003 w 5426208"/>
                <a:gd name="connsiteY29" fmla="*/ 1732582 h 5913008"/>
                <a:gd name="connsiteX30" fmla="*/ 213248 w 5426208"/>
                <a:gd name="connsiteY30" fmla="*/ 1223535 h 5913008"/>
                <a:gd name="connsiteX31" fmla="*/ 213248 w 5426208"/>
                <a:gd name="connsiteY31" fmla="*/ 1355510 h 5913008"/>
                <a:gd name="connsiteX32" fmla="*/ 694015 w 5426208"/>
                <a:gd name="connsiteY32" fmla="*/ 2694116 h 5913008"/>
                <a:gd name="connsiteX33" fmla="*/ 1253280 w 5426208"/>
                <a:gd name="connsiteY33" fmla="*/ 3724076 h 5913008"/>
                <a:gd name="connsiteX34" fmla="*/ 2015715 w 5426208"/>
                <a:gd name="connsiteY34" fmla="*/ 4365378 h 5913008"/>
                <a:gd name="connsiteX35" fmla="*/ 2631307 w 5426208"/>
                <a:gd name="connsiteY35" fmla="*/ 4687831 h 5913008"/>
                <a:gd name="connsiteX36" fmla="*/ 2175214 w 5426208"/>
                <a:gd name="connsiteY36" fmla="*/ 4718634 h 5913008"/>
                <a:gd name="connsiteX37" fmla="*/ 1502268 w 5426208"/>
                <a:gd name="connsiteY37" fmla="*/ 4504601 h 5913008"/>
                <a:gd name="connsiteX38" fmla="*/ 760003 w 5426208"/>
                <a:gd name="connsiteY38" fmla="*/ 3900747 h 5913008"/>
                <a:gd name="connsiteX39" fmla="*/ 260382 w 5426208"/>
                <a:gd name="connsiteY39" fmla="*/ 3005201 h 5913008"/>
                <a:gd name="connsiteX40" fmla="*/ 5859 w 5426208"/>
                <a:gd name="connsiteY40" fmla="*/ 2637555 h 5913008"/>
                <a:gd name="connsiteX41" fmla="*/ 109554 w 5426208"/>
                <a:gd name="connsiteY41" fmla="*/ 3231444 h 5913008"/>
                <a:gd name="connsiteX42" fmla="*/ 420638 w 5426208"/>
                <a:gd name="connsiteY42" fmla="*/ 4636038 h 5913008"/>
                <a:gd name="connsiteX43" fmla="*/ 967661 w 5426208"/>
                <a:gd name="connsiteY43" fmla="*/ 5219489 h 5913008"/>
                <a:gd name="connsiteX44" fmla="*/ 1523574 w 5426208"/>
                <a:gd name="connsiteY44" fmla="*/ 5475023 h 5913008"/>
                <a:gd name="connsiteX45" fmla="*/ 2471273 w 5426208"/>
                <a:gd name="connsiteY45" fmla="*/ 5555175 h 5913008"/>
                <a:gd name="connsiteX46" fmla="*/ 3384948 w 5426208"/>
                <a:gd name="connsiteY46" fmla="*/ 5358649 h 5913008"/>
                <a:gd name="connsiteX47" fmla="*/ 3500869 w 5426208"/>
                <a:gd name="connsiteY47" fmla="*/ 5431790 h 5913008"/>
                <a:gd name="connsiteX48" fmla="*/ 3506134 w 5426208"/>
                <a:gd name="connsiteY48" fmla="*/ 5913008 h 5913008"/>
                <a:gd name="connsiteX0" fmla="*/ 4469964 w 5426208"/>
                <a:gd name="connsiteY0" fmla="*/ 5823370 h 5955105"/>
                <a:gd name="connsiteX1" fmla="*/ 4282215 w 5426208"/>
                <a:gd name="connsiteY1" fmla="*/ 5275615 h 5955105"/>
                <a:gd name="connsiteX2" fmla="*/ 4330110 w 5426208"/>
                <a:gd name="connsiteY2" fmla="*/ 5007556 h 5955105"/>
                <a:gd name="connsiteX3" fmla="*/ 4631881 w 5426208"/>
                <a:gd name="connsiteY3" fmla="*/ 4602570 h 5955105"/>
                <a:gd name="connsiteX4" fmla="*/ 5058626 w 5426208"/>
                <a:gd name="connsiteY4" fmla="*/ 3556345 h 5955105"/>
                <a:gd name="connsiteX5" fmla="*/ 5416844 w 5426208"/>
                <a:gd name="connsiteY5" fmla="*/ 2491116 h 5955105"/>
                <a:gd name="connsiteX6" fmla="*/ 5253752 w 5426208"/>
                <a:gd name="connsiteY6" fmla="*/ 2503316 h 5955105"/>
                <a:gd name="connsiteX7" fmla="*/ 4553133 w 5426208"/>
                <a:gd name="connsiteY7" fmla="*/ 3022833 h 5955105"/>
                <a:gd name="connsiteX8" fmla="*/ 3980892 w 5426208"/>
                <a:gd name="connsiteY8" fmla="*/ 3965986 h 5955105"/>
                <a:gd name="connsiteX9" fmla="*/ 4002122 w 5426208"/>
                <a:gd name="connsiteY9" fmla="*/ 3275888 h 5955105"/>
                <a:gd name="connsiteX10" fmla="*/ 4261463 w 5426208"/>
                <a:gd name="connsiteY10" fmla="*/ 1738674 h 5955105"/>
                <a:gd name="connsiteX11" fmla="*/ 4416873 w 5426208"/>
                <a:gd name="connsiteY11" fmla="*/ 1139134 h 5955105"/>
                <a:gd name="connsiteX12" fmla="*/ 4596120 w 5426208"/>
                <a:gd name="connsiteY12" fmla="*/ 680680 h 5955105"/>
                <a:gd name="connsiteX13" fmla="*/ 4049958 w 5426208"/>
                <a:gd name="connsiteY13" fmla="*/ 954547 h 5955105"/>
                <a:gd name="connsiteX14" fmla="*/ 3488008 w 5426208"/>
                <a:gd name="connsiteY14" fmla="*/ 2070968 h 5955105"/>
                <a:gd name="connsiteX15" fmla="*/ 3287203 w 5426208"/>
                <a:gd name="connsiteY15" fmla="*/ 3164641 h 5955105"/>
                <a:gd name="connsiteX16" fmla="*/ 3292845 w 5426208"/>
                <a:gd name="connsiteY16" fmla="*/ 3848576 h 5955105"/>
                <a:gd name="connsiteX17" fmla="*/ 3192806 w 5426208"/>
                <a:gd name="connsiteY17" fmla="*/ 3598182 h 5955105"/>
                <a:gd name="connsiteX18" fmla="*/ 3006290 w 5426208"/>
                <a:gd name="connsiteY18" fmla="*/ 2728450 h 5955105"/>
                <a:gd name="connsiteX19" fmla="*/ 2437902 w 5426208"/>
                <a:gd name="connsiteY19" fmla="*/ 1384219 h 5955105"/>
                <a:gd name="connsiteX20" fmla="*/ 2116465 w 5426208"/>
                <a:gd name="connsiteY20" fmla="*/ 597914 h 5955105"/>
                <a:gd name="connsiteX21" fmla="*/ 1934158 w 5426208"/>
                <a:gd name="connsiteY21" fmla="*/ 256703 h 5955105"/>
                <a:gd name="connsiteX22" fmla="*/ 1791527 w 5426208"/>
                <a:gd name="connsiteY22" fmla="*/ 45535 h 5955105"/>
                <a:gd name="connsiteX23" fmla="*/ 1504721 w 5426208"/>
                <a:gd name="connsiteY23" fmla="*/ 1171364 h 5955105"/>
                <a:gd name="connsiteX24" fmla="*/ 1919500 w 5426208"/>
                <a:gd name="connsiteY24" fmla="*/ 2500543 h 5955105"/>
                <a:gd name="connsiteX25" fmla="*/ 2511779 w 5426208"/>
                <a:gd name="connsiteY25" fmla="*/ 3668254 h 5955105"/>
                <a:gd name="connsiteX26" fmla="*/ 2507282 w 5426208"/>
                <a:gd name="connsiteY26" fmla="*/ 3834405 h 5955105"/>
                <a:gd name="connsiteX27" fmla="*/ 1259624 w 5426208"/>
                <a:gd name="connsiteY27" fmla="*/ 2321434 h 5955105"/>
                <a:gd name="connsiteX28" fmla="*/ 760003 w 5426208"/>
                <a:gd name="connsiteY28" fmla="*/ 1774679 h 5955105"/>
                <a:gd name="connsiteX29" fmla="*/ 213248 w 5426208"/>
                <a:gd name="connsiteY29" fmla="*/ 1265632 h 5955105"/>
                <a:gd name="connsiteX30" fmla="*/ 213248 w 5426208"/>
                <a:gd name="connsiteY30" fmla="*/ 1397607 h 5955105"/>
                <a:gd name="connsiteX31" fmla="*/ 694015 w 5426208"/>
                <a:gd name="connsiteY31" fmla="*/ 2736213 h 5955105"/>
                <a:gd name="connsiteX32" fmla="*/ 1253280 w 5426208"/>
                <a:gd name="connsiteY32" fmla="*/ 3766173 h 5955105"/>
                <a:gd name="connsiteX33" fmla="*/ 2015715 w 5426208"/>
                <a:gd name="connsiteY33" fmla="*/ 4407475 h 5955105"/>
                <a:gd name="connsiteX34" fmla="*/ 2631307 w 5426208"/>
                <a:gd name="connsiteY34" fmla="*/ 4729928 h 5955105"/>
                <a:gd name="connsiteX35" fmla="*/ 2175214 w 5426208"/>
                <a:gd name="connsiteY35" fmla="*/ 4760731 h 5955105"/>
                <a:gd name="connsiteX36" fmla="*/ 1502268 w 5426208"/>
                <a:gd name="connsiteY36" fmla="*/ 4546698 h 5955105"/>
                <a:gd name="connsiteX37" fmla="*/ 760003 w 5426208"/>
                <a:gd name="connsiteY37" fmla="*/ 3942844 h 5955105"/>
                <a:gd name="connsiteX38" fmla="*/ 260382 w 5426208"/>
                <a:gd name="connsiteY38" fmla="*/ 3047298 h 5955105"/>
                <a:gd name="connsiteX39" fmla="*/ 5859 w 5426208"/>
                <a:gd name="connsiteY39" fmla="*/ 2679652 h 5955105"/>
                <a:gd name="connsiteX40" fmla="*/ 109554 w 5426208"/>
                <a:gd name="connsiteY40" fmla="*/ 3273541 h 5955105"/>
                <a:gd name="connsiteX41" fmla="*/ 420638 w 5426208"/>
                <a:gd name="connsiteY41" fmla="*/ 4678135 h 5955105"/>
                <a:gd name="connsiteX42" fmla="*/ 967661 w 5426208"/>
                <a:gd name="connsiteY42" fmla="*/ 5261586 h 5955105"/>
                <a:gd name="connsiteX43" fmla="*/ 1523574 w 5426208"/>
                <a:gd name="connsiteY43" fmla="*/ 5517120 h 5955105"/>
                <a:gd name="connsiteX44" fmla="*/ 2471273 w 5426208"/>
                <a:gd name="connsiteY44" fmla="*/ 5597272 h 5955105"/>
                <a:gd name="connsiteX45" fmla="*/ 3384948 w 5426208"/>
                <a:gd name="connsiteY45" fmla="*/ 5400746 h 5955105"/>
                <a:gd name="connsiteX46" fmla="*/ 3500869 w 5426208"/>
                <a:gd name="connsiteY46" fmla="*/ 5473887 h 5955105"/>
                <a:gd name="connsiteX47" fmla="*/ 3506134 w 5426208"/>
                <a:gd name="connsiteY47" fmla="*/ 5955105 h 5955105"/>
                <a:gd name="connsiteX0" fmla="*/ 4469964 w 5426208"/>
                <a:gd name="connsiteY0" fmla="*/ 5830286 h 5962021"/>
                <a:gd name="connsiteX1" fmla="*/ 4282215 w 5426208"/>
                <a:gd name="connsiteY1" fmla="*/ 5282531 h 5962021"/>
                <a:gd name="connsiteX2" fmla="*/ 4330110 w 5426208"/>
                <a:gd name="connsiteY2" fmla="*/ 5014472 h 5962021"/>
                <a:gd name="connsiteX3" fmla="*/ 4631881 w 5426208"/>
                <a:gd name="connsiteY3" fmla="*/ 4609486 h 5962021"/>
                <a:gd name="connsiteX4" fmla="*/ 5058626 w 5426208"/>
                <a:gd name="connsiteY4" fmla="*/ 3563261 h 5962021"/>
                <a:gd name="connsiteX5" fmla="*/ 5416844 w 5426208"/>
                <a:gd name="connsiteY5" fmla="*/ 2498032 h 5962021"/>
                <a:gd name="connsiteX6" fmla="*/ 5253752 w 5426208"/>
                <a:gd name="connsiteY6" fmla="*/ 2510232 h 5962021"/>
                <a:gd name="connsiteX7" fmla="*/ 4553133 w 5426208"/>
                <a:gd name="connsiteY7" fmla="*/ 3029749 h 5962021"/>
                <a:gd name="connsiteX8" fmla="*/ 3980892 w 5426208"/>
                <a:gd name="connsiteY8" fmla="*/ 3972902 h 5962021"/>
                <a:gd name="connsiteX9" fmla="*/ 4002122 w 5426208"/>
                <a:gd name="connsiteY9" fmla="*/ 3282804 h 5962021"/>
                <a:gd name="connsiteX10" fmla="*/ 4261463 w 5426208"/>
                <a:gd name="connsiteY10" fmla="*/ 1745590 h 5962021"/>
                <a:gd name="connsiteX11" fmla="*/ 4416873 w 5426208"/>
                <a:gd name="connsiteY11" fmla="*/ 1146050 h 5962021"/>
                <a:gd name="connsiteX12" fmla="*/ 4596120 w 5426208"/>
                <a:gd name="connsiteY12" fmla="*/ 687596 h 5962021"/>
                <a:gd name="connsiteX13" fmla="*/ 4049958 w 5426208"/>
                <a:gd name="connsiteY13" fmla="*/ 961463 h 5962021"/>
                <a:gd name="connsiteX14" fmla="*/ 3488008 w 5426208"/>
                <a:gd name="connsiteY14" fmla="*/ 2077884 h 5962021"/>
                <a:gd name="connsiteX15" fmla="*/ 3287203 w 5426208"/>
                <a:gd name="connsiteY15" fmla="*/ 3171557 h 5962021"/>
                <a:gd name="connsiteX16" fmla="*/ 3292845 w 5426208"/>
                <a:gd name="connsiteY16" fmla="*/ 3855492 h 5962021"/>
                <a:gd name="connsiteX17" fmla="*/ 3192806 w 5426208"/>
                <a:gd name="connsiteY17" fmla="*/ 3605098 h 5962021"/>
                <a:gd name="connsiteX18" fmla="*/ 3006290 w 5426208"/>
                <a:gd name="connsiteY18" fmla="*/ 2735366 h 5962021"/>
                <a:gd name="connsiteX19" fmla="*/ 2437902 w 5426208"/>
                <a:gd name="connsiteY19" fmla="*/ 1391135 h 5962021"/>
                <a:gd name="connsiteX20" fmla="*/ 2116465 w 5426208"/>
                <a:gd name="connsiteY20" fmla="*/ 604830 h 5962021"/>
                <a:gd name="connsiteX21" fmla="*/ 1934158 w 5426208"/>
                <a:gd name="connsiteY21" fmla="*/ 263619 h 5962021"/>
                <a:gd name="connsiteX22" fmla="*/ 1759700 w 5426208"/>
                <a:gd name="connsiteY22" fmla="*/ 44801 h 5962021"/>
                <a:gd name="connsiteX23" fmla="*/ 1504721 w 5426208"/>
                <a:gd name="connsiteY23" fmla="*/ 1178280 h 5962021"/>
                <a:gd name="connsiteX24" fmla="*/ 1919500 w 5426208"/>
                <a:gd name="connsiteY24" fmla="*/ 2507459 h 5962021"/>
                <a:gd name="connsiteX25" fmla="*/ 2511779 w 5426208"/>
                <a:gd name="connsiteY25" fmla="*/ 3675170 h 5962021"/>
                <a:gd name="connsiteX26" fmla="*/ 2507282 w 5426208"/>
                <a:gd name="connsiteY26" fmla="*/ 3841321 h 5962021"/>
                <a:gd name="connsiteX27" fmla="*/ 1259624 w 5426208"/>
                <a:gd name="connsiteY27" fmla="*/ 2328350 h 5962021"/>
                <a:gd name="connsiteX28" fmla="*/ 760003 w 5426208"/>
                <a:gd name="connsiteY28" fmla="*/ 1781595 h 5962021"/>
                <a:gd name="connsiteX29" fmla="*/ 213248 w 5426208"/>
                <a:gd name="connsiteY29" fmla="*/ 1272548 h 5962021"/>
                <a:gd name="connsiteX30" fmla="*/ 213248 w 5426208"/>
                <a:gd name="connsiteY30" fmla="*/ 1404523 h 5962021"/>
                <a:gd name="connsiteX31" fmla="*/ 694015 w 5426208"/>
                <a:gd name="connsiteY31" fmla="*/ 2743129 h 5962021"/>
                <a:gd name="connsiteX32" fmla="*/ 1253280 w 5426208"/>
                <a:gd name="connsiteY32" fmla="*/ 3773089 h 5962021"/>
                <a:gd name="connsiteX33" fmla="*/ 2015715 w 5426208"/>
                <a:gd name="connsiteY33" fmla="*/ 4414391 h 5962021"/>
                <a:gd name="connsiteX34" fmla="*/ 2631307 w 5426208"/>
                <a:gd name="connsiteY34" fmla="*/ 4736844 h 5962021"/>
                <a:gd name="connsiteX35" fmla="*/ 2175214 w 5426208"/>
                <a:gd name="connsiteY35" fmla="*/ 4767647 h 5962021"/>
                <a:gd name="connsiteX36" fmla="*/ 1502268 w 5426208"/>
                <a:gd name="connsiteY36" fmla="*/ 4553614 h 5962021"/>
                <a:gd name="connsiteX37" fmla="*/ 760003 w 5426208"/>
                <a:gd name="connsiteY37" fmla="*/ 3949760 h 5962021"/>
                <a:gd name="connsiteX38" fmla="*/ 260382 w 5426208"/>
                <a:gd name="connsiteY38" fmla="*/ 3054214 h 5962021"/>
                <a:gd name="connsiteX39" fmla="*/ 5859 w 5426208"/>
                <a:gd name="connsiteY39" fmla="*/ 2686568 h 5962021"/>
                <a:gd name="connsiteX40" fmla="*/ 109554 w 5426208"/>
                <a:gd name="connsiteY40" fmla="*/ 3280457 h 5962021"/>
                <a:gd name="connsiteX41" fmla="*/ 420638 w 5426208"/>
                <a:gd name="connsiteY41" fmla="*/ 4685051 h 5962021"/>
                <a:gd name="connsiteX42" fmla="*/ 967661 w 5426208"/>
                <a:gd name="connsiteY42" fmla="*/ 5268502 h 5962021"/>
                <a:gd name="connsiteX43" fmla="*/ 1523574 w 5426208"/>
                <a:gd name="connsiteY43" fmla="*/ 5524036 h 5962021"/>
                <a:gd name="connsiteX44" fmla="*/ 2471273 w 5426208"/>
                <a:gd name="connsiteY44" fmla="*/ 5604188 h 5962021"/>
                <a:gd name="connsiteX45" fmla="*/ 3384948 w 5426208"/>
                <a:gd name="connsiteY45" fmla="*/ 5407662 h 5962021"/>
                <a:gd name="connsiteX46" fmla="*/ 3500869 w 5426208"/>
                <a:gd name="connsiteY46" fmla="*/ 5480803 h 5962021"/>
                <a:gd name="connsiteX47" fmla="*/ 3506134 w 5426208"/>
                <a:gd name="connsiteY47" fmla="*/ 5962021 h 5962021"/>
                <a:gd name="connsiteX0" fmla="*/ 4469964 w 5426208"/>
                <a:gd name="connsiteY0" fmla="*/ 5848022 h 5979757"/>
                <a:gd name="connsiteX1" fmla="*/ 4282215 w 5426208"/>
                <a:gd name="connsiteY1" fmla="*/ 5300267 h 5979757"/>
                <a:gd name="connsiteX2" fmla="*/ 4330110 w 5426208"/>
                <a:gd name="connsiteY2" fmla="*/ 5032208 h 5979757"/>
                <a:gd name="connsiteX3" fmla="*/ 4631881 w 5426208"/>
                <a:gd name="connsiteY3" fmla="*/ 4627222 h 5979757"/>
                <a:gd name="connsiteX4" fmla="*/ 5058626 w 5426208"/>
                <a:gd name="connsiteY4" fmla="*/ 3580997 h 5979757"/>
                <a:gd name="connsiteX5" fmla="*/ 5416844 w 5426208"/>
                <a:gd name="connsiteY5" fmla="*/ 2515768 h 5979757"/>
                <a:gd name="connsiteX6" fmla="*/ 5253752 w 5426208"/>
                <a:gd name="connsiteY6" fmla="*/ 2527968 h 5979757"/>
                <a:gd name="connsiteX7" fmla="*/ 4553133 w 5426208"/>
                <a:gd name="connsiteY7" fmla="*/ 3047485 h 5979757"/>
                <a:gd name="connsiteX8" fmla="*/ 3980892 w 5426208"/>
                <a:gd name="connsiteY8" fmla="*/ 3990638 h 5979757"/>
                <a:gd name="connsiteX9" fmla="*/ 4002122 w 5426208"/>
                <a:gd name="connsiteY9" fmla="*/ 3300540 h 5979757"/>
                <a:gd name="connsiteX10" fmla="*/ 4261463 w 5426208"/>
                <a:gd name="connsiteY10" fmla="*/ 1763326 h 5979757"/>
                <a:gd name="connsiteX11" fmla="*/ 4416873 w 5426208"/>
                <a:gd name="connsiteY11" fmla="*/ 1163786 h 5979757"/>
                <a:gd name="connsiteX12" fmla="*/ 4596120 w 5426208"/>
                <a:gd name="connsiteY12" fmla="*/ 705332 h 5979757"/>
                <a:gd name="connsiteX13" fmla="*/ 4049958 w 5426208"/>
                <a:gd name="connsiteY13" fmla="*/ 979199 h 5979757"/>
                <a:gd name="connsiteX14" fmla="*/ 3488008 w 5426208"/>
                <a:gd name="connsiteY14" fmla="*/ 2095620 h 5979757"/>
                <a:gd name="connsiteX15" fmla="*/ 3287203 w 5426208"/>
                <a:gd name="connsiteY15" fmla="*/ 3189293 h 5979757"/>
                <a:gd name="connsiteX16" fmla="*/ 3292845 w 5426208"/>
                <a:gd name="connsiteY16" fmla="*/ 3873228 h 5979757"/>
                <a:gd name="connsiteX17" fmla="*/ 3192806 w 5426208"/>
                <a:gd name="connsiteY17" fmla="*/ 3622834 h 5979757"/>
                <a:gd name="connsiteX18" fmla="*/ 3006290 w 5426208"/>
                <a:gd name="connsiteY18" fmla="*/ 2753102 h 5979757"/>
                <a:gd name="connsiteX19" fmla="*/ 2437902 w 5426208"/>
                <a:gd name="connsiteY19" fmla="*/ 1408871 h 5979757"/>
                <a:gd name="connsiteX20" fmla="*/ 1934158 w 5426208"/>
                <a:gd name="connsiteY20" fmla="*/ 281355 h 5979757"/>
                <a:gd name="connsiteX21" fmla="*/ 1759700 w 5426208"/>
                <a:gd name="connsiteY21" fmla="*/ 62537 h 5979757"/>
                <a:gd name="connsiteX22" fmla="*/ 1504721 w 5426208"/>
                <a:gd name="connsiteY22" fmla="*/ 1196016 h 5979757"/>
                <a:gd name="connsiteX23" fmla="*/ 1919500 w 5426208"/>
                <a:gd name="connsiteY23" fmla="*/ 2525195 h 5979757"/>
                <a:gd name="connsiteX24" fmla="*/ 2511779 w 5426208"/>
                <a:gd name="connsiteY24" fmla="*/ 3692906 h 5979757"/>
                <a:gd name="connsiteX25" fmla="*/ 2507282 w 5426208"/>
                <a:gd name="connsiteY25" fmla="*/ 3859057 h 5979757"/>
                <a:gd name="connsiteX26" fmla="*/ 1259624 w 5426208"/>
                <a:gd name="connsiteY26" fmla="*/ 2346086 h 5979757"/>
                <a:gd name="connsiteX27" fmla="*/ 760003 w 5426208"/>
                <a:gd name="connsiteY27" fmla="*/ 1799331 h 5979757"/>
                <a:gd name="connsiteX28" fmla="*/ 213248 w 5426208"/>
                <a:gd name="connsiteY28" fmla="*/ 1290284 h 5979757"/>
                <a:gd name="connsiteX29" fmla="*/ 213248 w 5426208"/>
                <a:gd name="connsiteY29" fmla="*/ 1422259 h 5979757"/>
                <a:gd name="connsiteX30" fmla="*/ 694015 w 5426208"/>
                <a:gd name="connsiteY30" fmla="*/ 2760865 h 5979757"/>
                <a:gd name="connsiteX31" fmla="*/ 1253280 w 5426208"/>
                <a:gd name="connsiteY31" fmla="*/ 3790825 h 5979757"/>
                <a:gd name="connsiteX32" fmla="*/ 2015715 w 5426208"/>
                <a:gd name="connsiteY32" fmla="*/ 4432127 h 5979757"/>
                <a:gd name="connsiteX33" fmla="*/ 2631307 w 5426208"/>
                <a:gd name="connsiteY33" fmla="*/ 4754580 h 5979757"/>
                <a:gd name="connsiteX34" fmla="*/ 2175214 w 5426208"/>
                <a:gd name="connsiteY34" fmla="*/ 4785383 h 5979757"/>
                <a:gd name="connsiteX35" fmla="*/ 1502268 w 5426208"/>
                <a:gd name="connsiteY35" fmla="*/ 4571350 h 5979757"/>
                <a:gd name="connsiteX36" fmla="*/ 760003 w 5426208"/>
                <a:gd name="connsiteY36" fmla="*/ 3967496 h 5979757"/>
                <a:gd name="connsiteX37" fmla="*/ 260382 w 5426208"/>
                <a:gd name="connsiteY37" fmla="*/ 3071950 h 5979757"/>
                <a:gd name="connsiteX38" fmla="*/ 5859 w 5426208"/>
                <a:gd name="connsiteY38" fmla="*/ 2704304 h 5979757"/>
                <a:gd name="connsiteX39" fmla="*/ 109554 w 5426208"/>
                <a:gd name="connsiteY39" fmla="*/ 3298193 h 5979757"/>
                <a:gd name="connsiteX40" fmla="*/ 420638 w 5426208"/>
                <a:gd name="connsiteY40" fmla="*/ 4702787 h 5979757"/>
                <a:gd name="connsiteX41" fmla="*/ 967661 w 5426208"/>
                <a:gd name="connsiteY41" fmla="*/ 5286238 h 5979757"/>
                <a:gd name="connsiteX42" fmla="*/ 1523574 w 5426208"/>
                <a:gd name="connsiteY42" fmla="*/ 5541772 h 5979757"/>
                <a:gd name="connsiteX43" fmla="*/ 2471273 w 5426208"/>
                <a:gd name="connsiteY43" fmla="*/ 5621924 h 5979757"/>
                <a:gd name="connsiteX44" fmla="*/ 3384948 w 5426208"/>
                <a:gd name="connsiteY44" fmla="*/ 5425398 h 5979757"/>
                <a:gd name="connsiteX45" fmla="*/ 3500869 w 5426208"/>
                <a:gd name="connsiteY45" fmla="*/ 5498539 h 5979757"/>
                <a:gd name="connsiteX46" fmla="*/ 3506134 w 5426208"/>
                <a:gd name="connsiteY46" fmla="*/ 5979757 h 5979757"/>
                <a:gd name="connsiteX0" fmla="*/ 4469964 w 5426208"/>
                <a:gd name="connsiteY0" fmla="*/ 5848022 h 5979757"/>
                <a:gd name="connsiteX1" fmla="*/ 4282215 w 5426208"/>
                <a:gd name="connsiteY1" fmla="*/ 5300267 h 5979757"/>
                <a:gd name="connsiteX2" fmla="*/ 4330110 w 5426208"/>
                <a:gd name="connsiteY2" fmla="*/ 5032208 h 5979757"/>
                <a:gd name="connsiteX3" fmla="*/ 4631881 w 5426208"/>
                <a:gd name="connsiteY3" fmla="*/ 4627222 h 5979757"/>
                <a:gd name="connsiteX4" fmla="*/ 5058626 w 5426208"/>
                <a:gd name="connsiteY4" fmla="*/ 3580997 h 5979757"/>
                <a:gd name="connsiteX5" fmla="*/ 5416844 w 5426208"/>
                <a:gd name="connsiteY5" fmla="*/ 2515768 h 5979757"/>
                <a:gd name="connsiteX6" fmla="*/ 5253752 w 5426208"/>
                <a:gd name="connsiteY6" fmla="*/ 2527968 h 5979757"/>
                <a:gd name="connsiteX7" fmla="*/ 4553133 w 5426208"/>
                <a:gd name="connsiteY7" fmla="*/ 3047485 h 5979757"/>
                <a:gd name="connsiteX8" fmla="*/ 3980892 w 5426208"/>
                <a:gd name="connsiteY8" fmla="*/ 3990638 h 5979757"/>
                <a:gd name="connsiteX9" fmla="*/ 4002122 w 5426208"/>
                <a:gd name="connsiteY9" fmla="*/ 3300540 h 5979757"/>
                <a:gd name="connsiteX10" fmla="*/ 4261463 w 5426208"/>
                <a:gd name="connsiteY10" fmla="*/ 1763326 h 5979757"/>
                <a:gd name="connsiteX11" fmla="*/ 4416873 w 5426208"/>
                <a:gd name="connsiteY11" fmla="*/ 1163786 h 5979757"/>
                <a:gd name="connsiteX12" fmla="*/ 4596120 w 5426208"/>
                <a:gd name="connsiteY12" fmla="*/ 705332 h 5979757"/>
                <a:gd name="connsiteX13" fmla="*/ 4049958 w 5426208"/>
                <a:gd name="connsiteY13" fmla="*/ 979199 h 5979757"/>
                <a:gd name="connsiteX14" fmla="*/ 3488008 w 5426208"/>
                <a:gd name="connsiteY14" fmla="*/ 2095620 h 5979757"/>
                <a:gd name="connsiteX15" fmla="*/ 3287203 w 5426208"/>
                <a:gd name="connsiteY15" fmla="*/ 3189293 h 5979757"/>
                <a:gd name="connsiteX16" fmla="*/ 3292845 w 5426208"/>
                <a:gd name="connsiteY16" fmla="*/ 3873228 h 5979757"/>
                <a:gd name="connsiteX17" fmla="*/ 3192806 w 5426208"/>
                <a:gd name="connsiteY17" fmla="*/ 3622834 h 5979757"/>
                <a:gd name="connsiteX18" fmla="*/ 2964295 w 5426208"/>
                <a:gd name="connsiteY18" fmla="*/ 2747898 h 5979757"/>
                <a:gd name="connsiteX19" fmla="*/ 2437902 w 5426208"/>
                <a:gd name="connsiteY19" fmla="*/ 1408871 h 5979757"/>
                <a:gd name="connsiteX20" fmla="*/ 1934158 w 5426208"/>
                <a:gd name="connsiteY20" fmla="*/ 281355 h 5979757"/>
                <a:gd name="connsiteX21" fmla="*/ 1759700 w 5426208"/>
                <a:gd name="connsiteY21" fmla="*/ 62537 h 5979757"/>
                <a:gd name="connsiteX22" fmla="*/ 1504721 w 5426208"/>
                <a:gd name="connsiteY22" fmla="*/ 1196016 h 5979757"/>
                <a:gd name="connsiteX23" fmla="*/ 1919500 w 5426208"/>
                <a:gd name="connsiteY23" fmla="*/ 2525195 h 5979757"/>
                <a:gd name="connsiteX24" fmla="*/ 2511779 w 5426208"/>
                <a:gd name="connsiteY24" fmla="*/ 3692906 h 5979757"/>
                <a:gd name="connsiteX25" fmla="*/ 2507282 w 5426208"/>
                <a:gd name="connsiteY25" fmla="*/ 3859057 h 5979757"/>
                <a:gd name="connsiteX26" fmla="*/ 1259624 w 5426208"/>
                <a:gd name="connsiteY26" fmla="*/ 2346086 h 5979757"/>
                <a:gd name="connsiteX27" fmla="*/ 760003 w 5426208"/>
                <a:gd name="connsiteY27" fmla="*/ 1799331 h 5979757"/>
                <a:gd name="connsiteX28" fmla="*/ 213248 w 5426208"/>
                <a:gd name="connsiteY28" fmla="*/ 1290284 h 5979757"/>
                <a:gd name="connsiteX29" fmla="*/ 213248 w 5426208"/>
                <a:gd name="connsiteY29" fmla="*/ 1422259 h 5979757"/>
                <a:gd name="connsiteX30" fmla="*/ 694015 w 5426208"/>
                <a:gd name="connsiteY30" fmla="*/ 2760865 h 5979757"/>
                <a:gd name="connsiteX31" fmla="*/ 1253280 w 5426208"/>
                <a:gd name="connsiteY31" fmla="*/ 3790825 h 5979757"/>
                <a:gd name="connsiteX32" fmla="*/ 2015715 w 5426208"/>
                <a:gd name="connsiteY32" fmla="*/ 4432127 h 5979757"/>
                <a:gd name="connsiteX33" fmla="*/ 2631307 w 5426208"/>
                <a:gd name="connsiteY33" fmla="*/ 4754580 h 5979757"/>
                <a:gd name="connsiteX34" fmla="*/ 2175214 w 5426208"/>
                <a:gd name="connsiteY34" fmla="*/ 4785383 h 5979757"/>
                <a:gd name="connsiteX35" fmla="*/ 1502268 w 5426208"/>
                <a:gd name="connsiteY35" fmla="*/ 4571350 h 5979757"/>
                <a:gd name="connsiteX36" fmla="*/ 760003 w 5426208"/>
                <a:gd name="connsiteY36" fmla="*/ 3967496 h 5979757"/>
                <a:gd name="connsiteX37" fmla="*/ 260382 w 5426208"/>
                <a:gd name="connsiteY37" fmla="*/ 3071950 h 5979757"/>
                <a:gd name="connsiteX38" fmla="*/ 5859 w 5426208"/>
                <a:gd name="connsiteY38" fmla="*/ 2704304 h 5979757"/>
                <a:gd name="connsiteX39" fmla="*/ 109554 w 5426208"/>
                <a:gd name="connsiteY39" fmla="*/ 3298193 h 5979757"/>
                <a:gd name="connsiteX40" fmla="*/ 420638 w 5426208"/>
                <a:gd name="connsiteY40" fmla="*/ 4702787 h 5979757"/>
                <a:gd name="connsiteX41" fmla="*/ 967661 w 5426208"/>
                <a:gd name="connsiteY41" fmla="*/ 5286238 h 5979757"/>
                <a:gd name="connsiteX42" fmla="*/ 1523574 w 5426208"/>
                <a:gd name="connsiteY42" fmla="*/ 5541772 h 5979757"/>
                <a:gd name="connsiteX43" fmla="*/ 2471273 w 5426208"/>
                <a:gd name="connsiteY43" fmla="*/ 5621924 h 5979757"/>
                <a:gd name="connsiteX44" fmla="*/ 3384948 w 5426208"/>
                <a:gd name="connsiteY44" fmla="*/ 5425398 h 5979757"/>
                <a:gd name="connsiteX45" fmla="*/ 3500869 w 5426208"/>
                <a:gd name="connsiteY45" fmla="*/ 5498539 h 5979757"/>
                <a:gd name="connsiteX46" fmla="*/ 3506134 w 5426208"/>
                <a:gd name="connsiteY46" fmla="*/ 5979757 h 5979757"/>
                <a:gd name="connsiteX0" fmla="*/ 4469964 w 5426208"/>
                <a:gd name="connsiteY0" fmla="*/ 5848022 h 5979757"/>
                <a:gd name="connsiteX1" fmla="*/ 4282215 w 5426208"/>
                <a:gd name="connsiteY1" fmla="*/ 5300267 h 5979757"/>
                <a:gd name="connsiteX2" fmla="*/ 4330110 w 5426208"/>
                <a:gd name="connsiteY2" fmla="*/ 5032208 h 5979757"/>
                <a:gd name="connsiteX3" fmla="*/ 4631881 w 5426208"/>
                <a:gd name="connsiteY3" fmla="*/ 4627222 h 5979757"/>
                <a:gd name="connsiteX4" fmla="*/ 5058626 w 5426208"/>
                <a:gd name="connsiteY4" fmla="*/ 3580997 h 5979757"/>
                <a:gd name="connsiteX5" fmla="*/ 5416844 w 5426208"/>
                <a:gd name="connsiteY5" fmla="*/ 2515768 h 5979757"/>
                <a:gd name="connsiteX6" fmla="*/ 5253752 w 5426208"/>
                <a:gd name="connsiteY6" fmla="*/ 2527968 h 5979757"/>
                <a:gd name="connsiteX7" fmla="*/ 4553133 w 5426208"/>
                <a:gd name="connsiteY7" fmla="*/ 3047485 h 5979757"/>
                <a:gd name="connsiteX8" fmla="*/ 3980892 w 5426208"/>
                <a:gd name="connsiteY8" fmla="*/ 3990638 h 5979757"/>
                <a:gd name="connsiteX9" fmla="*/ 4002122 w 5426208"/>
                <a:gd name="connsiteY9" fmla="*/ 3300540 h 5979757"/>
                <a:gd name="connsiteX10" fmla="*/ 4261463 w 5426208"/>
                <a:gd name="connsiteY10" fmla="*/ 1763326 h 5979757"/>
                <a:gd name="connsiteX11" fmla="*/ 4416873 w 5426208"/>
                <a:gd name="connsiteY11" fmla="*/ 1163786 h 5979757"/>
                <a:gd name="connsiteX12" fmla="*/ 4596120 w 5426208"/>
                <a:gd name="connsiteY12" fmla="*/ 705332 h 5979757"/>
                <a:gd name="connsiteX13" fmla="*/ 4049958 w 5426208"/>
                <a:gd name="connsiteY13" fmla="*/ 979199 h 5979757"/>
                <a:gd name="connsiteX14" fmla="*/ 3488008 w 5426208"/>
                <a:gd name="connsiteY14" fmla="*/ 2095620 h 5979757"/>
                <a:gd name="connsiteX15" fmla="*/ 3287203 w 5426208"/>
                <a:gd name="connsiteY15" fmla="*/ 3189293 h 5979757"/>
                <a:gd name="connsiteX16" fmla="*/ 3292845 w 5426208"/>
                <a:gd name="connsiteY16" fmla="*/ 3873228 h 5979757"/>
                <a:gd name="connsiteX17" fmla="*/ 3192806 w 5426208"/>
                <a:gd name="connsiteY17" fmla="*/ 3622834 h 5979757"/>
                <a:gd name="connsiteX18" fmla="*/ 2932473 w 5426208"/>
                <a:gd name="connsiteY18" fmla="*/ 2740246 h 5979757"/>
                <a:gd name="connsiteX19" fmla="*/ 2437902 w 5426208"/>
                <a:gd name="connsiteY19" fmla="*/ 1408871 h 5979757"/>
                <a:gd name="connsiteX20" fmla="*/ 1934158 w 5426208"/>
                <a:gd name="connsiteY20" fmla="*/ 281355 h 5979757"/>
                <a:gd name="connsiteX21" fmla="*/ 1759700 w 5426208"/>
                <a:gd name="connsiteY21" fmla="*/ 62537 h 5979757"/>
                <a:gd name="connsiteX22" fmla="*/ 1504721 w 5426208"/>
                <a:gd name="connsiteY22" fmla="*/ 1196016 h 5979757"/>
                <a:gd name="connsiteX23" fmla="*/ 1919500 w 5426208"/>
                <a:gd name="connsiteY23" fmla="*/ 2525195 h 5979757"/>
                <a:gd name="connsiteX24" fmla="*/ 2511779 w 5426208"/>
                <a:gd name="connsiteY24" fmla="*/ 3692906 h 5979757"/>
                <a:gd name="connsiteX25" fmla="*/ 2507282 w 5426208"/>
                <a:gd name="connsiteY25" fmla="*/ 3859057 h 5979757"/>
                <a:gd name="connsiteX26" fmla="*/ 1259624 w 5426208"/>
                <a:gd name="connsiteY26" fmla="*/ 2346086 h 5979757"/>
                <a:gd name="connsiteX27" fmla="*/ 760003 w 5426208"/>
                <a:gd name="connsiteY27" fmla="*/ 1799331 h 5979757"/>
                <a:gd name="connsiteX28" fmla="*/ 213248 w 5426208"/>
                <a:gd name="connsiteY28" fmla="*/ 1290284 h 5979757"/>
                <a:gd name="connsiteX29" fmla="*/ 213248 w 5426208"/>
                <a:gd name="connsiteY29" fmla="*/ 1422259 h 5979757"/>
                <a:gd name="connsiteX30" fmla="*/ 694015 w 5426208"/>
                <a:gd name="connsiteY30" fmla="*/ 2760865 h 5979757"/>
                <a:gd name="connsiteX31" fmla="*/ 1253280 w 5426208"/>
                <a:gd name="connsiteY31" fmla="*/ 3790825 h 5979757"/>
                <a:gd name="connsiteX32" fmla="*/ 2015715 w 5426208"/>
                <a:gd name="connsiteY32" fmla="*/ 4432127 h 5979757"/>
                <a:gd name="connsiteX33" fmla="*/ 2631307 w 5426208"/>
                <a:gd name="connsiteY33" fmla="*/ 4754580 h 5979757"/>
                <a:gd name="connsiteX34" fmla="*/ 2175214 w 5426208"/>
                <a:gd name="connsiteY34" fmla="*/ 4785383 h 5979757"/>
                <a:gd name="connsiteX35" fmla="*/ 1502268 w 5426208"/>
                <a:gd name="connsiteY35" fmla="*/ 4571350 h 5979757"/>
                <a:gd name="connsiteX36" fmla="*/ 760003 w 5426208"/>
                <a:gd name="connsiteY36" fmla="*/ 3967496 h 5979757"/>
                <a:gd name="connsiteX37" fmla="*/ 260382 w 5426208"/>
                <a:gd name="connsiteY37" fmla="*/ 3071950 h 5979757"/>
                <a:gd name="connsiteX38" fmla="*/ 5859 w 5426208"/>
                <a:gd name="connsiteY38" fmla="*/ 2704304 h 5979757"/>
                <a:gd name="connsiteX39" fmla="*/ 109554 w 5426208"/>
                <a:gd name="connsiteY39" fmla="*/ 3298193 h 5979757"/>
                <a:gd name="connsiteX40" fmla="*/ 420638 w 5426208"/>
                <a:gd name="connsiteY40" fmla="*/ 4702787 h 5979757"/>
                <a:gd name="connsiteX41" fmla="*/ 967661 w 5426208"/>
                <a:gd name="connsiteY41" fmla="*/ 5286238 h 5979757"/>
                <a:gd name="connsiteX42" fmla="*/ 1523574 w 5426208"/>
                <a:gd name="connsiteY42" fmla="*/ 5541772 h 5979757"/>
                <a:gd name="connsiteX43" fmla="*/ 2471273 w 5426208"/>
                <a:gd name="connsiteY43" fmla="*/ 5621924 h 5979757"/>
                <a:gd name="connsiteX44" fmla="*/ 3384948 w 5426208"/>
                <a:gd name="connsiteY44" fmla="*/ 5425398 h 5979757"/>
                <a:gd name="connsiteX45" fmla="*/ 3500869 w 5426208"/>
                <a:gd name="connsiteY45" fmla="*/ 5498539 h 5979757"/>
                <a:gd name="connsiteX46" fmla="*/ 3506134 w 5426208"/>
                <a:gd name="connsiteY46" fmla="*/ 5979757 h 5979757"/>
                <a:gd name="connsiteX0" fmla="*/ 4469964 w 5426208"/>
                <a:gd name="connsiteY0" fmla="*/ 5848036 h 5979771"/>
                <a:gd name="connsiteX1" fmla="*/ 4282215 w 5426208"/>
                <a:gd name="connsiteY1" fmla="*/ 5300281 h 5979771"/>
                <a:gd name="connsiteX2" fmla="*/ 4330110 w 5426208"/>
                <a:gd name="connsiteY2" fmla="*/ 5032222 h 5979771"/>
                <a:gd name="connsiteX3" fmla="*/ 4631881 w 5426208"/>
                <a:gd name="connsiteY3" fmla="*/ 4627236 h 5979771"/>
                <a:gd name="connsiteX4" fmla="*/ 5058626 w 5426208"/>
                <a:gd name="connsiteY4" fmla="*/ 3581011 h 5979771"/>
                <a:gd name="connsiteX5" fmla="*/ 5416844 w 5426208"/>
                <a:gd name="connsiteY5" fmla="*/ 2515782 h 5979771"/>
                <a:gd name="connsiteX6" fmla="*/ 5253752 w 5426208"/>
                <a:gd name="connsiteY6" fmla="*/ 2527982 h 5979771"/>
                <a:gd name="connsiteX7" fmla="*/ 4553133 w 5426208"/>
                <a:gd name="connsiteY7" fmla="*/ 3047499 h 5979771"/>
                <a:gd name="connsiteX8" fmla="*/ 3980892 w 5426208"/>
                <a:gd name="connsiteY8" fmla="*/ 3990652 h 5979771"/>
                <a:gd name="connsiteX9" fmla="*/ 4002122 w 5426208"/>
                <a:gd name="connsiteY9" fmla="*/ 3300554 h 5979771"/>
                <a:gd name="connsiteX10" fmla="*/ 4261463 w 5426208"/>
                <a:gd name="connsiteY10" fmla="*/ 1763340 h 5979771"/>
                <a:gd name="connsiteX11" fmla="*/ 4416873 w 5426208"/>
                <a:gd name="connsiteY11" fmla="*/ 1163800 h 5979771"/>
                <a:gd name="connsiteX12" fmla="*/ 4596120 w 5426208"/>
                <a:gd name="connsiteY12" fmla="*/ 705346 h 5979771"/>
                <a:gd name="connsiteX13" fmla="*/ 4049958 w 5426208"/>
                <a:gd name="connsiteY13" fmla="*/ 979213 h 5979771"/>
                <a:gd name="connsiteX14" fmla="*/ 3488008 w 5426208"/>
                <a:gd name="connsiteY14" fmla="*/ 2095634 h 5979771"/>
                <a:gd name="connsiteX15" fmla="*/ 3287203 w 5426208"/>
                <a:gd name="connsiteY15" fmla="*/ 3189307 h 5979771"/>
                <a:gd name="connsiteX16" fmla="*/ 3292845 w 5426208"/>
                <a:gd name="connsiteY16" fmla="*/ 3873242 h 5979771"/>
                <a:gd name="connsiteX17" fmla="*/ 3192806 w 5426208"/>
                <a:gd name="connsiteY17" fmla="*/ 3622848 h 5979771"/>
                <a:gd name="connsiteX18" fmla="*/ 2932473 w 5426208"/>
                <a:gd name="connsiteY18" fmla="*/ 2740260 h 5979771"/>
                <a:gd name="connsiteX19" fmla="*/ 2399382 w 5426208"/>
                <a:gd name="connsiteY19" fmla="*/ 1409403 h 5979771"/>
                <a:gd name="connsiteX20" fmla="*/ 1934158 w 5426208"/>
                <a:gd name="connsiteY20" fmla="*/ 281369 h 5979771"/>
                <a:gd name="connsiteX21" fmla="*/ 1759700 w 5426208"/>
                <a:gd name="connsiteY21" fmla="*/ 62551 h 5979771"/>
                <a:gd name="connsiteX22" fmla="*/ 1504721 w 5426208"/>
                <a:gd name="connsiteY22" fmla="*/ 1196030 h 5979771"/>
                <a:gd name="connsiteX23" fmla="*/ 1919500 w 5426208"/>
                <a:gd name="connsiteY23" fmla="*/ 2525209 h 5979771"/>
                <a:gd name="connsiteX24" fmla="*/ 2511779 w 5426208"/>
                <a:gd name="connsiteY24" fmla="*/ 3692920 h 5979771"/>
                <a:gd name="connsiteX25" fmla="*/ 2507282 w 5426208"/>
                <a:gd name="connsiteY25" fmla="*/ 3859071 h 5979771"/>
                <a:gd name="connsiteX26" fmla="*/ 1259624 w 5426208"/>
                <a:gd name="connsiteY26" fmla="*/ 2346100 h 5979771"/>
                <a:gd name="connsiteX27" fmla="*/ 760003 w 5426208"/>
                <a:gd name="connsiteY27" fmla="*/ 1799345 h 5979771"/>
                <a:gd name="connsiteX28" fmla="*/ 213248 w 5426208"/>
                <a:gd name="connsiteY28" fmla="*/ 1290298 h 5979771"/>
                <a:gd name="connsiteX29" fmla="*/ 213248 w 5426208"/>
                <a:gd name="connsiteY29" fmla="*/ 1422273 h 5979771"/>
                <a:gd name="connsiteX30" fmla="*/ 694015 w 5426208"/>
                <a:gd name="connsiteY30" fmla="*/ 2760879 h 5979771"/>
                <a:gd name="connsiteX31" fmla="*/ 1253280 w 5426208"/>
                <a:gd name="connsiteY31" fmla="*/ 3790839 h 5979771"/>
                <a:gd name="connsiteX32" fmla="*/ 2015715 w 5426208"/>
                <a:gd name="connsiteY32" fmla="*/ 4432141 h 5979771"/>
                <a:gd name="connsiteX33" fmla="*/ 2631307 w 5426208"/>
                <a:gd name="connsiteY33" fmla="*/ 4754594 h 5979771"/>
                <a:gd name="connsiteX34" fmla="*/ 2175214 w 5426208"/>
                <a:gd name="connsiteY34" fmla="*/ 4785397 h 5979771"/>
                <a:gd name="connsiteX35" fmla="*/ 1502268 w 5426208"/>
                <a:gd name="connsiteY35" fmla="*/ 4571364 h 5979771"/>
                <a:gd name="connsiteX36" fmla="*/ 760003 w 5426208"/>
                <a:gd name="connsiteY36" fmla="*/ 3967510 h 5979771"/>
                <a:gd name="connsiteX37" fmla="*/ 260382 w 5426208"/>
                <a:gd name="connsiteY37" fmla="*/ 3071964 h 5979771"/>
                <a:gd name="connsiteX38" fmla="*/ 5859 w 5426208"/>
                <a:gd name="connsiteY38" fmla="*/ 2704318 h 5979771"/>
                <a:gd name="connsiteX39" fmla="*/ 109554 w 5426208"/>
                <a:gd name="connsiteY39" fmla="*/ 3298207 h 5979771"/>
                <a:gd name="connsiteX40" fmla="*/ 420638 w 5426208"/>
                <a:gd name="connsiteY40" fmla="*/ 4702801 h 5979771"/>
                <a:gd name="connsiteX41" fmla="*/ 967661 w 5426208"/>
                <a:gd name="connsiteY41" fmla="*/ 5286252 h 5979771"/>
                <a:gd name="connsiteX42" fmla="*/ 1523574 w 5426208"/>
                <a:gd name="connsiteY42" fmla="*/ 5541786 h 5979771"/>
                <a:gd name="connsiteX43" fmla="*/ 2471273 w 5426208"/>
                <a:gd name="connsiteY43" fmla="*/ 5621938 h 5979771"/>
                <a:gd name="connsiteX44" fmla="*/ 3384948 w 5426208"/>
                <a:gd name="connsiteY44" fmla="*/ 5425412 h 5979771"/>
                <a:gd name="connsiteX45" fmla="*/ 3500869 w 5426208"/>
                <a:gd name="connsiteY45" fmla="*/ 5498553 h 5979771"/>
                <a:gd name="connsiteX46" fmla="*/ 3506134 w 5426208"/>
                <a:gd name="connsiteY46" fmla="*/ 5979771 h 5979771"/>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596120 w 5426208"/>
                <a:gd name="connsiteY12" fmla="*/ 689122 h 5963547"/>
                <a:gd name="connsiteX13" fmla="*/ 4049958 w 5426208"/>
                <a:gd name="connsiteY13" fmla="*/ 962989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484533 w 5426208"/>
                <a:gd name="connsiteY12" fmla="*/ 653647 h 5963547"/>
                <a:gd name="connsiteX13" fmla="*/ 4049958 w 5426208"/>
                <a:gd name="connsiteY13" fmla="*/ 962989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484533 w 5426208"/>
                <a:gd name="connsiteY12" fmla="*/ 653647 h 5963547"/>
                <a:gd name="connsiteX13" fmla="*/ 4049958 w 5426208"/>
                <a:gd name="connsiteY13" fmla="*/ 962989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484533 w 5426208"/>
                <a:gd name="connsiteY12" fmla="*/ 653647 h 5963547"/>
                <a:gd name="connsiteX13" fmla="*/ 4063391 w 5426208"/>
                <a:gd name="connsiteY13" fmla="*/ 1013087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81760 w 5426208"/>
                <a:gd name="connsiteY10" fmla="*/ 1853260 h 5963547"/>
                <a:gd name="connsiteX11" fmla="*/ 4416873 w 5426208"/>
                <a:gd name="connsiteY11" fmla="*/ 1147576 h 5963547"/>
                <a:gd name="connsiteX12" fmla="*/ 4484533 w 5426208"/>
                <a:gd name="connsiteY12" fmla="*/ 653647 h 5963547"/>
                <a:gd name="connsiteX13" fmla="*/ 4063391 w 5426208"/>
                <a:gd name="connsiteY13" fmla="*/ 1013087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40105 w 5426208"/>
                <a:gd name="connsiteY9" fmla="*/ 3319391 h 5963547"/>
                <a:gd name="connsiteX10" fmla="*/ 4281760 w 5426208"/>
                <a:gd name="connsiteY10" fmla="*/ 1853260 h 5963547"/>
                <a:gd name="connsiteX11" fmla="*/ 4416873 w 5426208"/>
                <a:gd name="connsiteY11" fmla="*/ 1147576 h 5963547"/>
                <a:gd name="connsiteX12" fmla="*/ 4484533 w 5426208"/>
                <a:gd name="connsiteY12" fmla="*/ 653647 h 5963547"/>
                <a:gd name="connsiteX13" fmla="*/ 4063391 w 5426208"/>
                <a:gd name="connsiteY13" fmla="*/ 1013087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043"/>
                <a:gd name="connsiteY0" fmla="*/ 5831812 h 5963547"/>
                <a:gd name="connsiteX1" fmla="*/ 4282215 w 5426043"/>
                <a:gd name="connsiteY1" fmla="*/ 5284057 h 5963547"/>
                <a:gd name="connsiteX2" fmla="*/ 4330110 w 5426043"/>
                <a:gd name="connsiteY2" fmla="*/ 5015998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82215 w 5426043"/>
                <a:gd name="connsiteY1" fmla="*/ 5284057 h 5963547"/>
                <a:gd name="connsiteX2" fmla="*/ 4330110 w 5426043"/>
                <a:gd name="connsiteY2" fmla="*/ 5015998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330110 w 5426043"/>
                <a:gd name="connsiteY2" fmla="*/ 5015998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333623 w 5426043"/>
                <a:gd name="connsiteY2" fmla="*/ 4952955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333623 w 5426043"/>
                <a:gd name="connsiteY2" fmla="*/ 4952955 h 5963547"/>
                <a:gd name="connsiteX3" fmla="*/ 4689326 w 5426043"/>
                <a:gd name="connsiteY3" fmla="*/ 4520699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286673 w 5426043"/>
                <a:gd name="connsiteY2" fmla="*/ 4899675 h 5963547"/>
                <a:gd name="connsiteX3" fmla="*/ 4689326 w 5426043"/>
                <a:gd name="connsiteY3" fmla="*/ 4520699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361304 w 5426043"/>
                <a:gd name="connsiteY0" fmla="*/ 5609304 h 5963547"/>
                <a:gd name="connsiteX1" fmla="*/ 4231131 w 5426043"/>
                <a:gd name="connsiteY1" fmla="*/ 5215361 h 5963547"/>
                <a:gd name="connsiteX2" fmla="*/ 4286673 w 5426043"/>
                <a:gd name="connsiteY2" fmla="*/ 4899675 h 5963547"/>
                <a:gd name="connsiteX3" fmla="*/ 4689326 w 5426043"/>
                <a:gd name="connsiteY3" fmla="*/ 4520699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384948 w 5426043"/>
                <a:gd name="connsiteY44" fmla="*/ 5409188 h 5806634"/>
                <a:gd name="connsiteX45" fmla="*/ 3500869 w 5426043"/>
                <a:gd name="connsiteY45" fmla="*/ 5482329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30503 w 5426043"/>
                <a:gd name="connsiteY44" fmla="*/ 5381381 h 5806634"/>
                <a:gd name="connsiteX45" fmla="*/ 3500869 w 5426043"/>
                <a:gd name="connsiteY45" fmla="*/ 5482329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30503 w 5426043"/>
                <a:gd name="connsiteY44" fmla="*/ 5381381 h 5806634"/>
                <a:gd name="connsiteX45" fmla="*/ 3394077 w 5426043"/>
                <a:gd name="connsiteY45" fmla="*/ 5495193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30503 w 5426043"/>
                <a:gd name="connsiteY44" fmla="*/ 5381381 h 5806634"/>
                <a:gd name="connsiteX45" fmla="*/ 3457681 w 5426043"/>
                <a:gd name="connsiteY45" fmla="*/ 5473536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57681 w 5426043"/>
                <a:gd name="connsiteY45" fmla="*/ 5473536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09946 w 5426043"/>
                <a:gd name="connsiteY45" fmla="*/ 5523928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09946 w 5426043"/>
                <a:gd name="connsiteY45" fmla="*/ 5523928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09946 w 5426043"/>
                <a:gd name="connsiteY45" fmla="*/ 5523928 h 5806634"/>
                <a:gd name="connsiteX46" fmla="*/ 3504890 w 5426043"/>
                <a:gd name="connsiteY46" fmla="*/ 5806634 h 5806634"/>
                <a:gd name="connsiteX0" fmla="*/ 4361304 w 5426043"/>
                <a:gd name="connsiteY0" fmla="*/ 5609304 h 5820250"/>
                <a:gd name="connsiteX1" fmla="*/ 4231131 w 5426043"/>
                <a:gd name="connsiteY1" fmla="*/ 5215361 h 5820250"/>
                <a:gd name="connsiteX2" fmla="*/ 4286673 w 5426043"/>
                <a:gd name="connsiteY2" fmla="*/ 4899675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286673 w 5426043"/>
                <a:gd name="connsiteY2" fmla="*/ 4899675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340194 w 5426043"/>
                <a:gd name="connsiteY2" fmla="*/ 4947008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385780 w 5426043"/>
                <a:gd name="connsiteY2" fmla="*/ 4979973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0534 w 5426043"/>
                <a:gd name="connsiteY8" fmla="*/ 4135949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6069 w 5426043"/>
                <a:gd name="connsiteY8" fmla="*/ 4126147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6069 w 5426043"/>
                <a:gd name="connsiteY8" fmla="*/ 4126147 h 5820250"/>
                <a:gd name="connsiteX9" fmla="*/ 4099905 w 5426043"/>
                <a:gd name="connsiteY9" fmla="*/ 329878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6069 w 5426043"/>
                <a:gd name="connsiteY8" fmla="*/ 4126147 h 5820250"/>
                <a:gd name="connsiteX9" fmla="*/ 4099905 w 5426043"/>
                <a:gd name="connsiteY9" fmla="*/ 329878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311855 w 5426043"/>
                <a:gd name="connsiteY16" fmla="*/ 3851780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486 w 5426225"/>
                <a:gd name="connsiteY0" fmla="*/ 5609304 h 5820250"/>
                <a:gd name="connsiteX1" fmla="*/ 4231313 w 5426225"/>
                <a:gd name="connsiteY1" fmla="*/ 5215361 h 5820250"/>
                <a:gd name="connsiteX2" fmla="*/ 4436133 w 5426225"/>
                <a:gd name="connsiteY2" fmla="*/ 4908219 h 5820250"/>
                <a:gd name="connsiteX3" fmla="*/ 4779728 w 5426225"/>
                <a:gd name="connsiteY3" fmla="*/ 4491709 h 5820250"/>
                <a:gd name="connsiteX4" fmla="*/ 5058808 w 5426225"/>
                <a:gd name="connsiteY4" fmla="*/ 3564787 h 5820250"/>
                <a:gd name="connsiteX5" fmla="*/ 5417026 w 5426225"/>
                <a:gd name="connsiteY5" fmla="*/ 2499558 h 5820250"/>
                <a:gd name="connsiteX6" fmla="*/ 5253934 w 5426225"/>
                <a:gd name="connsiteY6" fmla="*/ 2511758 h 5820250"/>
                <a:gd name="connsiteX7" fmla="*/ 4564682 w 5426225"/>
                <a:gd name="connsiteY7" fmla="*/ 3073666 h 5820250"/>
                <a:gd name="connsiteX8" fmla="*/ 4046251 w 5426225"/>
                <a:gd name="connsiteY8" fmla="*/ 4126147 h 5820250"/>
                <a:gd name="connsiteX9" fmla="*/ 4100087 w 5426225"/>
                <a:gd name="connsiteY9" fmla="*/ 3298781 h 5820250"/>
                <a:gd name="connsiteX10" fmla="*/ 4281942 w 5426225"/>
                <a:gd name="connsiteY10" fmla="*/ 1853260 h 5820250"/>
                <a:gd name="connsiteX11" fmla="*/ 4417055 w 5426225"/>
                <a:gd name="connsiteY11" fmla="*/ 1147576 h 5820250"/>
                <a:gd name="connsiteX12" fmla="*/ 4484715 w 5426225"/>
                <a:gd name="connsiteY12" fmla="*/ 653647 h 5820250"/>
                <a:gd name="connsiteX13" fmla="*/ 4063573 w 5426225"/>
                <a:gd name="connsiteY13" fmla="*/ 1013087 h 5820250"/>
                <a:gd name="connsiteX14" fmla="*/ 3488190 w 5426225"/>
                <a:gd name="connsiteY14" fmla="*/ 2079410 h 5820250"/>
                <a:gd name="connsiteX15" fmla="*/ 3287385 w 5426225"/>
                <a:gd name="connsiteY15" fmla="*/ 3173083 h 5820250"/>
                <a:gd name="connsiteX16" fmla="*/ 3312037 w 5426225"/>
                <a:gd name="connsiteY16" fmla="*/ 3851780 h 5820250"/>
                <a:gd name="connsiteX17" fmla="*/ 3192988 w 5426225"/>
                <a:gd name="connsiteY17" fmla="*/ 3606624 h 5820250"/>
                <a:gd name="connsiteX18" fmla="*/ 2932655 w 5426225"/>
                <a:gd name="connsiteY18" fmla="*/ 2724036 h 5820250"/>
                <a:gd name="connsiteX19" fmla="*/ 2399564 w 5426225"/>
                <a:gd name="connsiteY19" fmla="*/ 1393179 h 5820250"/>
                <a:gd name="connsiteX20" fmla="*/ 1918243 w 5426225"/>
                <a:gd name="connsiteY20" fmla="*/ 334605 h 5820250"/>
                <a:gd name="connsiteX21" fmla="*/ 1759882 w 5426225"/>
                <a:gd name="connsiteY21" fmla="*/ 46327 h 5820250"/>
                <a:gd name="connsiteX22" fmla="*/ 1504903 w 5426225"/>
                <a:gd name="connsiteY22" fmla="*/ 1179806 h 5820250"/>
                <a:gd name="connsiteX23" fmla="*/ 1919682 w 5426225"/>
                <a:gd name="connsiteY23" fmla="*/ 2508985 h 5820250"/>
                <a:gd name="connsiteX24" fmla="*/ 2511961 w 5426225"/>
                <a:gd name="connsiteY24" fmla="*/ 3676696 h 5820250"/>
                <a:gd name="connsiteX25" fmla="*/ 2507464 w 5426225"/>
                <a:gd name="connsiteY25" fmla="*/ 3842847 h 5820250"/>
                <a:gd name="connsiteX26" fmla="*/ 1259806 w 5426225"/>
                <a:gd name="connsiteY26" fmla="*/ 2329876 h 5820250"/>
                <a:gd name="connsiteX27" fmla="*/ 760185 w 5426225"/>
                <a:gd name="connsiteY27" fmla="*/ 1783121 h 5820250"/>
                <a:gd name="connsiteX28" fmla="*/ 213430 w 5426225"/>
                <a:gd name="connsiteY28" fmla="*/ 1274074 h 5820250"/>
                <a:gd name="connsiteX29" fmla="*/ 213430 w 5426225"/>
                <a:gd name="connsiteY29" fmla="*/ 1406049 h 5820250"/>
                <a:gd name="connsiteX30" fmla="*/ 694197 w 5426225"/>
                <a:gd name="connsiteY30" fmla="*/ 2744655 h 5820250"/>
                <a:gd name="connsiteX31" fmla="*/ 1253462 w 5426225"/>
                <a:gd name="connsiteY31" fmla="*/ 3774615 h 5820250"/>
                <a:gd name="connsiteX32" fmla="*/ 2015897 w 5426225"/>
                <a:gd name="connsiteY32" fmla="*/ 4415917 h 5820250"/>
                <a:gd name="connsiteX33" fmla="*/ 2631489 w 5426225"/>
                <a:gd name="connsiteY33" fmla="*/ 4738370 h 5820250"/>
                <a:gd name="connsiteX34" fmla="*/ 2175396 w 5426225"/>
                <a:gd name="connsiteY34" fmla="*/ 4769173 h 5820250"/>
                <a:gd name="connsiteX35" fmla="*/ 1502450 w 5426225"/>
                <a:gd name="connsiteY35" fmla="*/ 4555140 h 5820250"/>
                <a:gd name="connsiteX36" fmla="*/ 760185 w 5426225"/>
                <a:gd name="connsiteY36" fmla="*/ 3951286 h 5820250"/>
                <a:gd name="connsiteX37" fmla="*/ 260564 w 5426225"/>
                <a:gd name="connsiteY37" fmla="*/ 3055740 h 5820250"/>
                <a:gd name="connsiteX38" fmla="*/ 6041 w 5426225"/>
                <a:gd name="connsiteY38" fmla="*/ 2688094 h 5820250"/>
                <a:gd name="connsiteX39" fmla="*/ 109736 w 5426225"/>
                <a:gd name="connsiteY39" fmla="*/ 3281983 h 5820250"/>
                <a:gd name="connsiteX40" fmla="*/ 437514 w 5426225"/>
                <a:gd name="connsiteY40" fmla="*/ 4566106 h 5820250"/>
                <a:gd name="connsiteX41" fmla="*/ 967843 w 5426225"/>
                <a:gd name="connsiteY41" fmla="*/ 5270028 h 5820250"/>
                <a:gd name="connsiteX42" fmla="*/ 1523756 w 5426225"/>
                <a:gd name="connsiteY42" fmla="*/ 5525562 h 5820250"/>
                <a:gd name="connsiteX43" fmla="*/ 2471455 w 5426225"/>
                <a:gd name="connsiteY43" fmla="*/ 5605714 h 5820250"/>
                <a:gd name="connsiteX44" fmla="*/ 3243083 w 5426225"/>
                <a:gd name="connsiteY44" fmla="*/ 5427626 h 5820250"/>
                <a:gd name="connsiteX45" fmla="*/ 3410128 w 5426225"/>
                <a:gd name="connsiteY45" fmla="*/ 5523928 h 5820250"/>
                <a:gd name="connsiteX46" fmla="*/ 3455644 w 5426225"/>
                <a:gd name="connsiteY46" fmla="*/ 5820249 h 5820250"/>
                <a:gd name="connsiteX0" fmla="*/ 4361486 w 5426225"/>
                <a:gd name="connsiteY0" fmla="*/ 5609304 h 5820250"/>
                <a:gd name="connsiteX1" fmla="*/ 4231313 w 5426225"/>
                <a:gd name="connsiteY1" fmla="*/ 5215361 h 5820250"/>
                <a:gd name="connsiteX2" fmla="*/ 4436133 w 5426225"/>
                <a:gd name="connsiteY2" fmla="*/ 4908219 h 5820250"/>
                <a:gd name="connsiteX3" fmla="*/ 4779728 w 5426225"/>
                <a:gd name="connsiteY3" fmla="*/ 4491709 h 5820250"/>
                <a:gd name="connsiteX4" fmla="*/ 5058808 w 5426225"/>
                <a:gd name="connsiteY4" fmla="*/ 3564787 h 5820250"/>
                <a:gd name="connsiteX5" fmla="*/ 5417026 w 5426225"/>
                <a:gd name="connsiteY5" fmla="*/ 2499558 h 5820250"/>
                <a:gd name="connsiteX6" fmla="*/ 5253934 w 5426225"/>
                <a:gd name="connsiteY6" fmla="*/ 2511758 h 5820250"/>
                <a:gd name="connsiteX7" fmla="*/ 4564682 w 5426225"/>
                <a:gd name="connsiteY7" fmla="*/ 3073666 h 5820250"/>
                <a:gd name="connsiteX8" fmla="*/ 4046251 w 5426225"/>
                <a:gd name="connsiteY8" fmla="*/ 4126147 h 5820250"/>
                <a:gd name="connsiteX9" fmla="*/ 4100087 w 5426225"/>
                <a:gd name="connsiteY9" fmla="*/ 3298781 h 5820250"/>
                <a:gd name="connsiteX10" fmla="*/ 4281942 w 5426225"/>
                <a:gd name="connsiteY10" fmla="*/ 1853260 h 5820250"/>
                <a:gd name="connsiteX11" fmla="*/ 4417055 w 5426225"/>
                <a:gd name="connsiteY11" fmla="*/ 1147576 h 5820250"/>
                <a:gd name="connsiteX12" fmla="*/ 4484715 w 5426225"/>
                <a:gd name="connsiteY12" fmla="*/ 653647 h 5820250"/>
                <a:gd name="connsiteX13" fmla="*/ 4063573 w 5426225"/>
                <a:gd name="connsiteY13" fmla="*/ 1013087 h 5820250"/>
                <a:gd name="connsiteX14" fmla="*/ 3488190 w 5426225"/>
                <a:gd name="connsiteY14" fmla="*/ 2079410 h 5820250"/>
                <a:gd name="connsiteX15" fmla="*/ 3287385 w 5426225"/>
                <a:gd name="connsiteY15" fmla="*/ 3173083 h 5820250"/>
                <a:gd name="connsiteX16" fmla="*/ 3312037 w 5426225"/>
                <a:gd name="connsiteY16" fmla="*/ 3851780 h 5820250"/>
                <a:gd name="connsiteX17" fmla="*/ 3192988 w 5426225"/>
                <a:gd name="connsiteY17" fmla="*/ 3606624 h 5820250"/>
                <a:gd name="connsiteX18" fmla="*/ 2932655 w 5426225"/>
                <a:gd name="connsiteY18" fmla="*/ 2724036 h 5820250"/>
                <a:gd name="connsiteX19" fmla="*/ 2399564 w 5426225"/>
                <a:gd name="connsiteY19" fmla="*/ 1393179 h 5820250"/>
                <a:gd name="connsiteX20" fmla="*/ 1918243 w 5426225"/>
                <a:gd name="connsiteY20" fmla="*/ 334605 h 5820250"/>
                <a:gd name="connsiteX21" fmla="*/ 1759882 w 5426225"/>
                <a:gd name="connsiteY21" fmla="*/ 46327 h 5820250"/>
                <a:gd name="connsiteX22" fmla="*/ 1504903 w 5426225"/>
                <a:gd name="connsiteY22" fmla="*/ 1179806 h 5820250"/>
                <a:gd name="connsiteX23" fmla="*/ 1919682 w 5426225"/>
                <a:gd name="connsiteY23" fmla="*/ 2508985 h 5820250"/>
                <a:gd name="connsiteX24" fmla="*/ 2511961 w 5426225"/>
                <a:gd name="connsiteY24" fmla="*/ 3676696 h 5820250"/>
                <a:gd name="connsiteX25" fmla="*/ 2507464 w 5426225"/>
                <a:gd name="connsiteY25" fmla="*/ 3842847 h 5820250"/>
                <a:gd name="connsiteX26" fmla="*/ 1259806 w 5426225"/>
                <a:gd name="connsiteY26" fmla="*/ 2329876 h 5820250"/>
                <a:gd name="connsiteX27" fmla="*/ 760185 w 5426225"/>
                <a:gd name="connsiteY27" fmla="*/ 1783121 h 5820250"/>
                <a:gd name="connsiteX28" fmla="*/ 213430 w 5426225"/>
                <a:gd name="connsiteY28" fmla="*/ 1274074 h 5820250"/>
                <a:gd name="connsiteX29" fmla="*/ 213430 w 5426225"/>
                <a:gd name="connsiteY29" fmla="*/ 1406049 h 5820250"/>
                <a:gd name="connsiteX30" fmla="*/ 694197 w 5426225"/>
                <a:gd name="connsiteY30" fmla="*/ 2744655 h 5820250"/>
                <a:gd name="connsiteX31" fmla="*/ 1253462 w 5426225"/>
                <a:gd name="connsiteY31" fmla="*/ 3774615 h 5820250"/>
                <a:gd name="connsiteX32" fmla="*/ 2015897 w 5426225"/>
                <a:gd name="connsiteY32" fmla="*/ 4415917 h 5820250"/>
                <a:gd name="connsiteX33" fmla="*/ 2631489 w 5426225"/>
                <a:gd name="connsiteY33" fmla="*/ 4738370 h 5820250"/>
                <a:gd name="connsiteX34" fmla="*/ 2175396 w 5426225"/>
                <a:gd name="connsiteY34" fmla="*/ 4769173 h 5820250"/>
                <a:gd name="connsiteX35" fmla="*/ 1502450 w 5426225"/>
                <a:gd name="connsiteY35" fmla="*/ 4555140 h 5820250"/>
                <a:gd name="connsiteX36" fmla="*/ 760185 w 5426225"/>
                <a:gd name="connsiteY36" fmla="*/ 3951286 h 5820250"/>
                <a:gd name="connsiteX37" fmla="*/ 260564 w 5426225"/>
                <a:gd name="connsiteY37" fmla="*/ 3055740 h 5820250"/>
                <a:gd name="connsiteX38" fmla="*/ 6041 w 5426225"/>
                <a:gd name="connsiteY38" fmla="*/ 2688094 h 5820250"/>
                <a:gd name="connsiteX39" fmla="*/ 109736 w 5426225"/>
                <a:gd name="connsiteY39" fmla="*/ 3281983 h 5820250"/>
                <a:gd name="connsiteX40" fmla="*/ 437514 w 5426225"/>
                <a:gd name="connsiteY40" fmla="*/ 4566106 h 5820250"/>
                <a:gd name="connsiteX41" fmla="*/ 1523756 w 5426225"/>
                <a:gd name="connsiteY41" fmla="*/ 5525562 h 5820250"/>
                <a:gd name="connsiteX42" fmla="*/ 2471455 w 5426225"/>
                <a:gd name="connsiteY42" fmla="*/ 5605714 h 5820250"/>
                <a:gd name="connsiteX43" fmla="*/ 3243083 w 5426225"/>
                <a:gd name="connsiteY43" fmla="*/ 5427626 h 5820250"/>
                <a:gd name="connsiteX44" fmla="*/ 3410128 w 5426225"/>
                <a:gd name="connsiteY44" fmla="*/ 5523928 h 5820250"/>
                <a:gd name="connsiteX45" fmla="*/ 3455644 w 5426225"/>
                <a:gd name="connsiteY45" fmla="*/ 5820249 h 58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426225" h="5820250">
                  <a:moveTo>
                    <a:pt x="4361486" y="5609304"/>
                  </a:moveTo>
                  <a:cubicBezTo>
                    <a:pt x="4290845" y="5425964"/>
                    <a:pt x="4218872" y="5332208"/>
                    <a:pt x="4231313" y="5215361"/>
                  </a:cubicBezTo>
                  <a:cubicBezTo>
                    <a:pt x="4243754" y="5098514"/>
                    <a:pt x="4344731" y="5028828"/>
                    <a:pt x="4436133" y="4908219"/>
                  </a:cubicBezTo>
                  <a:cubicBezTo>
                    <a:pt x="4527536" y="4787610"/>
                    <a:pt x="4675949" y="4715614"/>
                    <a:pt x="4779728" y="4491709"/>
                  </a:cubicBezTo>
                  <a:cubicBezTo>
                    <a:pt x="4883507" y="4267804"/>
                    <a:pt x="4952592" y="3896812"/>
                    <a:pt x="5058808" y="3564787"/>
                  </a:cubicBezTo>
                  <a:cubicBezTo>
                    <a:pt x="5165024" y="3232762"/>
                    <a:pt x="5384505" y="2675063"/>
                    <a:pt x="5417026" y="2499558"/>
                  </a:cubicBezTo>
                  <a:cubicBezTo>
                    <a:pt x="5449547" y="2324053"/>
                    <a:pt x="5395991" y="2416073"/>
                    <a:pt x="5253934" y="2511758"/>
                  </a:cubicBezTo>
                  <a:cubicBezTo>
                    <a:pt x="5111877" y="2607443"/>
                    <a:pt x="4765963" y="2804601"/>
                    <a:pt x="4564682" y="3073666"/>
                  </a:cubicBezTo>
                  <a:cubicBezTo>
                    <a:pt x="4363402" y="3342731"/>
                    <a:pt x="4123683" y="4088628"/>
                    <a:pt x="4046251" y="4126147"/>
                  </a:cubicBezTo>
                  <a:cubicBezTo>
                    <a:pt x="3968819" y="4163666"/>
                    <a:pt x="4060805" y="3677596"/>
                    <a:pt x="4100087" y="3298781"/>
                  </a:cubicBezTo>
                  <a:cubicBezTo>
                    <a:pt x="4139369" y="2919967"/>
                    <a:pt x="4229114" y="2211794"/>
                    <a:pt x="4281942" y="1853260"/>
                  </a:cubicBezTo>
                  <a:cubicBezTo>
                    <a:pt x="4334770" y="1494726"/>
                    <a:pt x="4383260" y="1347511"/>
                    <a:pt x="4417055" y="1147576"/>
                  </a:cubicBezTo>
                  <a:cubicBezTo>
                    <a:pt x="4450850" y="947641"/>
                    <a:pt x="4543629" y="676062"/>
                    <a:pt x="4484715" y="653647"/>
                  </a:cubicBezTo>
                  <a:cubicBezTo>
                    <a:pt x="4425801" y="631232"/>
                    <a:pt x="4229660" y="775460"/>
                    <a:pt x="4063573" y="1013087"/>
                  </a:cubicBezTo>
                  <a:cubicBezTo>
                    <a:pt x="3897486" y="1250714"/>
                    <a:pt x="3617555" y="1719411"/>
                    <a:pt x="3488190" y="2079410"/>
                  </a:cubicBezTo>
                  <a:cubicBezTo>
                    <a:pt x="3358825" y="2439409"/>
                    <a:pt x="3316744" y="2877688"/>
                    <a:pt x="3287385" y="3173083"/>
                  </a:cubicBezTo>
                  <a:cubicBezTo>
                    <a:pt x="3258026" y="3468478"/>
                    <a:pt x="3327770" y="3779523"/>
                    <a:pt x="3312037" y="3851780"/>
                  </a:cubicBezTo>
                  <a:cubicBezTo>
                    <a:pt x="3296304" y="3924037"/>
                    <a:pt x="3256218" y="3794581"/>
                    <a:pt x="3192988" y="3606624"/>
                  </a:cubicBezTo>
                  <a:cubicBezTo>
                    <a:pt x="3129758" y="3418667"/>
                    <a:pt x="3064892" y="3092943"/>
                    <a:pt x="2932655" y="2724036"/>
                  </a:cubicBezTo>
                  <a:cubicBezTo>
                    <a:pt x="2800418" y="2355129"/>
                    <a:pt x="2568633" y="1791418"/>
                    <a:pt x="2399564" y="1393179"/>
                  </a:cubicBezTo>
                  <a:cubicBezTo>
                    <a:pt x="2230495" y="994941"/>
                    <a:pt x="2024857" y="559080"/>
                    <a:pt x="1918243" y="334605"/>
                  </a:cubicBezTo>
                  <a:cubicBezTo>
                    <a:pt x="1811629" y="110130"/>
                    <a:pt x="1828772" y="-94540"/>
                    <a:pt x="1759882" y="46327"/>
                  </a:cubicBezTo>
                  <a:cubicBezTo>
                    <a:pt x="1690992" y="187194"/>
                    <a:pt x="1478270" y="769363"/>
                    <a:pt x="1504903" y="1179806"/>
                  </a:cubicBezTo>
                  <a:cubicBezTo>
                    <a:pt x="1531536" y="1590249"/>
                    <a:pt x="1751839" y="2092837"/>
                    <a:pt x="1919682" y="2508985"/>
                  </a:cubicBezTo>
                  <a:cubicBezTo>
                    <a:pt x="2087525" y="2925133"/>
                    <a:pt x="2413997" y="3454386"/>
                    <a:pt x="2511961" y="3676696"/>
                  </a:cubicBezTo>
                  <a:cubicBezTo>
                    <a:pt x="2609925" y="3899006"/>
                    <a:pt x="2640198" y="3976933"/>
                    <a:pt x="2507464" y="3842847"/>
                  </a:cubicBezTo>
                  <a:cubicBezTo>
                    <a:pt x="2374730" y="3708761"/>
                    <a:pt x="1551019" y="2673164"/>
                    <a:pt x="1259806" y="2329876"/>
                  </a:cubicBezTo>
                  <a:cubicBezTo>
                    <a:pt x="968593" y="1986588"/>
                    <a:pt x="934581" y="1959088"/>
                    <a:pt x="760185" y="1783121"/>
                  </a:cubicBezTo>
                  <a:cubicBezTo>
                    <a:pt x="585789" y="1607154"/>
                    <a:pt x="304556" y="1336919"/>
                    <a:pt x="213430" y="1274074"/>
                  </a:cubicBezTo>
                  <a:cubicBezTo>
                    <a:pt x="122304" y="1211229"/>
                    <a:pt x="133302" y="1160952"/>
                    <a:pt x="213430" y="1406049"/>
                  </a:cubicBezTo>
                  <a:cubicBezTo>
                    <a:pt x="293558" y="1651146"/>
                    <a:pt x="520858" y="2349894"/>
                    <a:pt x="694197" y="2744655"/>
                  </a:cubicBezTo>
                  <a:cubicBezTo>
                    <a:pt x="867536" y="3139416"/>
                    <a:pt x="1033179" y="3496071"/>
                    <a:pt x="1253462" y="3774615"/>
                  </a:cubicBezTo>
                  <a:cubicBezTo>
                    <a:pt x="1473745" y="4053159"/>
                    <a:pt x="1786226" y="4255291"/>
                    <a:pt x="2015897" y="4415917"/>
                  </a:cubicBezTo>
                  <a:cubicBezTo>
                    <a:pt x="2245568" y="4576543"/>
                    <a:pt x="2599073" y="4704664"/>
                    <a:pt x="2631489" y="4738370"/>
                  </a:cubicBezTo>
                  <a:cubicBezTo>
                    <a:pt x="2663905" y="4772076"/>
                    <a:pt x="2363569" y="4799711"/>
                    <a:pt x="2175396" y="4769173"/>
                  </a:cubicBezTo>
                  <a:cubicBezTo>
                    <a:pt x="1987223" y="4738635"/>
                    <a:pt x="1738318" y="4691454"/>
                    <a:pt x="1502450" y="4555140"/>
                  </a:cubicBezTo>
                  <a:cubicBezTo>
                    <a:pt x="1266582" y="4418826"/>
                    <a:pt x="967166" y="4201186"/>
                    <a:pt x="760185" y="3951286"/>
                  </a:cubicBezTo>
                  <a:cubicBezTo>
                    <a:pt x="553204" y="3701386"/>
                    <a:pt x="386255" y="3266272"/>
                    <a:pt x="260564" y="3055740"/>
                  </a:cubicBezTo>
                  <a:cubicBezTo>
                    <a:pt x="134873" y="2845208"/>
                    <a:pt x="31179" y="2650387"/>
                    <a:pt x="6041" y="2688094"/>
                  </a:cubicBezTo>
                  <a:cubicBezTo>
                    <a:pt x="-19097" y="2725801"/>
                    <a:pt x="37824" y="2968981"/>
                    <a:pt x="109736" y="3281983"/>
                  </a:cubicBezTo>
                  <a:cubicBezTo>
                    <a:pt x="181648" y="3594985"/>
                    <a:pt x="201844" y="4192176"/>
                    <a:pt x="437514" y="4566106"/>
                  </a:cubicBezTo>
                  <a:cubicBezTo>
                    <a:pt x="673184" y="4940036"/>
                    <a:pt x="1184766" y="5352294"/>
                    <a:pt x="1523756" y="5525562"/>
                  </a:cubicBezTo>
                  <a:cubicBezTo>
                    <a:pt x="1862746" y="5698830"/>
                    <a:pt x="2184900" y="5622037"/>
                    <a:pt x="2471455" y="5605714"/>
                  </a:cubicBezTo>
                  <a:cubicBezTo>
                    <a:pt x="2758010" y="5589391"/>
                    <a:pt x="3144000" y="5442008"/>
                    <a:pt x="3243083" y="5427626"/>
                  </a:cubicBezTo>
                  <a:cubicBezTo>
                    <a:pt x="3342166" y="5413244"/>
                    <a:pt x="3406420" y="5413989"/>
                    <a:pt x="3410128" y="5523928"/>
                  </a:cubicBezTo>
                  <a:cubicBezTo>
                    <a:pt x="3413836" y="5633867"/>
                    <a:pt x="3448772" y="5675021"/>
                    <a:pt x="3455644" y="5820249"/>
                  </a:cubicBezTo>
                </a:path>
              </a:pathLst>
            </a:custGeom>
            <a:solidFill>
              <a:schemeClr val="accent3">
                <a:lumMod val="20000"/>
                <a:lumOff val="8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040EA107-488D-6D84-427E-ABDD02236DF0}"/>
              </a:ext>
            </a:extLst>
          </p:cNvPr>
          <p:cNvSpPr>
            <a:spLocks noGrp="1"/>
          </p:cNvSpPr>
          <p:nvPr>
            <p:ph idx="1"/>
          </p:nvPr>
        </p:nvSpPr>
        <p:spPr>
          <a:xfrm>
            <a:off x="3492724" y="2562584"/>
            <a:ext cx="5194252" cy="3507523"/>
          </a:xfrm>
        </p:spPr>
        <p:txBody>
          <a:bodyPr anchor="ctr">
            <a:normAutofit/>
          </a:bodyPr>
          <a:lstStyle/>
          <a:p>
            <a:pPr algn="ctr"/>
            <a:r>
              <a:rPr lang="en-US" sz="2200">
                <a:solidFill>
                  <a:schemeClr val="tx2"/>
                </a:solidFill>
              </a:rPr>
              <a:t>Researched around RC522</a:t>
            </a:r>
          </a:p>
          <a:p>
            <a:pPr algn="ctr"/>
            <a:r>
              <a:rPr lang="en-US" sz="2200">
                <a:solidFill>
                  <a:schemeClr val="tx2"/>
                </a:solidFill>
              </a:rPr>
              <a:t>CLRC663 is now being used </a:t>
            </a:r>
          </a:p>
          <a:p>
            <a:pPr lvl="1" algn="ctr"/>
            <a:r>
              <a:rPr lang="en-US" sz="2200">
                <a:solidFill>
                  <a:schemeClr val="tx2"/>
                </a:solidFill>
              </a:rPr>
              <a:t>CLRC663 is a newer chip</a:t>
            </a:r>
          </a:p>
          <a:p>
            <a:pPr algn="ctr"/>
            <a:r>
              <a:rPr lang="en-US" sz="2200">
                <a:solidFill>
                  <a:schemeClr val="tx2"/>
                </a:solidFill>
              </a:rPr>
              <a:t>Simulation software difficulties</a:t>
            </a:r>
          </a:p>
          <a:p>
            <a:pPr algn="ctr"/>
            <a:endParaRPr lang="en-US" sz="1600">
              <a:solidFill>
                <a:schemeClr val="tx2"/>
              </a:solidFill>
            </a:endParaRPr>
          </a:p>
        </p:txBody>
      </p:sp>
      <p:grpSp>
        <p:nvGrpSpPr>
          <p:cNvPr id="26" name="Group 25">
            <a:extLst>
              <a:ext uri="{FF2B5EF4-FFF2-40B4-BE49-F238E27FC236}">
                <a16:creationId xmlns:a16="http://schemas.microsoft.com/office/drawing/2014/main" id="{2E0CB3A3-E163-801B-144D-764BCB2831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454324">
            <a:off x="10240986" y="3586596"/>
            <a:ext cx="1244355" cy="1877126"/>
            <a:chOff x="11571873" y="5176897"/>
            <a:chExt cx="1284318" cy="1937410"/>
          </a:xfrm>
        </p:grpSpPr>
        <p:sp>
          <p:nvSpPr>
            <p:cNvPr id="27" name="Freeform: Shape 26">
              <a:extLst>
                <a:ext uri="{FF2B5EF4-FFF2-40B4-BE49-F238E27FC236}">
                  <a16:creationId xmlns:a16="http://schemas.microsoft.com/office/drawing/2014/main" id="{624D2B6F-A992-550B-AEFC-017B9411F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516067" flipH="1">
              <a:off x="11571873" y="5176897"/>
              <a:ext cx="1284318" cy="1937410"/>
            </a:xfrm>
            <a:custGeom>
              <a:avLst/>
              <a:gdLst>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99666 w 1914334"/>
                <a:gd name="connsiteY28" fmla="*/ 437421 h 2986466"/>
                <a:gd name="connsiteX29" fmla="*/ 685894 w 1914334"/>
                <a:gd name="connsiteY29" fmla="*/ 678417 h 2986466"/>
                <a:gd name="connsiteX30" fmla="*/ 508792 w 1914334"/>
                <a:gd name="connsiteY30" fmla="*/ 1006120 h 2986466"/>
                <a:gd name="connsiteX31" fmla="*/ 511266 w 1914334"/>
                <a:gd name="connsiteY31" fmla="*/ 1050185 h 2986466"/>
                <a:gd name="connsiteX32" fmla="*/ 930004 w 1914334"/>
                <a:gd name="connsiteY32" fmla="*/ 813729 h 2986466"/>
                <a:gd name="connsiteX33" fmla="*/ 1422398 w 1914334"/>
                <a:gd name="connsiteY33" fmla="*/ 701643 h 2986466"/>
                <a:gd name="connsiteX34" fmla="*/ 1435000 w 1914334"/>
                <a:gd name="connsiteY34"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73669 w 1953003"/>
                <a:gd name="connsiteY0" fmla="*/ 708401 h 2986134"/>
                <a:gd name="connsiteX1" fmla="*/ 1411076 w 1953003"/>
                <a:gd name="connsiteY1" fmla="*/ 919813 h 2986134"/>
                <a:gd name="connsiteX2" fmla="*/ 1189873 w 1953003"/>
                <a:gd name="connsiteY2" fmla="*/ 1213129 h 2986134"/>
                <a:gd name="connsiteX3" fmla="*/ 908992 w 1953003"/>
                <a:gd name="connsiteY3" fmla="*/ 1450576 h 2986134"/>
                <a:gd name="connsiteX4" fmla="*/ 566731 w 1953003"/>
                <a:gd name="connsiteY4" fmla="*/ 1632245 h 2986134"/>
                <a:gd name="connsiteX5" fmla="*/ 737079 w 1953003"/>
                <a:gd name="connsiteY5" fmla="*/ 1653421 h 2986134"/>
                <a:gd name="connsiteX6" fmla="*/ 1274693 w 1953003"/>
                <a:gd name="connsiteY6" fmla="*/ 1655250 h 2986134"/>
                <a:gd name="connsiteX7" fmla="*/ 1674785 w 1953003"/>
                <a:gd name="connsiteY7" fmla="*/ 1749816 h 2986134"/>
                <a:gd name="connsiteX8" fmla="*/ 1932074 w 1953003"/>
                <a:gd name="connsiteY8" fmla="*/ 1866208 h 2986134"/>
                <a:gd name="connsiteX9" fmla="*/ 1905948 w 1953003"/>
                <a:gd name="connsiteY9" fmla="*/ 1943962 h 2986134"/>
                <a:gd name="connsiteX10" fmla="*/ 1652961 w 1953003"/>
                <a:gd name="connsiteY10" fmla="*/ 2106263 h 2986134"/>
                <a:gd name="connsiteX11" fmla="*/ 1252869 w 1953003"/>
                <a:gd name="connsiteY11" fmla="*/ 2208104 h 2986134"/>
                <a:gd name="connsiteX12" fmla="*/ 935554 w 1953003"/>
                <a:gd name="connsiteY12" fmla="*/ 2195250 h 2986134"/>
                <a:gd name="connsiteX13" fmla="*/ 578462 w 1953003"/>
                <a:gd name="connsiteY13" fmla="*/ 2089164 h 2986134"/>
                <a:gd name="connsiteX14" fmla="*/ 321668 w 1953003"/>
                <a:gd name="connsiteY14" fmla="*/ 1949541 h 2986134"/>
                <a:gd name="connsiteX15" fmla="*/ 291941 w 1953003"/>
                <a:gd name="connsiteY15" fmla="*/ 2002232 h 2986134"/>
                <a:gd name="connsiteX16" fmla="*/ 340903 w 1953003"/>
                <a:gd name="connsiteY16" fmla="*/ 2395326 h 2986134"/>
                <a:gd name="connsiteX17" fmla="*/ 426218 w 1953003"/>
                <a:gd name="connsiteY17" fmla="*/ 2772335 h 2986134"/>
                <a:gd name="connsiteX18" fmla="*/ 465002 w 1953003"/>
                <a:gd name="connsiteY18" fmla="*/ 2891702 h 2986134"/>
                <a:gd name="connsiteX19" fmla="*/ 246582 w 1953003"/>
                <a:gd name="connsiteY19" fmla="*/ 2986134 h 2986134"/>
                <a:gd name="connsiteX20" fmla="*/ 76777 w 1953003"/>
                <a:gd name="connsiteY20" fmla="*/ 2352917 h 2986134"/>
                <a:gd name="connsiteX21" fmla="*/ 131 w 1953003"/>
                <a:gd name="connsiteY21" fmla="*/ 1730652 h 2986134"/>
                <a:gd name="connsiteX22" fmla="*/ 105626 w 1953003"/>
                <a:gd name="connsiteY22" fmla="*/ 904785 h 2986134"/>
                <a:gd name="connsiteX23" fmla="*/ 278097 w 1953003"/>
                <a:gd name="connsiteY23" fmla="*/ 433148 h 2986134"/>
                <a:gd name="connsiteX24" fmla="*/ 443604 w 1953003"/>
                <a:gd name="connsiteY24" fmla="*/ 172515 h 2986134"/>
                <a:gd name="connsiteX25" fmla="*/ 612455 w 1953003"/>
                <a:gd name="connsiteY25" fmla="*/ 0 h 2986134"/>
                <a:gd name="connsiteX26" fmla="*/ 731677 w 1953003"/>
                <a:gd name="connsiteY26" fmla="*/ 332056 h 2986134"/>
                <a:gd name="connsiteX27" fmla="*/ 724563 w 1953003"/>
                <a:gd name="connsiteY27" fmla="*/ 678085 h 2986134"/>
                <a:gd name="connsiteX28" fmla="*/ 547461 w 1953003"/>
                <a:gd name="connsiteY28" fmla="*/ 1005788 h 2986134"/>
                <a:gd name="connsiteX29" fmla="*/ 549935 w 1953003"/>
                <a:gd name="connsiteY29" fmla="*/ 1049853 h 2986134"/>
                <a:gd name="connsiteX30" fmla="*/ 968673 w 1953003"/>
                <a:gd name="connsiteY30" fmla="*/ 813397 h 2986134"/>
                <a:gd name="connsiteX31" fmla="*/ 1461067 w 1953003"/>
                <a:gd name="connsiteY31" fmla="*/ 701311 h 2986134"/>
                <a:gd name="connsiteX32" fmla="*/ 1473669 w 1953003"/>
                <a:gd name="connsiteY32" fmla="*/ 708401 h 2986134"/>
                <a:gd name="connsiteX0" fmla="*/ 1473951 w 1953285"/>
                <a:gd name="connsiteY0" fmla="*/ 708401 h 2986134"/>
                <a:gd name="connsiteX1" fmla="*/ 1411358 w 1953285"/>
                <a:gd name="connsiteY1" fmla="*/ 919813 h 2986134"/>
                <a:gd name="connsiteX2" fmla="*/ 1190155 w 1953285"/>
                <a:gd name="connsiteY2" fmla="*/ 1213129 h 2986134"/>
                <a:gd name="connsiteX3" fmla="*/ 909274 w 1953285"/>
                <a:gd name="connsiteY3" fmla="*/ 1450576 h 2986134"/>
                <a:gd name="connsiteX4" fmla="*/ 567013 w 1953285"/>
                <a:gd name="connsiteY4" fmla="*/ 1632245 h 2986134"/>
                <a:gd name="connsiteX5" fmla="*/ 737361 w 1953285"/>
                <a:gd name="connsiteY5" fmla="*/ 1653421 h 2986134"/>
                <a:gd name="connsiteX6" fmla="*/ 1274975 w 1953285"/>
                <a:gd name="connsiteY6" fmla="*/ 1655250 h 2986134"/>
                <a:gd name="connsiteX7" fmla="*/ 1675067 w 1953285"/>
                <a:gd name="connsiteY7" fmla="*/ 1749816 h 2986134"/>
                <a:gd name="connsiteX8" fmla="*/ 1932356 w 1953285"/>
                <a:gd name="connsiteY8" fmla="*/ 1866208 h 2986134"/>
                <a:gd name="connsiteX9" fmla="*/ 1906230 w 1953285"/>
                <a:gd name="connsiteY9" fmla="*/ 1943962 h 2986134"/>
                <a:gd name="connsiteX10" fmla="*/ 1653243 w 1953285"/>
                <a:gd name="connsiteY10" fmla="*/ 2106263 h 2986134"/>
                <a:gd name="connsiteX11" fmla="*/ 1253151 w 1953285"/>
                <a:gd name="connsiteY11" fmla="*/ 2208104 h 2986134"/>
                <a:gd name="connsiteX12" fmla="*/ 935836 w 1953285"/>
                <a:gd name="connsiteY12" fmla="*/ 2195250 h 2986134"/>
                <a:gd name="connsiteX13" fmla="*/ 578744 w 1953285"/>
                <a:gd name="connsiteY13" fmla="*/ 2089164 h 2986134"/>
                <a:gd name="connsiteX14" fmla="*/ 321950 w 1953285"/>
                <a:gd name="connsiteY14" fmla="*/ 1949541 h 2986134"/>
                <a:gd name="connsiteX15" fmla="*/ 292223 w 1953285"/>
                <a:gd name="connsiteY15" fmla="*/ 2002232 h 2986134"/>
                <a:gd name="connsiteX16" fmla="*/ 341185 w 1953285"/>
                <a:gd name="connsiteY16" fmla="*/ 2395326 h 2986134"/>
                <a:gd name="connsiteX17" fmla="*/ 426500 w 1953285"/>
                <a:gd name="connsiteY17" fmla="*/ 2772335 h 2986134"/>
                <a:gd name="connsiteX18" fmla="*/ 465284 w 1953285"/>
                <a:gd name="connsiteY18" fmla="*/ 2891702 h 2986134"/>
                <a:gd name="connsiteX19" fmla="*/ 246864 w 1953285"/>
                <a:gd name="connsiteY19" fmla="*/ 2986134 h 2986134"/>
                <a:gd name="connsiteX20" fmla="*/ 48349 w 1953285"/>
                <a:gd name="connsiteY20" fmla="*/ 2358824 h 2986134"/>
                <a:gd name="connsiteX21" fmla="*/ 413 w 1953285"/>
                <a:gd name="connsiteY21" fmla="*/ 1730652 h 2986134"/>
                <a:gd name="connsiteX22" fmla="*/ 105908 w 1953285"/>
                <a:gd name="connsiteY22" fmla="*/ 904785 h 2986134"/>
                <a:gd name="connsiteX23" fmla="*/ 278379 w 1953285"/>
                <a:gd name="connsiteY23" fmla="*/ 433148 h 2986134"/>
                <a:gd name="connsiteX24" fmla="*/ 443886 w 1953285"/>
                <a:gd name="connsiteY24" fmla="*/ 172515 h 2986134"/>
                <a:gd name="connsiteX25" fmla="*/ 612737 w 1953285"/>
                <a:gd name="connsiteY25" fmla="*/ 0 h 2986134"/>
                <a:gd name="connsiteX26" fmla="*/ 731959 w 1953285"/>
                <a:gd name="connsiteY26" fmla="*/ 332056 h 2986134"/>
                <a:gd name="connsiteX27" fmla="*/ 724845 w 1953285"/>
                <a:gd name="connsiteY27" fmla="*/ 678085 h 2986134"/>
                <a:gd name="connsiteX28" fmla="*/ 547743 w 1953285"/>
                <a:gd name="connsiteY28" fmla="*/ 1005788 h 2986134"/>
                <a:gd name="connsiteX29" fmla="*/ 550217 w 1953285"/>
                <a:gd name="connsiteY29" fmla="*/ 1049853 h 2986134"/>
                <a:gd name="connsiteX30" fmla="*/ 968955 w 1953285"/>
                <a:gd name="connsiteY30" fmla="*/ 813397 h 2986134"/>
                <a:gd name="connsiteX31" fmla="*/ 1461349 w 1953285"/>
                <a:gd name="connsiteY31" fmla="*/ 701311 h 2986134"/>
                <a:gd name="connsiteX32" fmla="*/ 1473951 w 1953285"/>
                <a:gd name="connsiteY32" fmla="*/ 708401 h 2986134"/>
                <a:gd name="connsiteX0" fmla="*/ 1473856 w 1953190"/>
                <a:gd name="connsiteY0" fmla="*/ 708401 h 2991508"/>
                <a:gd name="connsiteX1" fmla="*/ 1411263 w 1953190"/>
                <a:gd name="connsiteY1" fmla="*/ 919813 h 2991508"/>
                <a:gd name="connsiteX2" fmla="*/ 1190060 w 1953190"/>
                <a:gd name="connsiteY2" fmla="*/ 1213129 h 2991508"/>
                <a:gd name="connsiteX3" fmla="*/ 909179 w 1953190"/>
                <a:gd name="connsiteY3" fmla="*/ 1450576 h 2991508"/>
                <a:gd name="connsiteX4" fmla="*/ 566918 w 1953190"/>
                <a:gd name="connsiteY4" fmla="*/ 1632245 h 2991508"/>
                <a:gd name="connsiteX5" fmla="*/ 737266 w 1953190"/>
                <a:gd name="connsiteY5" fmla="*/ 1653421 h 2991508"/>
                <a:gd name="connsiteX6" fmla="*/ 1274880 w 1953190"/>
                <a:gd name="connsiteY6" fmla="*/ 1655250 h 2991508"/>
                <a:gd name="connsiteX7" fmla="*/ 1674972 w 1953190"/>
                <a:gd name="connsiteY7" fmla="*/ 1749816 h 2991508"/>
                <a:gd name="connsiteX8" fmla="*/ 1932261 w 1953190"/>
                <a:gd name="connsiteY8" fmla="*/ 1866208 h 2991508"/>
                <a:gd name="connsiteX9" fmla="*/ 1906135 w 1953190"/>
                <a:gd name="connsiteY9" fmla="*/ 1943962 h 2991508"/>
                <a:gd name="connsiteX10" fmla="*/ 1653148 w 1953190"/>
                <a:gd name="connsiteY10" fmla="*/ 2106263 h 2991508"/>
                <a:gd name="connsiteX11" fmla="*/ 1253056 w 1953190"/>
                <a:gd name="connsiteY11" fmla="*/ 2208104 h 2991508"/>
                <a:gd name="connsiteX12" fmla="*/ 935741 w 1953190"/>
                <a:gd name="connsiteY12" fmla="*/ 2195250 h 2991508"/>
                <a:gd name="connsiteX13" fmla="*/ 578649 w 1953190"/>
                <a:gd name="connsiteY13" fmla="*/ 2089164 h 2991508"/>
                <a:gd name="connsiteX14" fmla="*/ 321855 w 1953190"/>
                <a:gd name="connsiteY14" fmla="*/ 1949541 h 2991508"/>
                <a:gd name="connsiteX15" fmla="*/ 292128 w 1953190"/>
                <a:gd name="connsiteY15" fmla="*/ 2002232 h 2991508"/>
                <a:gd name="connsiteX16" fmla="*/ 341090 w 1953190"/>
                <a:gd name="connsiteY16" fmla="*/ 2395326 h 2991508"/>
                <a:gd name="connsiteX17" fmla="*/ 426405 w 1953190"/>
                <a:gd name="connsiteY17" fmla="*/ 2772335 h 2991508"/>
                <a:gd name="connsiteX18" fmla="*/ 465189 w 1953190"/>
                <a:gd name="connsiteY18" fmla="*/ 2891702 h 2991508"/>
                <a:gd name="connsiteX19" fmla="*/ 220668 w 1953190"/>
                <a:gd name="connsiteY19" fmla="*/ 2991507 h 2991508"/>
                <a:gd name="connsiteX20" fmla="*/ 48254 w 1953190"/>
                <a:gd name="connsiteY20" fmla="*/ 2358824 h 2991508"/>
                <a:gd name="connsiteX21" fmla="*/ 318 w 1953190"/>
                <a:gd name="connsiteY21" fmla="*/ 1730652 h 2991508"/>
                <a:gd name="connsiteX22" fmla="*/ 105813 w 1953190"/>
                <a:gd name="connsiteY22" fmla="*/ 904785 h 2991508"/>
                <a:gd name="connsiteX23" fmla="*/ 278284 w 1953190"/>
                <a:gd name="connsiteY23" fmla="*/ 433148 h 2991508"/>
                <a:gd name="connsiteX24" fmla="*/ 443791 w 1953190"/>
                <a:gd name="connsiteY24" fmla="*/ 172515 h 2991508"/>
                <a:gd name="connsiteX25" fmla="*/ 612642 w 1953190"/>
                <a:gd name="connsiteY25" fmla="*/ 0 h 2991508"/>
                <a:gd name="connsiteX26" fmla="*/ 731864 w 1953190"/>
                <a:gd name="connsiteY26" fmla="*/ 332056 h 2991508"/>
                <a:gd name="connsiteX27" fmla="*/ 724750 w 1953190"/>
                <a:gd name="connsiteY27" fmla="*/ 678085 h 2991508"/>
                <a:gd name="connsiteX28" fmla="*/ 547648 w 1953190"/>
                <a:gd name="connsiteY28" fmla="*/ 1005788 h 2991508"/>
                <a:gd name="connsiteX29" fmla="*/ 550122 w 1953190"/>
                <a:gd name="connsiteY29" fmla="*/ 1049853 h 2991508"/>
                <a:gd name="connsiteX30" fmla="*/ 968860 w 1953190"/>
                <a:gd name="connsiteY30" fmla="*/ 813397 h 2991508"/>
                <a:gd name="connsiteX31" fmla="*/ 1461254 w 1953190"/>
                <a:gd name="connsiteY31" fmla="*/ 701311 h 2991508"/>
                <a:gd name="connsiteX32" fmla="*/ 1473856 w 1953190"/>
                <a:gd name="connsiteY32" fmla="*/ 708401 h 2991508"/>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35637 w 1983014"/>
                <a:gd name="connsiteY22" fmla="*/ 904785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750 w 1983084"/>
                <a:gd name="connsiteY0" fmla="*/ 708401 h 2991507"/>
                <a:gd name="connsiteX1" fmla="*/ 1441157 w 1983084"/>
                <a:gd name="connsiteY1" fmla="*/ 919813 h 2991507"/>
                <a:gd name="connsiteX2" fmla="*/ 1219954 w 1983084"/>
                <a:gd name="connsiteY2" fmla="*/ 1213129 h 2991507"/>
                <a:gd name="connsiteX3" fmla="*/ 939073 w 1983084"/>
                <a:gd name="connsiteY3" fmla="*/ 1450576 h 2991507"/>
                <a:gd name="connsiteX4" fmla="*/ 596812 w 1983084"/>
                <a:gd name="connsiteY4" fmla="*/ 1632245 h 2991507"/>
                <a:gd name="connsiteX5" fmla="*/ 767160 w 1983084"/>
                <a:gd name="connsiteY5" fmla="*/ 1653421 h 2991507"/>
                <a:gd name="connsiteX6" fmla="*/ 1304774 w 1983084"/>
                <a:gd name="connsiteY6" fmla="*/ 1655250 h 2991507"/>
                <a:gd name="connsiteX7" fmla="*/ 1704866 w 1983084"/>
                <a:gd name="connsiteY7" fmla="*/ 1749816 h 2991507"/>
                <a:gd name="connsiteX8" fmla="*/ 1962155 w 1983084"/>
                <a:gd name="connsiteY8" fmla="*/ 1866208 h 2991507"/>
                <a:gd name="connsiteX9" fmla="*/ 1936029 w 1983084"/>
                <a:gd name="connsiteY9" fmla="*/ 1943962 h 2991507"/>
                <a:gd name="connsiteX10" fmla="*/ 1683042 w 1983084"/>
                <a:gd name="connsiteY10" fmla="*/ 2106263 h 2991507"/>
                <a:gd name="connsiteX11" fmla="*/ 1282950 w 1983084"/>
                <a:gd name="connsiteY11" fmla="*/ 2208104 h 2991507"/>
                <a:gd name="connsiteX12" fmla="*/ 965635 w 1983084"/>
                <a:gd name="connsiteY12" fmla="*/ 2195250 h 2991507"/>
                <a:gd name="connsiteX13" fmla="*/ 608543 w 1983084"/>
                <a:gd name="connsiteY13" fmla="*/ 2089164 h 2991507"/>
                <a:gd name="connsiteX14" fmla="*/ 351749 w 1983084"/>
                <a:gd name="connsiteY14" fmla="*/ 1949541 h 2991507"/>
                <a:gd name="connsiteX15" fmla="*/ 342903 w 1983084"/>
                <a:gd name="connsiteY15" fmla="*/ 1997936 h 2991507"/>
                <a:gd name="connsiteX16" fmla="*/ 396859 w 1983084"/>
                <a:gd name="connsiteY16" fmla="*/ 2349194 h 2991507"/>
                <a:gd name="connsiteX17" fmla="*/ 489005 w 1983084"/>
                <a:gd name="connsiteY17" fmla="*/ 2732957 h 2991507"/>
                <a:gd name="connsiteX18" fmla="*/ 553043 w 1983084"/>
                <a:gd name="connsiteY18" fmla="*/ 2882494 h 2991507"/>
                <a:gd name="connsiteX19" fmla="*/ 250562 w 1983084"/>
                <a:gd name="connsiteY19" fmla="*/ 2991507 h 2991507"/>
                <a:gd name="connsiteX20" fmla="*/ 63305 w 1983084"/>
                <a:gd name="connsiteY20" fmla="*/ 2363639 h 2991507"/>
                <a:gd name="connsiteX21" fmla="*/ 199 w 1983084"/>
                <a:gd name="connsiteY21" fmla="*/ 1690577 h 2991507"/>
                <a:gd name="connsiteX22" fmla="*/ 120046 w 1983084"/>
                <a:gd name="connsiteY22" fmla="*/ 908009 h 2991507"/>
                <a:gd name="connsiteX23" fmla="*/ 308178 w 1983084"/>
                <a:gd name="connsiteY23" fmla="*/ 433148 h 2991507"/>
                <a:gd name="connsiteX24" fmla="*/ 473685 w 1983084"/>
                <a:gd name="connsiteY24" fmla="*/ 172515 h 2991507"/>
                <a:gd name="connsiteX25" fmla="*/ 642536 w 1983084"/>
                <a:gd name="connsiteY25" fmla="*/ 0 h 2991507"/>
                <a:gd name="connsiteX26" fmla="*/ 761758 w 1983084"/>
                <a:gd name="connsiteY26" fmla="*/ 332056 h 2991507"/>
                <a:gd name="connsiteX27" fmla="*/ 754644 w 1983084"/>
                <a:gd name="connsiteY27" fmla="*/ 678085 h 2991507"/>
                <a:gd name="connsiteX28" fmla="*/ 577542 w 1983084"/>
                <a:gd name="connsiteY28" fmla="*/ 1005788 h 2991507"/>
                <a:gd name="connsiteX29" fmla="*/ 580016 w 1983084"/>
                <a:gd name="connsiteY29" fmla="*/ 1049853 h 2991507"/>
                <a:gd name="connsiteX30" fmla="*/ 998754 w 1983084"/>
                <a:gd name="connsiteY30" fmla="*/ 813397 h 2991507"/>
                <a:gd name="connsiteX31" fmla="*/ 1491148 w 1983084"/>
                <a:gd name="connsiteY31" fmla="*/ 701311 h 2991507"/>
                <a:gd name="connsiteX32" fmla="*/ 1503750 w 1983084"/>
                <a:gd name="connsiteY32" fmla="*/ 708401 h 2991507"/>
                <a:gd name="connsiteX0" fmla="*/ 1503751 w 1983085"/>
                <a:gd name="connsiteY0" fmla="*/ 708401 h 2991507"/>
                <a:gd name="connsiteX1" fmla="*/ 1441158 w 1983085"/>
                <a:gd name="connsiteY1" fmla="*/ 919813 h 2991507"/>
                <a:gd name="connsiteX2" fmla="*/ 1219955 w 1983085"/>
                <a:gd name="connsiteY2" fmla="*/ 1213129 h 2991507"/>
                <a:gd name="connsiteX3" fmla="*/ 939074 w 1983085"/>
                <a:gd name="connsiteY3" fmla="*/ 1450576 h 2991507"/>
                <a:gd name="connsiteX4" fmla="*/ 596813 w 1983085"/>
                <a:gd name="connsiteY4" fmla="*/ 1632245 h 2991507"/>
                <a:gd name="connsiteX5" fmla="*/ 767161 w 1983085"/>
                <a:gd name="connsiteY5" fmla="*/ 1653421 h 2991507"/>
                <a:gd name="connsiteX6" fmla="*/ 1304775 w 1983085"/>
                <a:gd name="connsiteY6" fmla="*/ 1655250 h 2991507"/>
                <a:gd name="connsiteX7" fmla="*/ 1704867 w 1983085"/>
                <a:gd name="connsiteY7" fmla="*/ 1749816 h 2991507"/>
                <a:gd name="connsiteX8" fmla="*/ 1962156 w 1983085"/>
                <a:gd name="connsiteY8" fmla="*/ 1866208 h 2991507"/>
                <a:gd name="connsiteX9" fmla="*/ 1936030 w 1983085"/>
                <a:gd name="connsiteY9" fmla="*/ 1943962 h 2991507"/>
                <a:gd name="connsiteX10" fmla="*/ 1683043 w 1983085"/>
                <a:gd name="connsiteY10" fmla="*/ 2106263 h 2991507"/>
                <a:gd name="connsiteX11" fmla="*/ 1282951 w 1983085"/>
                <a:gd name="connsiteY11" fmla="*/ 2208104 h 2991507"/>
                <a:gd name="connsiteX12" fmla="*/ 965636 w 1983085"/>
                <a:gd name="connsiteY12" fmla="*/ 2195250 h 2991507"/>
                <a:gd name="connsiteX13" fmla="*/ 608544 w 1983085"/>
                <a:gd name="connsiteY13" fmla="*/ 2089164 h 2991507"/>
                <a:gd name="connsiteX14" fmla="*/ 351750 w 1983085"/>
                <a:gd name="connsiteY14" fmla="*/ 1949541 h 2991507"/>
                <a:gd name="connsiteX15" fmla="*/ 342904 w 1983085"/>
                <a:gd name="connsiteY15" fmla="*/ 1997936 h 2991507"/>
                <a:gd name="connsiteX16" fmla="*/ 396860 w 1983085"/>
                <a:gd name="connsiteY16" fmla="*/ 2349194 h 2991507"/>
                <a:gd name="connsiteX17" fmla="*/ 509109 w 1983085"/>
                <a:gd name="connsiteY17" fmla="*/ 2762247 h 2991507"/>
                <a:gd name="connsiteX18" fmla="*/ 553044 w 1983085"/>
                <a:gd name="connsiteY18" fmla="*/ 2882494 h 2991507"/>
                <a:gd name="connsiteX19" fmla="*/ 250563 w 1983085"/>
                <a:gd name="connsiteY19" fmla="*/ 2991507 h 2991507"/>
                <a:gd name="connsiteX20" fmla="*/ 63306 w 1983085"/>
                <a:gd name="connsiteY20" fmla="*/ 2363639 h 2991507"/>
                <a:gd name="connsiteX21" fmla="*/ 200 w 1983085"/>
                <a:gd name="connsiteY21" fmla="*/ 1690577 h 2991507"/>
                <a:gd name="connsiteX22" fmla="*/ 120047 w 1983085"/>
                <a:gd name="connsiteY22" fmla="*/ 908009 h 2991507"/>
                <a:gd name="connsiteX23" fmla="*/ 308179 w 1983085"/>
                <a:gd name="connsiteY23" fmla="*/ 433148 h 2991507"/>
                <a:gd name="connsiteX24" fmla="*/ 473686 w 1983085"/>
                <a:gd name="connsiteY24" fmla="*/ 172515 h 2991507"/>
                <a:gd name="connsiteX25" fmla="*/ 642537 w 1983085"/>
                <a:gd name="connsiteY25" fmla="*/ 0 h 2991507"/>
                <a:gd name="connsiteX26" fmla="*/ 761759 w 1983085"/>
                <a:gd name="connsiteY26" fmla="*/ 332056 h 2991507"/>
                <a:gd name="connsiteX27" fmla="*/ 754645 w 1983085"/>
                <a:gd name="connsiteY27" fmla="*/ 678085 h 2991507"/>
                <a:gd name="connsiteX28" fmla="*/ 577543 w 1983085"/>
                <a:gd name="connsiteY28" fmla="*/ 1005788 h 2991507"/>
                <a:gd name="connsiteX29" fmla="*/ 580017 w 1983085"/>
                <a:gd name="connsiteY29" fmla="*/ 1049853 h 2991507"/>
                <a:gd name="connsiteX30" fmla="*/ 998755 w 1983085"/>
                <a:gd name="connsiteY30" fmla="*/ 813397 h 2991507"/>
                <a:gd name="connsiteX31" fmla="*/ 1491149 w 1983085"/>
                <a:gd name="connsiteY31" fmla="*/ 701311 h 2991507"/>
                <a:gd name="connsiteX32" fmla="*/ 1503751 w 1983085"/>
                <a:gd name="connsiteY32" fmla="*/ 708401 h 299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83085" h="2991507">
                  <a:moveTo>
                    <a:pt x="1503751" y="708401"/>
                  </a:moveTo>
                  <a:cubicBezTo>
                    <a:pt x="1523712" y="737061"/>
                    <a:pt x="1480707" y="845173"/>
                    <a:pt x="1441158" y="919813"/>
                  </a:cubicBezTo>
                  <a:cubicBezTo>
                    <a:pt x="1395959" y="1005116"/>
                    <a:pt x="1303636" y="1124669"/>
                    <a:pt x="1219955" y="1213129"/>
                  </a:cubicBezTo>
                  <a:cubicBezTo>
                    <a:pt x="1136275" y="1301590"/>
                    <a:pt x="1042931" y="1380723"/>
                    <a:pt x="939074" y="1450576"/>
                  </a:cubicBezTo>
                  <a:cubicBezTo>
                    <a:pt x="835217" y="1520429"/>
                    <a:pt x="606345" y="1620692"/>
                    <a:pt x="596813" y="1632245"/>
                  </a:cubicBezTo>
                  <a:cubicBezTo>
                    <a:pt x="587281" y="1643798"/>
                    <a:pt x="649167" y="1649587"/>
                    <a:pt x="767161" y="1653421"/>
                  </a:cubicBezTo>
                  <a:cubicBezTo>
                    <a:pt x="885155" y="1657255"/>
                    <a:pt x="1148491" y="1639184"/>
                    <a:pt x="1304775" y="1655250"/>
                  </a:cubicBezTo>
                  <a:cubicBezTo>
                    <a:pt x="1461059" y="1671316"/>
                    <a:pt x="1595303" y="1714658"/>
                    <a:pt x="1704867" y="1749816"/>
                  </a:cubicBezTo>
                  <a:cubicBezTo>
                    <a:pt x="1814430" y="1784976"/>
                    <a:pt x="1923629" y="1833850"/>
                    <a:pt x="1962156" y="1866208"/>
                  </a:cubicBezTo>
                  <a:cubicBezTo>
                    <a:pt x="2000683" y="1898565"/>
                    <a:pt x="1982548" y="1903952"/>
                    <a:pt x="1936030" y="1943962"/>
                  </a:cubicBezTo>
                  <a:cubicBezTo>
                    <a:pt x="1889511" y="1983971"/>
                    <a:pt x="1791890" y="2062239"/>
                    <a:pt x="1683043" y="2106263"/>
                  </a:cubicBezTo>
                  <a:cubicBezTo>
                    <a:pt x="1574197" y="2150286"/>
                    <a:pt x="1402519" y="2193274"/>
                    <a:pt x="1282951" y="2208104"/>
                  </a:cubicBezTo>
                  <a:cubicBezTo>
                    <a:pt x="1163382" y="2222935"/>
                    <a:pt x="1078036" y="2215074"/>
                    <a:pt x="965636" y="2195250"/>
                  </a:cubicBezTo>
                  <a:cubicBezTo>
                    <a:pt x="853235" y="2175427"/>
                    <a:pt x="710858" y="2130115"/>
                    <a:pt x="608544" y="2089164"/>
                  </a:cubicBezTo>
                  <a:cubicBezTo>
                    <a:pt x="506230" y="2048213"/>
                    <a:pt x="368968" y="1961518"/>
                    <a:pt x="351750" y="1949541"/>
                  </a:cubicBezTo>
                  <a:cubicBezTo>
                    <a:pt x="334532" y="1937564"/>
                    <a:pt x="335386" y="1931327"/>
                    <a:pt x="342904" y="1997936"/>
                  </a:cubicBezTo>
                  <a:cubicBezTo>
                    <a:pt x="350422" y="2064545"/>
                    <a:pt x="369159" y="2221809"/>
                    <a:pt x="396860" y="2349194"/>
                  </a:cubicBezTo>
                  <a:cubicBezTo>
                    <a:pt x="424561" y="2476579"/>
                    <a:pt x="467735" y="2639985"/>
                    <a:pt x="509109" y="2762247"/>
                  </a:cubicBezTo>
                  <a:lnTo>
                    <a:pt x="553044" y="2882494"/>
                  </a:lnTo>
                  <a:cubicBezTo>
                    <a:pt x="473777" y="2939687"/>
                    <a:pt x="326860" y="2968014"/>
                    <a:pt x="250563" y="2991507"/>
                  </a:cubicBezTo>
                  <a:cubicBezTo>
                    <a:pt x="170949" y="2783480"/>
                    <a:pt x="105033" y="2580461"/>
                    <a:pt x="63306" y="2363639"/>
                  </a:cubicBezTo>
                  <a:cubicBezTo>
                    <a:pt x="21579" y="2146817"/>
                    <a:pt x="-2461" y="1929490"/>
                    <a:pt x="200" y="1690577"/>
                  </a:cubicBezTo>
                  <a:cubicBezTo>
                    <a:pt x="2859" y="1451663"/>
                    <a:pt x="68717" y="1117581"/>
                    <a:pt x="120047" y="908009"/>
                  </a:cubicBezTo>
                  <a:cubicBezTo>
                    <a:pt x="171377" y="698438"/>
                    <a:pt x="249239" y="555730"/>
                    <a:pt x="308179" y="433148"/>
                  </a:cubicBezTo>
                  <a:cubicBezTo>
                    <a:pt x="367119" y="310566"/>
                    <a:pt x="414822" y="245163"/>
                    <a:pt x="473686" y="172515"/>
                  </a:cubicBezTo>
                  <a:cubicBezTo>
                    <a:pt x="525192" y="108949"/>
                    <a:pt x="595112" y="17610"/>
                    <a:pt x="642537" y="0"/>
                  </a:cubicBezTo>
                  <a:cubicBezTo>
                    <a:pt x="709556" y="115352"/>
                    <a:pt x="737990" y="210065"/>
                    <a:pt x="761759" y="332056"/>
                  </a:cubicBezTo>
                  <a:cubicBezTo>
                    <a:pt x="780973" y="477891"/>
                    <a:pt x="781276" y="547748"/>
                    <a:pt x="754645" y="678085"/>
                  </a:cubicBezTo>
                  <a:cubicBezTo>
                    <a:pt x="727497" y="810951"/>
                    <a:pt x="606647" y="943826"/>
                    <a:pt x="577543" y="1005788"/>
                  </a:cubicBezTo>
                  <a:cubicBezTo>
                    <a:pt x="548438" y="1067749"/>
                    <a:pt x="509816" y="1081918"/>
                    <a:pt x="580017" y="1049853"/>
                  </a:cubicBezTo>
                  <a:cubicBezTo>
                    <a:pt x="650219" y="1017789"/>
                    <a:pt x="846899" y="871489"/>
                    <a:pt x="998755" y="813397"/>
                  </a:cubicBezTo>
                  <a:cubicBezTo>
                    <a:pt x="1150609" y="755308"/>
                    <a:pt x="1446228" y="697135"/>
                    <a:pt x="1491149" y="701311"/>
                  </a:cubicBezTo>
                  <a:cubicBezTo>
                    <a:pt x="1496764" y="701833"/>
                    <a:pt x="1500901" y="704307"/>
                    <a:pt x="1503751" y="708401"/>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A80B6EB3-BE7D-FA75-19E3-789BB9AA1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516067" flipH="1">
              <a:off x="11571873" y="5176897"/>
              <a:ext cx="1284318" cy="1937410"/>
            </a:xfrm>
            <a:custGeom>
              <a:avLst/>
              <a:gdLst>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99666 w 1914334"/>
                <a:gd name="connsiteY28" fmla="*/ 437421 h 2986466"/>
                <a:gd name="connsiteX29" fmla="*/ 685894 w 1914334"/>
                <a:gd name="connsiteY29" fmla="*/ 678417 h 2986466"/>
                <a:gd name="connsiteX30" fmla="*/ 508792 w 1914334"/>
                <a:gd name="connsiteY30" fmla="*/ 1006120 h 2986466"/>
                <a:gd name="connsiteX31" fmla="*/ 511266 w 1914334"/>
                <a:gd name="connsiteY31" fmla="*/ 1050185 h 2986466"/>
                <a:gd name="connsiteX32" fmla="*/ 930004 w 1914334"/>
                <a:gd name="connsiteY32" fmla="*/ 813729 h 2986466"/>
                <a:gd name="connsiteX33" fmla="*/ 1422398 w 1914334"/>
                <a:gd name="connsiteY33" fmla="*/ 701643 h 2986466"/>
                <a:gd name="connsiteX34" fmla="*/ 1435000 w 1914334"/>
                <a:gd name="connsiteY34"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73669 w 1953003"/>
                <a:gd name="connsiteY0" fmla="*/ 708401 h 2986134"/>
                <a:gd name="connsiteX1" fmla="*/ 1411076 w 1953003"/>
                <a:gd name="connsiteY1" fmla="*/ 919813 h 2986134"/>
                <a:gd name="connsiteX2" fmla="*/ 1189873 w 1953003"/>
                <a:gd name="connsiteY2" fmla="*/ 1213129 h 2986134"/>
                <a:gd name="connsiteX3" fmla="*/ 908992 w 1953003"/>
                <a:gd name="connsiteY3" fmla="*/ 1450576 h 2986134"/>
                <a:gd name="connsiteX4" fmla="*/ 566731 w 1953003"/>
                <a:gd name="connsiteY4" fmla="*/ 1632245 h 2986134"/>
                <a:gd name="connsiteX5" fmla="*/ 737079 w 1953003"/>
                <a:gd name="connsiteY5" fmla="*/ 1653421 h 2986134"/>
                <a:gd name="connsiteX6" fmla="*/ 1274693 w 1953003"/>
                <a:gd name="connsiteY6" fmla="*/ 1655250 h 2986134"/>
                <a:gd name="connsiteX7" fmla="*/ 1674785 w 1953003"/>
                <a:gd name="connsiteY7" fmla="*/ 1749816 h 2986134"/>
                <a:gd name="connsiteX8" fmla="*/ 1932074 w 1953003"/>
                <a:gd name="connsiteY8" fmla="*/ 1866208 h 2986134"/>
                <a:gd name="connsiteX9" fmla="*/ 1905948 w 1953003"/>
                <a:gd name="connsiteY9" fmla="*/ 1943962 h 2986134"/>
                <a:gd name="connsiteX10" fmla="*/ 1652961 w 1953003"/>
                <a:gd name="connsiteY10" fmla="*/ 2106263 h 2986134"/>
                <a:gd name="connsiteX11" fmla="*/ 1252869 w 1953003"/>
                <a:gd name="connsiteY11" fmla="*/ 2208104 h 2986134"/>
                <a:gd name="connsiteX12" fmla="*/ 935554 w 1953003"/>
                <a:gd name="connsiteY12" fmla="*/ 2195250 h 2986134"/>
                <a:gd name="connsiteX13" fmla="*/ 578462 w 1953003"/>
                <a:gd name="connsiteY13" fmla="*/ 2089164 h 2986134"/>
                <a:gd name="connsiteX14" fmla="*/ 321668 w 1953003"/>
                <a:gd name="connsiteY14" fmla="*/ 1949541 h 2986134"/>
                <a:gd name="connsiteX15" fmla="*/ 291941 w 1953003"/>
                <a:gd name="connsiteY15" fmla="*/ 2002232 h 2986134"/>
                <a:gd name="connsiteX16" fmla="*/ 340903 w 1953003"/>
                <a:gd name="connsiteY16" fmla="*/ 2395326 h 2986134"/>
                <a:gd name="connsiteX17" fmla="*/ 426218 w 1953003"/>
                <a:gd name="connsiteY17" fmla="*/ 2772335 h 2986134"/>
                <a:gd name="connsiteX18" fmla="*/ 465002 w 1953003"/>
                <a:gd name="connsiteY18" fmla="*/ 2891702 h 2986134"/>
                <a:gd name="connsiteX19" fmla="*/ 246582 w 1953003"/>
                <a:gd name="connsiteY19" fmla="*/ 2986134 h 2986134"/>
                <a:gd name="connsiteX20" fmla="*/ 76777 w 1953003"/>
                <a:gd name="connsiteY20" fmla="*/ 2352917 h 2986134"/>
                <a:gd name="connsiteX21" fmla="*/ 131 w 1953003"/>
                <a:gd name="connsiteY21" fmla="*/ 1730652 h 2986134"/>
                <a:gd name="connsiteX22" fmla="*/ 105626 w 1953003"/>
                <a:gd name="connsiteY22" fmla="*/ 904785 h 2986134"/>
                <a:gd name="connsiteX23" fmla="*/ 278097 w 1953003"/>
                <a:gd name="connsiteY23" fmla="*/ 433148 h 2986134"/>
                <a:gd name="connsiteX24" fmla="*/ 443604 w 1953003"/>
                <a:gd name="connsiteY24" fmla="*/ 172515 h 2986134"/>
                <a:gd name="connsiteX25" fmla="*/ 612455 w 1953003"/>
                <a:gd name="connsiteY25" fmla="*/ 0 h 2986134"/>
                <a:gd name="connsiteX26" fmla="*/ 731677 w 1953003"/>
                <a:gd name="connsiteY26" fmla="*/ 332056 h 2986134"/>
                <a:gd name="connsiteX27" fmla="*/ 724563 w 1953003"/>
                <a:gd name="connsiteY27" fmla="*/ 678085 h 2986134"/>
                <a:gd name="connsiteX28" fmla="*/ 547461 w 1953003"/>
                <a:gd name="connsiteY28" fmla="*/ 1005788 h 2986134"/>
                <a:gd name="connsiteX29" fmla="*/ 549935 w 1953003"/>
                <a:gd name="connsiteY29" fmla="*/ 1049853 h 2986134"/>
                <a:gd name="connsiteX30" fmla="*/ 968673 w 1953003"/>
                <a:gd name="connsiteY30" fmla="*/ 813397 h 2986134"/>
                <a:gd name="connsiteX31" fmla="*/ 1461067 w 1953003"/>
                <a:gd name="connsiteY31" fmla="*/ 701311 h 2986134"/>
                <a:gd name="connsiteX32" fmla="*/ 1473669 w 1953003"/>
                <a:gd name="connsiteY32" fmla="*/ 708401 h 2986134"/>
                <a:gd name="connsiteX0" fmla="*/ 1473951 w 1953285"/>
                <a:gd name="connsiteY0" fmla="*/ 708401 h 2986134"/>
                <a:gd name="connsiteX1" fmla="*/ 1411358 w 1953285"/>
                <a:gd name="connsiteY1" fmla="*/ 919813 h 2986134"/>
                <a:gd name="connsiteX2" fmla="*/ 1190155 w 1953285"/>
                <a:gd name="connsiteY2" fmla="*/ 1213129 h 2986134"/>
                <a:gd name="connsiteX3" fmla="*/ 909274 w 1953285"/>
                <a:gd name="connsiteY3" fmla="*/ 1450576 h 2986134"/>
                <a:gd name="connsiteX4" fmla="*/ 567013 w 1953285"/>
                <a:gd name="connsiteY4" fmla="*/ 1632245 h 2986134"/>
                <a:gd name="connsiteX5" fmla="*/ 737361 w 1953285"/>
                <a:gd name="connsiteY5" fmla="*/ 1653421 h 2986134"/>
                <a:gd name="connsiteX6" fmla="*/ 1274975 w 1953285"/>
                <a:gd name="connsiteY6" fmla="*/ 1655250 h 2986134"/>
                <a:gd name="connsiteX7" fmla="*/ 1675067 w 1953285"/>
                <a:gd name="connsiteY7" fmla="*/ 1749816 h 2986134"/>
                <a:gd name="connsiteX8" fmla="*/ 1932356 w 1953285"/>
                <a:gd name="connsiteY8" fmla="*/ 1866208 h 2986134"/>
                <a:gd name="connsiteX9" fmla="*/ 1906230 w 1953285"/>
                <a:gd name="connsiteY9" fmla="*/ 1943962 h 2986134"/>
                <a:gd name="connsiteX10" fmla="*/ 1653243 w 1953285"/>
                <a:gd name="connsiteY10" fmla="*/ 2106263 h 2986134"/>
                <a:gd name="connsiteX11" fmla="*/ 1253151 w 1953285"/>
                <a:gd name="connsiteY11" fmla="*/ 2208104 h 2986134"/>
                <a:gd name="connsiteX12" fmla="*/ 935836 w 1953285"/>
                <a:gd name="connsiteY12" fmla="*/ 2195250 h 2986134"/>
                <a:gd name="connsiteX13" fmla="*/ 578744 w 1953285"/>
                <a:gd name="connsiteY13" fmla="*/ 2089164 h 2986134"/>
                <a:gd name="connsiteX14" fmla="*/ 321950 w 1953285"/>
                <a:gd name="connsiteY14" fmla="*/ 1949541 h 2986134"/>
                <a:gd name="connsiteX15" fmla="*/ 292223 w 1953285"/>
                <a:gd name="connsiteY15" fmla="*/ 2002232 h 2986134"/>
                <a:gd name="connsiteX16" fmla="*/ 341185 w 1953285"/>
                <a:gd name="connsiteY16" fmla="*/ 2395326 h 2986134"/>
                <a:gd name="connsiteX17" fmla="*/ 426500 w 1953285"/>
                <a:gd name="connsiteY17" fmla="*/ 2772335 h 2986134"/>
                <a:gd name="connsiteX18" fmla="*/ 465284 w 1953285"/>
                <a:gd name="connsiteY18" fmla="*/ 2891702 h 2986134"/>
                <a:gd name="connsiteX19" fmla="*/ 246864 w 1953285"/>
                <a:gd name="connsiteY19" fmla="*/ 2986134 h 2986134"/>
                <a:gd name="connsiteX20" fmla="*/ 48349 w 1953285"/>
                <a:gd name="connsiteY20" fmla="*/ 2358824 h 2986134"/>
                <a:gd name="connsiteX21" fmla="*/ 413 w 1953285"/>
                <a:gd name="connsiteY21" fmla="*/ 1730652 h 2986134"/>
                <a:gd name="connsiteX22" fmla="*/ 105908 w 1953285"/>
                <a:gd name="connsiteY22" fmla="*/ 904785 h 2986134"/>
                <a:gd name="connsiteX23" fmla="*/ 278379 w 1953285"/>
                <a:gd name="connsiteY23" fmla="*/ 433148 h 2986134"/>
                <a:gd name="connsiteX24" fmla="*/ 443886 w 1953285"/>
                <a:gd name="connsiteY24" fmla="*/ 172515 h 2986134"/>
                <a:gd name="connsiteX25" fmla="*/ 612737 w 1953285"/>
                <a:gd name="connsiteY25" fmla="*/ 0 h 2986134"/>
                <a:gd name="connsiteX26" fmla="*/ 731959 w 1953285"/>
                <a:gd name="connsiteY26" fmla="*/ 332056 h 2986134"/>
                <a:gd name="connsiteX27" fmla="*/ 724845 w 1953285"/>
                <a:gd name="connsiteY27" fmla="*/ 678085 h 2986134"/>
                <a:gd name="connsiteX28" fmla="*/ 547743 w 1953285"/>
                <a:gd name="connsiteY28" fmla="*/ 1005788 h 2986134"/>
                <a:gd name="connsiteX29" fmla="*/ 550217 w 1953285"/>
                <a:gd name="connsiteY29" fmla="*/ 1049853 h 2986134"/>
                <a:gd name="connsiteX30" fmla="*/ 968955 w 1953285"/>
                <a:gd name="connsiteY30" fmla="*/ 813397 h 2986134"/>
                <a:gd name="connsiteX31" fmla="*/ 1461349 w 1953285"/>
                <a:gd name="connsiteY31" fmla="*/ 701311 h 2986134"/>
                <a:gd name="connsiteX32" fmla="*/ 1473951 w 1953285"/>
                <a:gd name="connsiteY32" fmla="*/ 708401 h 2986134"/>
                <a:gd name="connsiteX0" fmla="*/ 1473856 w 1953190"/>
                <a:gd name="connsiteY0" fmla="*/ 708401 h 2991508"/>
                <a:gd name="connsiteX1" fmla="*/ 1411263 w 1953190"/>
                <a:gd name="connsiteY1" fmla="*/ 919813 h 2991508"/>
                <a:gd name="connsiteX2" fmla="*/ 1190060 w 1953190"/>
                <a:gd name="connsiteY2" fmla="*/ 1213129 h 2991508"/>
                <a:gd name="connsiteX3" fmla="*/ 909179 w 1953190"/>
                <a:gd name="connsiteY3" fmla="*/ 1450576 h 2991508"/>
                <a:gd name="connsiteX4" fmla="*/ 566918 w 1953190"/>
                <a:gd name="connsiteY4" fmla="*/ 1632245 h 2991508"/>
                <a:gd name="connsiteX5" fmla="*/ 737266 w 1953190"/>
                <a:gd name="connsiteY5" fmla="*/ 1653421 h 2991508"/>
                <a:gd name="connsiteX6" fmla="*/ 1274880 w 1953190"/>
                <a:gd name="connsiteY6" fmla="*/ 1655250 h 2991508"/>
                <a:gd name="connsiteX7" fmla="*/ 1674972 w 1953190"/>
                <a:gd name="connsiteY7" fmla="*/ 1749816 h 2991508"/>
                <a:gd name="connsiteX8" fmla="*/ 1932261 w 1953190"/>
                <a:gd name="connsiteY8" fmla="*/ 1866208 h 2991508"/>
                <a:gd name="connsiteX9" fmla="*/ 1906135 w 1953190"/>
                <a:gd name="connsiteY9" fmla="*/ 1943962 h 2991508"/>
                <a:gd name="connsiteX10" fmla="*/ 1653148 w 1953190"/>
                <a:gd name="connsiteY10" fmla="*/ 2106263 h 2991508"/>
                <a:gd name="connsiteX11" fmla="*/ 1253056 w 1953190"/>
                <a:gd name="connsiteY11" fmla="*/ 2208104 h 2991508"/>
                <a:gd name="connsiteX12" fmla="*/ 935741 w 1953190"/>
                <a:gd name="connsiteY12" fmla="*/ 2195250 h 2991508"/>
                <a:gd name="connsiteX13" fmla="*/ 578649 w 1953190"/>
                <a:gd name="connsiteY13" fmla="*/ 2089164 h 2991508"/>
                <a:gd name="connsiteX14" fmla="*/ 321855 w 1953190"/>
                <a:gd name="connsiteY14" fmla="*/ 1949541 h 2991508"/>
                <a:gd name="connsiteX15" fmla="*/ 292128 w 1953190"/>
                <a:gd name="connsiteY15" fmla="*/ 2002232 h 2991508"/>
                <a:gd name="connsiteX16" fmla="*/ 341090 w 1953190"/>
                <a:gd name="connsiteY16" fmla="*/ 2395326 h 2991508"/>
                <a:gd name="connsiteX17" fmla="*/ 426405 w 1953190"/>
                <a:gd name="connsiteY17" fmla="*/ 2772335 h 2991508"/>
                <a:gd name="connsiteX18" fmla="*/ 465189 w 1953190"/>
                <a:gd name="connsiteY18" fmla="*/ 2891702 h 2991508"/>
                <a:gd name="connsiteX19" fmla="*/ 220668 w 1953190"/>
                <a:gd name="connsiteY19" fmla="*/ 2991507 h 2991508"/>
                <a:gd name="connsiteX20" fmla="*/ 48254 w 1953190"/>
                <a:gd name="connsiteY20" fmla="*/ 2358824 h 2991508"/>
                <a:gd name="connsiteX21" fmla="*/ 318 w 1953190"/>
                <a:gd name="connsiteY21" fmla="*/ 1730652 h 2991508"/>
                <a:gd name="connsiteX22" fmla="*/ 105813 w 1953190"/>
                <a:gd name="connsiteY22" fmla="*/ 904785 h 2991508"/>
                <a:gd name="connsiteX23" fmla="*/ 278284 w 1953190"/>
                <a:gd name="connsiteY23" fmla="*/ 433148 h 2991508"/>
                <a:gd name="connsiteX24" fmla="*/ 443791 w 1953190"/>
                <a:gd name="connsiteY24" fmla="*/ 172515 h 2991508"/>
                <a:gd name="connsiteX25" fmla="*/ 612642 w 1953190"/>
                <a:gd name="connsiteY25" fmla="*/ 0 h 2991508"/>
                <a:gd name="connsiteX26" fmla="*/ 731864 w 1953190"/>
                <a:gd name="connsiteY26" fmla="*/ 332056 h 2991508"/>
                <a:gd name="connsiteX27" fmla="*/ 724750 w 1953190"/>
                <a:gd name="connsiteY27" fmla="*/ 678085 h 2991508"/>
                <a:gd name="connsiteX28" fmla="*/ 547648 w 1953190"/>
                <a:gd name="connsiteY28" fmla="*/ 1005788 h 2991508"/>
                <a:gd name="connsiteX29" fmla="*/ 550122 w 1953190"/>
                <a:gd name="connsiteY29" fmla="*/ 1049853 h 2991508"/>
                <a:gd name="connsiteX30" fmla="*/ 968860 w 1953190"/>
                <a:gd name="connsiteY30" fmla="*/ 813397 h 2991508"/>
                <a:gd name="connsiteX31" fmla="*/ 1461254 w 1953190"/>
                <a:gd name="connsiteY31" fmla="*/ 701311 h 2991508"/>
                <a:gd name="connsiteX32" fmla="*/ 1473856 w 1953190"/>
                <a:gd name="connsiteY32" fmla="*/ 708401 h 2991508"/>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35637 w 1983014"/>
                <a:gd name="connsiteY22" fmla="*/ 904785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750 w 1983084"/>
                <a:gd name="connsiteY0" fmla="*/ 708401 h 2991507"/>
                <a:gd name="connsiteX1" fmla="*/ 1441157 w 1983084"/>
                <a:gd name="connsiteY1" fmla="*/ 919813 h 2991507"/>
                <a:gd name="connsiteX2" fmla="*/ 1219954 w 1983084"/>
                <a:gd name="connsiteY2" fmla="*/ 1213129 h 2991507"/>
                <a:gd name="connsiteX3" fmla="*/ 939073 w 1983084"/>
                <a:gd name="connsiteY3" fmla="*/ 1450576 h 2991507"/>
                <a:gd name="connsiteX4" fmla="*/ 596812 w 1983084"/>
                <a:gd name="connsiteY4" fmla="*/ 1632245 h 2991507"/>
                <a:gd name="connsiteX5" fmla="*/ 767160 w 1983084"/>
                <a:gd name="connsiteY5" fmla="*/ 1653421 h 2991507"/>
                <a:gd name="connsiteX6" fmla="*/ 1304774 w 1983084"/>
                <a:gd name="connsiteY6" fmla="*/ 1655250 h 2991507"/>
                <a:gd name="connsiteX7" fmla="*/ 1704866 w 1983084"/>
                <a:gd name="connsiteY7" fmla="*/ 1749816 h 2991507"/>
                <a:gd name="connsiteX8" fmla="*/ 1962155 w 1983084"/>
                <a:gd name="connsiteY8" fmla="*/ 1866208 h 2991507"/>
                <a:gd name="connsiteX9" fmla="*/ 1936029 w 1983084"/>
                <a:gd name="connsiteY9" fmla="*/ 1943962 h 2991507"/>
                <a:gd name="connsiteX10" fmla="*/ 1683042 w 1983084"/>
                <a:gd name="connsiteY10" fmla="*/ 2106263 h 2991507"/>
                <a:gd name="connsiteX11" fmla="*/ 1282950 w 1983084"/>
                <a:gd name="connsiteY11" fmla="*/ 2208104 h 2991507"/>
                <a:gd name="connsiteX12" fmla="*/ 965635 w 1983084"/>
                <a:gd name="connsiteY12" fmla="*/ 2195250 h 2991507"/>
                <a:gd name="connsiteX13" fmla="*/ 608543 w 1983084"/>
                <a:gd name="connsiteY13" fmla="*/ 2089164 h 2991507"/>
                <a:gd name="connsiteX14" fmla="*/ 351749 w 1983084"/>
                <a:gd name="connsiteY14" fmla="*/ 1949541 h 2991507"/>
                <a:gd name="connsiteX15" fmla="*/ 342903 w 1983084"/>
                <a:gd name="connsiteY15" fmla="*/ 1997936 h 2991507"/>
                <a:gd name="connsiteX16" fmla="*/ 396859 w 1983084"/>
                <a:gd name="connsiteY16" fmla="*/ 2349194 h 2991507"/>
                <a:gd name="connsiteX17" fmla="*/ 489005 w 1983084"/>
                <a:gd name="connsiteY17" fmla="*/ 2732957 h 2991507"/>
                <a:gd name="connsiteX18" fmla="*/ 553043 w 1983084"/>
                <a:gd name="connsiteY18" fmla="*/ 2882494 h 2991507"/>
                <a:gd name="connsiteX19" fmla="*/ 250562 w 1983084"/>
                <a:gd name="connsiteY19" fmla="*/ 2991507 h 2991507"/>
                <a:gd name="connsiteX20" fmla="*/ 63305 w 1983084"/>
                <a:gd name="connsiteY20" fmla="*/ 2363639 h 2991507"/>
                <a:gd name="connsiteX21" fmla="*/ 199 w 1983084"/>
                <a:gd name="connsiteY21" fmla="*/ 1690577 h 2991507"/>
                <a:gd name="connsiteX22" fmla="*/ 120046 w 1983084"/>
                <a:gd name="connsiteY22" fmla="*/ 908009 h 2991507"/>
                <a:gd name="connsiteX23" fmla="*/ 308178 w 1983084"/>
                <a:gd name="connsiteY23" fmla="*/ 433148 h 2991507"/>
                <a:gd name="connsiteX24" fmla="*/ 473685 w 1983084"/>
                <a:gd name="connsiteY24" fmla="*/ 172515 h 2991507"/>
                <a:gd name="connsiteX25" fmla="*/ 642536 w 1983084"/>
                <a:gd name="connsiteY25" fmla="*/ 0 h 2991507"/>
                <a:gd name="connsiteX26" fmla="*/ 761758 w 1983084"/>
                <a:gd name="connsiteY26" fmla="*/ 332056 h 2991507"/>
                <a:gd name="connsiteX27" fmla="*/ 754644 w 1983084"/>
                <a:gd name="connsiteY27" fmla="*/ 678085 h 2991507"/>
                <a:gd name="connsiteX28" fmla="*/ 577542 w 1983084"/>
                <a:gd name="connsiteY28" fmla="*/ 1005788 h 2991507"/>
                <a:gd name="connsiteX29" fmla="*/ 580016 w 1983084"/>
                <a:gd name="connsiteY29" fmla="*/ 1049853 h 2991507"/>
                <a:gd name="connsiteX30" fmla="*/ 998754 w 1983084"/>
                <a:gd name="connsiteY30" fmla="*/ 813397 h 2991507"/>
                <a:gd name="connsiteX31" fmla="*/ 1491148 w 1983084"/>
                <a:gd name="connsiteY31" fmla="*/ 701311 h 2991507"/>
                <a:gd name="connsiteX32" fmla="*/ 1503750 w 1983084"/>
                <a:gd name="connsiteY32" fmla="*/ 708401 h 2991507"/>
                <a:gd name="connsiteX0" fmla="*/ 1503751 w 1983085"/>
                <a:gd name="connsiteY0" fmla="*/ 708401 h 2991507"/>
                <a:gd name="connsiteX1" fmla="*/ 1441158 w 1983085"/>
                <a:gd name="connsiteY1" fmla="*/ 919813 h 2991507"/>
                <a:gd name="connsiteX2" fmla="*/ 1219955 w 1983085"/>
                <a:gd name="connsiteY2" fmla="*/ 1213129 h 2991507"/>
                <a:gd name="connsiteX3" fmla="*/ 939074 w 1983085"/>
                <a:gd name="connsiteY3" fmla="*/ 1450576 h 2991507"/>
                <a:gd name="connsiteX4" fmla="*/ 596813 w 1983085"/>
                <a:gd name="connsiteY4" fmla="*/ 1632245 h 2991507"/>
                <a:gd name="connsiteX5" fmla="*/ 767161 w 1983085"/>
                <a:gd name="connsiteY5" fmla="*/ 1653421 h 2991507"/>
                <a:gd name="connsiteX6" fmla="*/ 1304775 w 1983085"/>
                <a:gd name="connsiteY6" fmla="*/ 1655250 h 2991507"/>
                <a:gd name="connsiteX7" fmla="*/ 1704867 w 1983085"/>
                <a:gd name="connsiteY7" fmla="*/ 1749816 h 2991507"/>
                <a:gd name="connsiteX8" fmla="*/ 1962156 w 1983085"/>
                <a:gd name="connsiteY8" fmla="*/ 1866208 h 2991507"/>
                <a:gd name="connsiteX9" fmla="*/ 1936030 w 1983085"/>
                <a:gd name="connsiteY9" fmla="*/ 1943962 h 2991507"/>
                <a:gd name="connsiteX10" fmla="*/ 1683043 w 1983085"/>
                <a:gd name="connsiteY10" fmla="*/ 2106263 h 2991507"/>
                <a:gd name="connsiteX11" fmla="*/ 1282951 w 1983085"/>
                <a:gd name="connsiteY11" fmla="*/ 2208104 h 2991507"/>
                <a:gd name="connsiteX12" fmla="*/ 965636 w 1983085"/>
                <a:gd name="connsiteY12" fmla="*/ 2195250 h 2991507"/>
                <a:gd name="connsiteX13" fmla="*/ 608544 w 1983085"/>
                <a:gd name="connsiteY13" fmla="*/ 2089164 h 2991507"/>
                <a:gd name="connsiteX14" fmla="*/ 351750 w 1983085"/>
                <a:gd name="connsiteY14" fmla="*/ 1949541 h 2991507"/>
                <a:gd name="connsiteX15" fmla="*/ 342904 w 1983085"/>
                <a:gd name="connsiteY15" fmla="*/ 1997936 h 2991507"/>
                <a:gd name="connsiteX16" fmla="*/ 396860 w 1983085"/>
                <a:gd name="connsiteY16" fmla="*/ 2349194 h 2991507"/>
                <a:gd name="connsiteX17" fmla="*/ 509109 w 1983085"/>
                <a:gd name="connsiteY17" fmla="*/ 2762247 h 2991507"/>
                <a:gd name="connsiteX18" fmla="*/ 553044 w 1983085"/>
                <a:gd name="connsiteY18" fmla="*/ 2882494 h 2991507"/>
                <a:gd name="connsiteX19" fmla="*/ 250563 w 1983085"/>
                <a:gd name="connsiteY19" fmla="*/ 2991507 h 2991507"/>
                <a:gd name="connsiteX20" fmla="*/ 63306 w 1983085"/>
                <a:gd name="connsiteY20" fmla="*/ 2363639 h 2991507"/>
                <a:gd name="connsiteX21" fmla="*/ 200 w 1983085"/>
                <a:gd name="connsiteY21" fmla="*/ 1690577 h 2991507"/>
                <a:gd name="connsiteX22" fmla="*/ 120047 w 1983085"/>
                <a:gd name="connsiteY22" fmla="*/ 908009 h 2991507"/>
                <a:gd name="connsiteX23" fmla="*/ 308179 w 1983085"/>
                <a:gd name="connsiteY23" fmla="*/ 433148 h 2991507"/>
                <a:gd name="connsiteX24" fmla="*/ 473686 w 1983085"/>
                <a:gd name="connsiteY24" fmla="*/ 172515 h 2991507"/>
                <a:gd name="connsiteX25" fmla="*/ 642537 w 1983085"/>
                <a:gd name="connsiteY25" fmla="*/ 0 h 2991507"/>
                <a:gd name="connsiteX26" fmla="*/ 761759 w 1983085"/>
                <a:gd name="connsiteY26" fmla="*/ 332056 h 2991507"/>
                <a:gd name="connsiteX27" fmla="*/ 754645 w 1983085"/>
                <a:gd name="connsiteY27" fmla="*/ 678085 h 2991507"/>
                <a:gd name="connsiteX28" fmla="*/ 577543 w 1983085"/>
                <a:gd name="connsiteY28" fmla="*/ 1005788 h 2991507"/>
                <a:gd name="connsiteX29" fmla="*/ 580017 w 1983085"/>
                <a:gd name="connsiteY29" fmla="*/ 1049853 h 2991507"/>
                <a:gd name="connsiteX30" fmla="*/ 998755 w 1983085"/>
                <a:gd name="connsiteY30" fmla="*/ 813397 h 2991507"/>
                <a:gd name="connsiteX31" fmla="*/ 1491149 w 1983085"/>
                <a:gd name="connsiteY31" fmla="*/ 701311 h 2991507"/>
                <a:gd name="connsiteX32" fmla="*/ 1503751 w 1983085"/>
                <a:gd name="connsiteY32" fmla="*/ 708401 h 299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83085" h="2991507">
                  <a:moveTo>
                    <a:pt x="1503751" y="708401"/>
                  </a:moveTo>
                  <a:cubicBezTo>
                    <a:pt x="1523712" y="737061"/>
                    <a:pt x="1480707" y="845173"/>
                    <a:pt x="1441158" y="919813"/>
                  </a:cubicBezTo>
                  <a:cubicBezTo>
                    <a:pt x="1395959" y="1005116"/>
                    <a:pt x="1303636" y="1124669"/>
                    <a:pt x="1219955" y="1213129"/>
                  </a:cubicBezTo>
                  <a:cubicBezTo>
                    <a:pt x="1136275" y="1301590"/>
                    <a:pt x="1042931" y="1380723"/>
                    <a:pt x="939074" y="1450576"/>
                  </a:cubicBezTo>
                  <a:cubicBezTo>
                    <a:pt x="835217" y="1520429"/>
                    <a:pt x="606345" y="1620692"/>
                    <a:pt x="596813" y="1632245"/>
                  </a:cubicBezTo>
                  <a:cubicBezTo>
                    <a:pt x="587281" y="1643798"/>
                    <a:pt x="649167" y="1649587"/>
                    <a:pt x="767161" y="1653421"/>
                  </a:cubicBezTo>
                  <a:cubicBezTo>
                    <a:pt x="885155" y="1657255"/>
                    <a:pt x="1148491" y="1639184"/>
                    <a:pt x="1304775" y="1655250"/>
                  </a:cubicBezTo>
                  <a:cubicBezTo>
                    <a:pt x="1461059" y="1671316"/>
                    <a:pt x="1595303" y="1714658"/>
                    <a:pt x="1704867" y="1749816"/>
                  </a:cubicBezTo>
                  <a:cubicBezTo>
                    <a:pt x="1814430" y="1784976"/>
                    <a:pt x="1923629" y="1833850"/>
                    <a:pt x="1962156" y="1866208"/>
                  </a:cubicBezTo>
                  <a:cubicBezTo>
                    <a:pt x="2000683" y="1898565"/>
                    <a:pt x="1982548" y="1903952"/>
                    <a:pt x="1936030" y="1943962"/>
                  </a:cubicBezTo>
                  <a:cubicBezTo>
                    <a:pt x="1889511" y="1983971"/>
                    <a:pt x="1791890" y="2062239"/>
                    <a:pt x="1683043" y="2106263"/>
                  </a:cubicBezTo>
                  <a:cubicBezTo>
                    <a:pt x="1574197" y="2150286"/>
                    <a:pt x="1402519" y="2193274"/>
                    <a:pt x="1282951" y="2208104"/>
                  </a:cubicBezTo>
                  <a:cubicBezTo>
                    <a:pt x="1163382" y="2222935"/>
                    <a:pt x="1078036" y="2215074"/>
                    <a:pt x="965636" y="2195250"/>
                  </a:cubicBezTo>
                  <a:cubicBezTo>
                    <a:pt x="853235" y="2175427"/>
                    <a:pt x="710858" y="2130115"/>
                    <a:pt x="608544" y="2089164"/>
                  </a:cubicBezTo>
                  <a:cubicBezTo>
                    <a:pt x="506230" y="2048213"/>
                    <a:pt x="368968" y="1961518"/>
                    <a:pt x="351750" y="1949541"/>
                  </a:cubicBezTo>
                  <a:cubicBezTo>
                    <a:pt x="334532" y="1937564"/>
                    <a:pt x="335386" y="1931327"/>
                    <a:pt x="342904" y="1997936"/>
                  </a:cubicBezTo>
                  <a:cubicBezTo>
                    <a:pt x="350422" y="2064545"/>
                    <a:pt x="369159" y="2221809"/>
                    <a:pt x="396860" y="2349194"/>
                  </a:cubicBezTo>
                  <a:cubicBezTo>
                    <a:pt x="424561" y="2476579"/>
                    <a:pt x="467735" y="2639985"/>
                    <a:pt x="509109" y="2762247"/>
                  </a:cubicBezTo>
                  <a:lnTo>
                    <a:pt x="553044" y="2882494"/>
                  </a:lnTo>
                  <a:cubicBezTo>
                    <a:pt x="473777" y="2939687"/>
                    <a:pt x="326860" y="2968014"/>
                    <a:pt x="250563" y="2991507"/>
                  </a:cubicBezTo>
                  <a:cubicBezTo>
                    <a:pt x="170949" y="2783480"/>
                    <a:pt x="105033" y="2580461"/>
                    <a:pt x="63306" y="2363639"/>
                  </a:cubicBezTo>
                  <a:cubicBezTo>
                    <a:pt x="21579" y="2146817"/>
                    <a:pt x="-2461" y="1929490"/>
                    <a:pt x="200" y="1690577"/>
                  </a:cubicBezTo>
                  <a:cubicBezTo>
                    <a:pt x="2859" y="1451663"/>
                    <a:pt x="68717" y="1117581"/>
                    <a:pt x="120047" y="908009"/>
                  </a:cubicBezTo>
                  <a:cubicBezTo>
                    <a:pt x="171377" y="698438"/>
                    <a:pt x="249239" y="555730"/>
                    <a:pt x="308179" y="433148"/>
                  </a:cubicBezTo>
                  <a:cubicBezTo>
                    <a:pt x="367119" y="310566"/>
                    <a:pt x="414822" y="245163"/>
                    <a:pt x="473686" y="172515"/>
                  </a:cubicBezTo>
                  <a:cubicBezTo>
                    <a:pt x="525192" y="108949"/>
                    <a:pt x="595112" y="17610"/>
                    <a:pt x="642537" y="0"/>
                  </a:cubicBezTo>
                  <a:cubicBezTo>
                    <a:pt x="709556" y="115352"/>
                    <a:pt x="737990" y="210065"/>
                    <a:pt x="761759" y="332056"/>
                  </a:cubicBezTo>
                  <a:cubicBezTo>
                    <a:pt x="780973" y="477891"/>
                    <a:pt x="781276" y="547748"/>
                    <a:pt x="754645" y="678085"/>
                  </a:cubicBezTo>
                  <a:cubicBezTo>
                    <a:pt x="727497" y="810951"/>
                    <a:pt x="606647" y="943826"/>
                    <a:pt x="577543" y="1005788"/>
                  </a:cubicBezTo>
                  <a:cubicBezTo>
                    <a:pt x="548438" y="1067749"/>
                    <a:pt x="509816" y="1081918"/>
                    <a:pt x="580017" y="1049853"/>
                  </a:cubicBezTo>
                  <a:cubicBezTo>
                    <a:pt x="650219" y="1017789"/>
                    <a:pt x="846899" y="871489"/>
                    <a:pt x="998755" y="813397"/>
                  </a:cubicBezTo>
                  <a:cubicBezTo>
                    <a:pt x="1150609" y="755308"/>
                    <a:pt x="1446228" y="697135"/>
                    <a:pt x="1491149" y="701311"/>
                  </a:cubicBezTo>
                  <a:cubicBezTo>
                    <a:pt x="1496764" y="701833"/>
                    <a:pt x="1500901" y="704307"/>
                    <a:pt x="1503751" y="708401"/>
                  </a:cubicBezTo>
                  <a:close/>
                </a:path>
              </a:pathLst>
            </a:custGeom>
            <a:solidFill>
              <a:schemeClr val="accent4">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0" name="Freeform: Shape 29">
            <a:extLst>
              <a:ext uri="{FF2B5EF4-FFF2-40B4-BE49-F238E27FC236}">
                <a16:creationId xmlns:a16="http://schemas.microsoft.com/office/drawing/2014/main" id="{5D6199EE-1384-133B-5837-667F784AC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57206">
            <a:off x="749174" y="6117230"/>
            <a:ext cx="1474845" cy="764257"/>
          </a:xfrm>
          <a:custGeom>
            <a:avLst/>
            <a:gdLst>
              <a:gd name="connsiteX0" fmla="*/ 285556 w 1474845"/>
              <a:gd name="connsiteY0" fmla="*/ 144638 h 764257"/>
              <a:gd name="connsiteX1" fmla="*/ 913088 w 1474845"/>
              <a:gd name="connsiteY1" fmla="*/ 6695 h 764257"/>
              <a:gd name="connsiteX2" fmla="*/ 1248153 w 1474845"/>
              <a:gd name="connsiteY2" fmla="*/ 145972 h 764257"/>
              <a:gd name="connsiteX3" fmla="*/ 1442152 w 1474845"/>
              <a:gd name="connsiteY3" fmla="*/ 331644 h 764257"/>
              <a:gd name="connsiteX4" fmla="*/ 1474845 w 1474845"/>
              <a:gd name="connsiteY4" fmla="*/ 379730 h 764257"/>
              <a:gd name="connsiteX5" fmla="*/ 1152560 w 1474845"/>
              <a:gd name="connsiteY5" fmla="*/ 560491 h 764257"/>
              <a:gd name="connsiteX6" fmla="*/ 1127333 w 1474845"/>
              <a:gd name="connsiteY6" fmla="*/ 511455 h 764257"/>
              <a:gd name="connsiteX7" fmla="*/ 863360 w 1474845"/>
              <a:gd name="connsiteY7" fmla="*/ 347872 h 764257"/>
              <a:gd name="connsiteX8" fmla="*/ 616287 w 1474845"/>
              <a:gd name="connsiteY8" fmla="*/ 375083 h 764257"/>
              <a:gd name="connsiteX9" fmla="*/ 408457 w 1474845"/>
              <a:gd name="connsiteY9" fmla="*/ 532495 h 764257"/>
              <a:gd name="connsiteX10" fmla="*/ 346745 w 1474845"/>
              <a:gd name="connsiteY10" fmla="*/ 743373 h 764257"/>
              <a:gd name="connsiteX11" fmla="*/ 0 w 1474845"/>
              <a:gd name="connsiteY11" fmla="*/ 762914 h 764257"/>
              <a:gd name="connsiteX12" fmla="*/ 23053 w 1474845"/>
              <a:gd name="connsiteY12" fmla="*/ 553082 h 764257"/>
              <a:gd name="connsiteX13" fmla="*/ 285556 w 1474845"/>
              <a:gd name="connsiteY13" fmla="*/ 144638 h 76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74845" h="764257">
                <a:moveTo>
                  <a:pt x="285556" y="144638"/>
                </a:moveTo>
                <a:cubicBezTo>
                  <a:pt x="463342" y="38940"/>
                  <a:pt x="663205" y="-20872"/>
                  <a:pt x="913088" y="6695"/>
                </a:cubicBezTo>
                <a:cubicBezTo>
                  <a:pt x="1047001" y="8703"/>
                  <a:pt x="1152359" y="80612"/>
                  <a:pt x="1248153" y="145972"/>
                </a:cubicBezTo>
                <a:cubicBezTo>
                  <a:pt x="1319998" y="194992"/>
                  <a:pt x="1389950" y="263543"/>
                  <a:pt x="1442152" y="331644"/>
                </a:cubicBezTo>
                <a:lnTo>
                  <a:pt x="1474845" y="379730"/>
                </a:lnTo>
                <a:lnTo>
                  <a:pt x="1152560" y="560491"/>
                </a:lnTo>
                <a:lnTo>
                  <a:pt x="1127333" y="511455"/>
                </a:lnTo>
                <a:cubicBezTo>
                  <a:pt x="1074820" y="449767"/>
                  <a:pt x="948534" y="370600"/>
                  <a:pt x="863360" y="347872"/>
                </a:cubicBezTo>
                <a:cubicBezTo>
                  <a:pt x="778186" y="325143"/>
                  <a:pt x="692105" y="344313"/>
                  <a:pt x="616287" y="375083"/>
                </a:cubicBezTo>
                <a:cubicBezTo>
                  <a:pt x="540470" y="405853"/>
                  <a:pt x="453380" y="471113"/>
                  <a:pt x="408457" y="532495"/>
                </a:cubicBezTo>
                <a:cubicBezTo>
                  <a:pt x="363532" y="593876"/>
                  <a:pt x="371516" y="631267"/>
                  <a:pt x="346745" y="743373"/>
                </a:cubicBezTo>
                <a:cubicBezTo>
                  <a:pt x="234179" y="751069"/>
                  <a:pt x="32832" y="769336"/>
                  <a:pt x="0" y="762914"/>
                </a:cubicBezTo>
                <a:cubicBezTo>
                  <a:pt x="3468" y="683930"/>
                  <a:pt x="4118" y="680211"/>
                  <a:pt x="23053" y="553082"/>
                </a:cubicBezTo>
                <a:cubicBezTo>
                  <a:pt x="41208" y="469151"/>
                  <a:pt x="144239" y="236822"/>
                  <a:pt x="285556" y="144638"/>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2D81E1C3-5651-BE91-B266-92A08D0DD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370261">
            <a:off x="1843931" y="5486909"/>
            <a:ext cx="367586" cy="370105"/>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468508"/>
              <a:gd name="connsiteY0" fmla="*/ 326 h 4964273"/>
              <a:gd name="connsiteX1" fmla="*/ 3964140 w 4468508"/>
              <a:gd name="connsiteY1" fmla="*/ 591130 h 4964273"/>
              <a:gd name="connsiteX2" fmla="*/ 4451030 w 4468508"/>
              <a:gd name="connsiteY2" fmla="*/ 3809413 h 4964273"/>
              <a:gd name="connsiteX3" fmla="*/ 3419865 w 4468508"/>
              <a:gd name="connsiteY3" fmla="*/ 4845181 h 4964273"/>
              <a:gd name="connsiteX4" fmla="*/ 1074535 w 4468508"/>
              <a:gd name="connsiteY4" fmla="*/ 4657562 h 4964273"/>
              <a:gd name="connsiteX5" fmla="*/ 33359 w 4468508"/>
              <a:gd name="connsiteY5" fmla="*/ 2995991 h 4964273"/>
              <a:gd name="connsiteX6" fmla="*/ 592137 w 4468508"/>
              <a:gd name="connsiteY6" fmla="*/ 806182 h 4964273"/>
              <a:gd name="connsiteX7" fmla="*/ 2649000 w 4468508"/>
              <a:gd name="connsiteY7" fmla="*/ 326 h 4964273"/>
              <a:gd name="connsiteX0" fmla="*/ 2788684 w 4608192"/>
              <a:gd name="connsiteY0" fmla="*/ 326 h 4845177"/>
              <a:gd name="connsiteX1" fmla="*/ 4103824 w 4608192"/>
              <a:gd name="connsiteY1" fmla="*/ 591130 h 4845177"/>
              <a:gd name="connsiteX2" fmla="*/ 4590714 w 4608192"/>
              <a:gd name="connsiteY2" fmla="*/ 3809413 h 4845177"/>
              <a:gd name="connsiteX3" fmla="*/ 3559549 w 4608192"/>
              <a:gd name="connsiteY3" fmla="*/ 4845181 h 4845177"/>
              <a:gd name="connsiteX4" fmla="*/ 173043 w 4608192"/>
              <a:gd name="connsiteY4" fmla="*/ 2995991 h 4845177"/>
              <a:gd name="connsiteX5" fmla="*/ 731821 w 4608192"/>
              <a:gd name="connsiteY5" fmla="*/ 806182 h 4845177"/>
              <a:gd name="connsiteX6" fmla="*/ 2788684 w 4608192"/>
              <a:gd name="connsiteY6" fmla="*/ 326 h 4845177"/>
              <a:gd name="connsiteX0" fmla="*/ 2788684 w 4656382"/>
              <a:gd name="connsiteY0" fmla="*/ 326 h 4593408"/>
              <a:gd name="connsiteX1" fmla="*/ 4103824 w 4656382"/>
              <a:gd name="connsiteY1" fmla="*/ 591130 h 4593408"/>
              <a:gd name="connsiteX2" fmla="*/ 4590714 w 4656382"/>
              <a:gd name="connsiteY2" fmla="*/ 3809413 h 4593408"/>
              <a:gd name="connsiteX3" fmla="*/ 2737164 w 4656382"/>
              <a:gd name="connsiteY3" fmla="*/ 4593410 h 4593408"/>
              <a:gd name="connsiteX4" fmla="*/ 173043 w 4656382"/>
              <a:gd name="connsiteY4" fmla="*/ 2995991 h 4593408"/>
              <a:gd name="connsiteX5" fmla="*/ 731821 w 4656382"/>
              <a:gd name="connsiteY5" fmla="*/ 806182 h 4593408"/>
              <a:gd name="connsiteX6" fmla="*/ 2788684 w 4656382"/>
              <a:gd name="connsiteY6" fmla="*/ 326 h 4593408"/>
              <a:gd name="connsiteX0" fmla="*/ 2788684 w 4720632"/>
              <a:gd name="connsiteY0" fmla="*/ 326 h 4593408"/>
              <a:gd name="connsiteX1" fmla="*/ 4103824 w 4720632"/>
              <a:gd name="connsiteY1" fmla="*/ 591130 h 4593408"/>
              <a:gd name="connsiteX2" fmla="*/ 4661706 w 4720632"/>
              <a:gd name="connsiteY2" fmla="*/ 3597011 h 4593408"/>
              <a:gd name="connsiteX3" fmla="*/ 2737164 w 4720632"/>
              <a:gd name="connsiteY3" fmla="*/ 4593410 h 4593408"/>
              <a:gd name="connsiteX4" fmla="*/ 173043 w 4720632"/>
              <a:gd name="connsiteY4" fmla="*/ 2995991 h 4593408"/>
              <a:gd name="connsiteX5" fmla="*/ 731821 w 4720632"/>
              <a:gd name="connsiteY5" fmla="*/ 806182 h 4593408"/>
              <a:gd name="connsiteX6" fmla="*/ 2788684 w 4720632"/>
              <a:gd name="connsiteY6" fmla="*/ 326 h 4593408"/>
              <a:gd name="connsiteX0" fmla="*/ 2615637 w 4547585"/>
              <a:gd name="connsiteY0" fmla="*/ 326 h 4593408"/>
              <a:gd name="connsiteX1" fmla="*/ 3930777 w 4547585"/>
              <a:gd name="connsiteY1" fmla="*/ 591130 h 4593408"/>
              <a:gd name="connsiteX2" fmla="*/ 4488659 w 4547585"/>
              <a:gd name="connsiteY2" fmla="*/ 3597011 h 4593408"/>
              <a:gd name="connsiteX3" fmla="*/ 2564117 w 4547585"/>
              <a:gd name="connsiteY3" fmla="*/ 4593410 h 4593408"/>
              <a:gd name="connsiteX4" fmla="*/ -4 w 4547585"/>
              <a:gd name="connsiteY4" fmla="*/ 2995991 h 4593408"/>
              <a:gd name="connsiteX5" fmla="*/ 2615637 w 4547585"/>
              <a:gd name="connsiteY5" fmla="*/ 326 h 4593408"/>
              <a:gd name="connsiteX0" fmla="*/ 1599114 w 4547585"/>
              <a:gd name="connsiteY0" fmla="*/ 673 h 4392722"/>
              <a:gd name="connsiteX1" fmla="*/ 3930777 w 4547585"/>
              <a:gd name="connsiteY1" fmla="*/ 390444 h 4392722"/>
              <a:gd name="connsiteX2" fmla="*/ 4488659 w 4547585"/>
              <a:gd name="connsiteY2" fmla="*/ 3396325 h 4392722"/>
              <a:gd name="connsiteX3" fmla="*/ 2564117 w 4547585"/>
              <a:gd name="connsiteY3" fmla="*/ 4392724 h 4392722"/>
              <a:gd name="connsiteX4" fmla="*/ -4 w 4547585"/>
              <a:gd name="connsiteY4" fmla="*/ 2795305 h 4392722"/>
              <a:gd name="connsiteX5" fmla="*/ 1599114 w 4547585"/>
              <a:gd name="connsiteY5" fmla="*/ 673 h 4392722"/>
              <a:gd name="connsiteX0" fmla="*/ 1599114 w 4556102"/>
              <a:gd name="connsiteY0" fmla="*/ 673 h 4345138"/>
              <a:gd name="connsiteX1" fmla="*/ 3930777 w 4556102"/>
              <a:gd name="connsiteY1" fmla="*/ 390444 h 4345138"/>
              <a:gd name="connsiteX2" fmla="*/ 4488659 w 4556102"/>
              <a:gd name="connsiteY2" fmla="*/ 3396325 h 4345138"/>
              <a:gd name="connsiteX3" fmla="*/ 2425030 w 4556102"/>
              <a:gd name="connsiteY3" fmla="*/ 4345136 h 4345138"/>
              <a:gd name="connsiteX4" fmla="*/ -4 w 4556102"/>
              <a:gd name="connsiteY4" fmla="*/ 2795305 h 4345138"/>
              <a:gd name="connsiteX5" fmla="*/ 1599114 w 4556102"/>
              <a:gd name="connsiteY5" fmla="*/ 673 h 4345138"/>
              <a:gd name="connsiteX0" fmla="*/ 1308676 w 4265664"/>
              <a:gd name="connsiteY0" fmla="*/ 673 h 4345138"/>
              <a:gd name="connsiteX1" fmla="*/ 3640339 w 4265664"/>
              <a:gd name="connsiteY1" fmla="*/ 390444 h 4345138"/>
              <a:gd name="connsiteX2" fmla="*/ 4198221 w 4265664"/>
              <a:gd name="connsiteY2" fmla="*/ 3396325 h 4345138"/>
              <a:gd name="connsiteX3" fmla="*/ 2134592 w 4265664"/>
              <a:gd name="connsiteY3" fmla="*/ 4345136 h 4345138"/>
              <a:gd name="connsiteX4" fmla="*/ 2 w 4265664"/>
              <a:gd name="connsiteY4" fmla="*/ 2737868 h 4345138"/>
              <a:gd name="connsiteX5" fmla="*/ 1308676 w 4265664"/>
              <a:gd name="connsiteY5" fmla="*/ 673 h 43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5664" h="4345138">
                <a:moveTo>
                  <a:pt x="1308676" y="673"/>
                </a:moveTo>
                <a:cubicBezTo>
                  <a:pt x="1850442" y="-12337"/>
                  <a:pt x="3307336" y="165670"/>
                  <a:pt x="3640339" y="390444"/>
                </a:cubicBezTo>
                <a:cubicBezTo>
                  <a:pt x="3940677" y="1025292"/>
                  <a:pt x="4449179" y="2737210"/>
                  <a:pt x="4198221" y="3396325"/>
                </a:cubicBezTo>
                <a:cubicBezTo>
                  <a:pt x="3947263" y="4055440"/>
                  <a:pt x="2447418" y="4230167"/>
                  <a:pt x="2134592" y="4345136"/>
                </a:cubicBezTo>
                <a:cubicBezTo>
                  <a:pt x="1398314" y="4209566"/>
                  <a:pt x="471290" y="3411035"/>
                  <a:pt x="2" y="2737868"/>
                </a:cubicBezTo>
                <a:cubicBezTo>
                  <a:pt x="8589" y="1972354"/>
                  <a:pt x="653546" y="401483"/>
                  <a:pt x="1308676" y="673"/>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5B16611A-C556-98DA-A508-8099091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21023" flipH="1">
            <a:off x="10962978" y="5803153"/>
            <a:ext cx="346601" cy="361356"/>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849475"/>
              <a:gd name="connsiteY0" fmla="*/ -4 h 4963943"/>
              <a:gd name="connsiteX1" fmla="*/ 4735908 w 4849475"/>
              <a:gd name="connsiteY1" fmla="*/ 1905902 h 4963943"/>
              <a:gd name="connsiteX2" fmla="*/ 4451030 w 4849475"/>
              <a:gd name="connsiteY2" fmla="*/ 3809083 h 4963943"/>
              <a:gd name="connsiteX3" fmla="*/ 3419865 w 4849475"/>
              <a:gd name="connsiteY3" fmla="*/ 4844851 h 4963943"/>
              <a:gd name="connsiteX4" fmla="*/ 1074535 w 4849475"/>
              <a:gd name="connsiteY4" fmla="*/ 4657232 h 4963943"/>
              <a:gd name="connsiteX5" fmla="*/ 33359 w 4849475"/>
              <a:gd name="connsiteY5" fmla="*/ 2995661 h 4963943"/>
              <a:gd name="connsiteX6" fmla="*/ 592137 w 4849475"/>
              <a:gd name="connsiteY6" fmla="*/ 805852 h 4963943"/>
              <a:gd name="connsiteX7" fmla="*/ 2649000 w 4849475"/>
              <a:gd name="connsiteY7" fmla="*/ -4 h 4963943"/>
              <a:gd name="connsiteX0" fmla="*/ 2649000 w 4750338"/>
              <a:gd name="connsiteY0" fmla="*/ -4 h 4963943"/>
              <a:gd name="connsiteX1" fmla="*/ 4615020 w 4750338"/>
              <a:gd name="connsiteY1" fmla="*/ 1658609 h 4963943"/>
              <a:gd name="connsiteX2" fmla="*/ 4451030 w 4750338"/>
              <a:gd name="connsiteY2" fmla="*/ 3809083 h 4963943"/>
              <a:gd name="connsiteX3" fmla="*/ 3419865 w 4750338"/>
              <a:gd name="connsiteY3" fmla="*/ 4844851 h 4963943"/>
              <a:gd name="connsiteX4" fmla="*/ 1074535 w 4750338"/>
              <a:gd name="connsiteY4" fmla="*/ 4657232 h 4963943"/>
              <a:gd name="connsiteX5" fmla="*/ 33359 w 4750338"/>
              <a:gd name="connsiteY5" fmla="*/ 2995661 h 4963943"/>
              <a:gd name="connsiteX6" fmla="*/ 592137 w 4750338"/>
              <a:gd name="connsiteY6" fmla="*/ 805852 h 4963943"/>
              <a:gd name="connsiteX7" fmla="*/ 2649000 w 4750338"/>
              <a:gd name="connsiteY7" fmla="*/ -4 h 4963943"/>
              <a:gd name="connsiteX0" fmla="*/ 2158871 w 4260209"/>
              <a:gd name="connsiteY0" fmla="*/ -4 h 5086984"/>
              <a:gd name="connsiteX1" fmla="*/ 4124891 w 4260209"/>
              <a:gd name="connsiteY1" fmla="*/ 1658609 h 5086984"/>
              <a:gd name="connsiteX2" fmla="*/ 3960901 w 4260209"/>
              <a:gd name="connsiteY2" fmla="*/ 3809083 h 5086984"/>
              <a:gd name="connsiteX3" fmla="*/ 2929736 w 4260209"/>
              <a:gd name="connsiteY3" fmla="*/ 4844851 h 5086984"/>
              <a:gd name="connsiteX4" fmla="*/ 584406 w 4260209"/>
              <a:gd name="connsiteY4" fmla="*/ 4657232 h 5086984"/>
              <a:gd name="connsiteX5" fmla="*/ 102008 w 4260209"/>
              <a:gd name="connsiteY5" fmla="*/ 805852 h 5086984"/>
              <a:gd name="connsiteX6" fmla="*/ 2158871 w 4260209"/>
              <a:gd name="connsiteY6" fmla="*/ -4 h 5086984"/>
              <a:gd name="connsiteX0" fmla="*/ 2341715 w 4443053"/>
              <a:gd name="connsiteY0" fmla="*/ -4 h 4937580"/>
              <a:gd name="connsiteX1" fmla="*/ 4307735 w 4443053"/>
              <a:gd name="connsiteY1" fmla="*/ 1658609 h 4937580"/>
              <a:gd name="connsiteX2" fmla="*/ 4143745 w 4443053"/>
              <a:gd name="connsiteY2" fmla="*/ 3809083 h 4937580"/>
              <a:gd name="connsiteX3" fmla="*/ 3112580 w 4443053"/>
              <a:gd name="connsiteY3" fmla="*/ 4844851 h 4937580"/>
              <a:gd name="connsiteX4" fmla="*/ 321924 w 4443053"/>
              <a:gd name="connsiteY4" fmla="*/ 4230304 h 4937580"/>
              <a:gd name="connsiteX5" fmla="*/ 284852 w 4443053"/>
              <a:gd name="connsiteY5" fmla="*/ 805852 h 4937580"/>
              <a:gd name="connsiteX6" fmla="*/ 2341715 w 4443053"/>
              <a:gd name="connsiteY6" fmla="*/ -4 h 4937580"/>
              <a:gd name="connsiteX0" fmla="*/ 2567003 w 4668341"/>
              <a:gd name="connsiteY0" fmla="*/ -4 h 4924017"/>
              <a:gd name="connsiteX1" fmla="*/ 4533023 w 4668341"/>
              <a:gd name="connsiteY1" fmla="*/ 1658609 h 4924017"/>
              <a:gd name="connsiteX2" fmla="*/ 4369033 w 4668341"/>
              <a:gd name="connsiteY2" fmla="*/ 3809083 h 4924017"/>
              <a:gd name="connsiteX3" fmla="*/ 3337868 w 4668341"/>
              <a:gd name="connsiteY3" fmla="*/ 4844851 h 4924017"/>
              <a:gd name="connsiteX4" fmla="*/ 547212 w 4668341"/>
              <a:gd name="connsiteY4" fmla="*/ 4230304 h 4924017"/>
              <a:gd name="connsiteX5" fmla="*/ 169043 w 4668341"/>
              <a:gd name="connsiteY5" fmla="*/ 1352706 h 4924017"/>
              <a:gd name="connsiteX6" fmla="*/ 2567003 w 4668341"/>
              <a:gd name="connsiteY6" fmla="*/ -4 h 492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8341" h="4924017">
                <a:moveTo>
                  <a:pt x="2567003" y="-4"/>
                </a:moveTo>
                <a:cubicBezTo>
                  <a:pt x="3257631" y="183338"/>
                  <a:pt x="4232685" y="1023761"/>
                  <a:pt x="4533023" y="1658609"/>
                </a:cubicBezTo>
                <a:cubicBezTo>
                  <a:pt x="4833361" y="2293457"/>
                  <a:pt x="4568226" y="3278043"/>
                  <a:pt x="4369033" y="3809083"/>
                </a:cubicBezTo>
                <a:cubicBezTo>
                  <a:pt x="4169841" y="4340123"/>
                  <a:pt x="3650694" y="4729882"/>
                  <a:pt x="3337868" y="4844851"/>
                </a:cubicBezTo>
                <a:cubicBezTo>
                  <a:pt x="2627022" y="5065916"/>
                  <a:pt x="1075350" y="4812328"/>
                  <a:pt x="547212" y="4230304"/>
                </a:cubicBezTo>
                <a:cubicBezTo>
                  <a:pt x="19074" y="3648280"/>
                  <a:pt x="-167589" y="2057757"/>
                  <a:pt x="169043" y="1352706"/>
                </a:cubicBezTo>
                <a:cubicBezTo>
                  <a:pt x="505675" y="647655"/>
                  <a:pt x="1914330" y="30744"/>
                  <a:pt x="2567003" y="-4"/>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92C60A4A-4BA5-C5DC-180A-27A207A83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088213">
            <a:off x="10906364" y="2220029"/>
            <a:ext cx="1616254" cy="886562"/>
          </a:xfrm>
          <a:custGeom>
            <a:avLst/>
            <a:gdLst>
              <a:gd name="connsiteX0" fmla="*/ 0 w 1616254"/>
              <a:gd name="connsiteY0" fmla="*/ 572889 h 886562"/>
              <a:gd name="connsiteX1" fmla="*/ 541831 w 1616254"/>
              <a:gd name="connsiteY1" fmla="*/ 34761 h 886562"/>
              <a:gd name="connsiteX2" fmla="*/ 682671 w 1616254"/>
              <a:gd name="connsiteY2" fmla="*/ 8520 h 886562"/>
              <a:gd name="connsiteX3" fmla="*/ 1023169 w 1616254"/>
              <a:gd name="connsiteY3" fmla="*/ 25958 h 886562"/>
              <a:gd name="connsiteX4" fmla="*/ 1478939 w 1616254"/>
              <a:gd name="connsiteY4" fmla="*/ 443951 h 886562"/>
              <a:gd name="connsiteX5" fmla="*/ 1611222 w 1616254"/>
              <a:gd name="connsiteY5" fmla="*/ 856638 h 886562"/>
              <a:gd name="connsiteX6" fmla="*/ 1573235 w 1616254"/>
              <a:gd name="connsiteY6" fmla="*/ 886026 h 886562"/>
              <a:gd name="connsiteX7" fmla="*/ 1221079 w 1616254"/>
              <a:gd name="connsiteY7" fmla="*/ 816150 h 886562"/>
              <a:gd name="connsiteX8" fmla="*/ 366540 w 1616254"/>
              <a:gd name="connsiteY8" fmla="*/ 642457 h 886562"/>
              <a:gd name="connsiteX9" fmla="*/ 31377 w 1616254"/>
              <a:gd name="connsiteY9" fmla="*/ 580001 h 88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6254" h="886562">
                <a:moveTo>
                  <a:pt x="0" y="572889"/>
                </a:moveTo>
                <a:lnTo>
                  <a:pt x="541831" y="34761"/>
                </a:lnTo>
                <a:lnTo>
                  <a:pt x="682671" y="8520"/>
                </a:lnTo>
                <a:cubicBezTo>
                  <a:pt x="805257" y="-5922"/>
                  <a:pt x="929033" y="-3198"/>
                  <a:pt x="1023169" y="25958"/>
                </a:cubicBezTo>
                <a:cubicBezTo>
                  <a:pt x="1211441" y="84272"/>
                  <a:pt x="1380931" y="305504"/>
                  <a:pt x="1478939" y="443951"/>
                </a:cubicBezTo>
                <a:cubicBezTo>
                  <a:pt x="1576948" y="582397"/>
                  <a:pt x="1602502" y="825932"/>
                  <a:pt x="1611222" y="856638"/>
                </a:cubicBezTo>
                <a:cubicBezTo>
                  <a:pt x="1619942" y="887345"/>
                  <a:pt x="1622736" y="887687"/>
                  <a:pt x="1573235" y="886026"/>
                </a:cubicBezTo>
                <a:cubicBezTo>
                  <a:pt x="1523735" y="884366"/>
                  <a:pt x="1221079" y="816150"/>
                  <a:pt x="1221079" y="816150"/>
                </a:cubicBezTo>
                <a:lnTo>
                  <a:pt x="366540" y="642457"/>
                </a:lnTo>
                <a:cubicBezTo>
                  <a:pt x="222847" y="613065"/>
                  <a:pt x="104747" y="594329"/>
                  <a:pt x="31377" y="580001"/>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43C7C659-6ED9-0E7B-FD54-A10AAA369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370261">
            <a:off x="1850443" y="5486910"/>
            <a:ext cx="367586" cy="370105"/>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468508"/>
              <a:gd name="connsiteY0" fmla="*/ 326 h 4964273"/>
              <a:gd name="connsiteX1" fmla="*/ 3964140 w 4468508"/>
              <a:gd name="connsiteY1" fmla="*/ 591130 h 4964273"/>
              <a:gd name="connsiteX2" fmla="*/ 4451030 w 4468508"/>
              <a:gd name="connsiteY2" fmla="*/ 3809413 h 4964273"/>
              <a:gd name="connsiteX3" fmla="*/ 3419865 w 4468508"/>
              <a:gd name="connsiteY3" fmla="*/ 4845181 h 4964273"/>
              <a:gd name="connsiteX4" fmla="*/ 1074535 w 4468508"/>
              <a:gd name="connsiteY4" fmla="*/ 4657562 h 4964273"/>
              <a:gd name="connsiteX5" fmla="*/ 33359 w 4468508"/>
              <a:gd name="connsiteY5" fmla="*/ 2995991 h 4964273"/>
              <a:gd name="connsiteX6" fmla="*/ 592137 w 4468508"/>
              <a:gd name="connsiteY6" fmla="*/ 806182 h 4964273"/>
              <a:gd name="connsiteX7" fmla="*/ 2649000 w 4468508"/>
              <a:gd name="connsiteY7" fmla="*/ 326 h 4964273"/>
              <a:gd name="connsiteX0" fmla="*/ 2788684 w 4608192"/>
              <a:gd name="connsiteY0" fmla="*/ 326 h 4845177"/>
              <a:gd name="connsiteX1" fmla="*/ 4103824 w 4608192"/>
              <a:gd name="connsiteY1" fmla="*/ 591130 h 4845177"/>
              <a:gd name="connsiteX2" fmla="*/ 4590714 w 4608192"/>
              <a:gd name="connsiteY2" fmla="*/ 3809413 h 4845177"/>
              <a:gd name="connsiteX3" fmla="*/ 3559549 w 4608192"/>
              <a:gd name="connsiteY3" fmla="*/ 4845181 h 4845177"/>
              <a:gd name="connsiteX4" fmla="*/ 173043 w 4608192"/>
              <a:gd name="connsiteY4" fmla="*/ 2995991 h 4845177"/>
              <a:gd name="connsiteX5" fmla="*/ 731821 w 4608192"/>
              <a:gd name="connsiteY5" fmla="*/ 806182 h 4845177"/>
              <a:gd name="connsiteX6" fmla="*/ 2788684 w 4608192"/>
              <a:gd name="connsiteY6" fmla="*/ 326 h 4845177"/>
              <a:gd name="connsiteX0" fmla="*/ 2788684 w 4656382"/>
              <a:gd name="connsiteY0" fmla="*/ 326 h 4593408"/>
              <a:gd name="connsiteX1" fmla="*/ 4103824 w 4656382"/>
              <a:gd name="connsiteY1" fmla="*/ 591130 h 4593408"/>
              <a:gd name="connsiteX2" fmla="*/ 4590714 w 4656382"/>
              <a:gd name="connsiteY2" fmla="*/ 3809413 h 4593408"/>
              <a:gd name="connsiteX3" fmla="*/ 2737164 w 4656382"/>
              <a:gd name="connsiteY3" fmla="*/ 4593410 h 4593408"/>
              <a:gd name="connsiteX4" fmla="*/ 173043 w 4656382"/>
              <a:gd name="connsiteY4" fmla="*/ 2995991 h 4593408"/>
              <a:gd name="connsiteX5" fmla="*/ 731821 w 4656382"/>
              <a:gd name="connsiteY5" fmla="*/ 806182 h 4593408"/>
              <a:gd name="connsiteX6" fmla="*/ 2788684 w 4656382"/>
              <a:gd name="connsiteY6" fmla="*/ 326 h 4593408"/>
              <a:gd name="connsiteX0" fmla="*/ 2788684 w 4720632"/>
              <a:gd name="connsiteY0" fmla="*/ 326 h 4593408"/>
              <a:gd name="connsiteX1" fmla="*/ 4103824 w 4720632"/>
              <a:gd name="connsiteY1" fmla="*/ 591130 h 4593408"/>
              <a:gd name="connsiteX2" fmla="*/ 4661706 w 4720632"/>
              <a:gd name="connsiteY2" fmla="*/ 3597011 h 4593408"/>
              <a:gd name="connsiteX3" fmla="*/ 2737164 w 4720632"/>
              <a:gd name="connsiteY3" fmla="*/ 4593410 h 4593408"/>
              <a:gd name="connsiteX4" fmla="*/ 173043 w 4720632"/>
              <a:gd name="connsiteY4" fmla="*/ 2995991 h 4593408"/>
              <a:gd name="connsiteX5" fmla="*/ 731821 w 4720632"/>
              <a:gd name="connsiteY5" fmla="*/ 806182 h 4593408"/>
              <a:gd name="connsiteX6" fmla="*/ 2788684 w 4720632"/>
              <a:gd name="connsiteY6" fmla="*/ 326 h 4593408"/>
              <a:gd name="connsiteX0" fmla="*/ 2615637 w 4547585"/>
              <a:gd name="connsiteY0" fmla="*/ 326 h 4593408"/>
              <a:gd name="connsiteX1" fmla="*/ 3930777 w 4547585"/>
              <a:gd name="connsiteY1" fmla="*/ 591130 h 4593408"/>
              <a:gd name="connsiteX2" fmla="*/ 4488659 w 4547585"/>
              <a:gd name="connsiteY2" fmla="*/ 3597011 h 4593408"/>
              <a:gd name="connsiteX3" fmla="*/ 2564117 w 4547585"/>
              <a:gd name="connsiteY3" fmla="*/ 4593410 h 4593408"/>
              <a:gd name="connsiteX4" fmla="*/ -4 w 4547585"/>
              <a:gd name="connsiteY4" fmla="*/ 2995991 h 4593408"/>
              <a:gd name="connsiteX5" fmla="*/ 2615637 w 4547585"/>
              <a:gd name="connsiteY5" fmla="*/ 326 h 4593408"/>
              <a:gd name="connsiteX0" fmla="*/ 1599114 w 4547585"/>
              <a:gd name="connsiteY0" fmla="*/ 673 h 4392722"/>
              <a:gd name="connsiteX1" fmla="*/ 3930777 w 4547585"/>
              <a:gd name="connsiteY1" fmla="*/ 390444 h 4392722"/>
              <a:gd name="connsiteX2" fmla="*/ 4488659 w 4547585"/>
              <a:gd name="connsiteY2" fmla="*/ 3396325 h 4392722"/>
              <a:gd name="connsiteX3" fmla="*/ 2564117 w 4547585"/>
              <a:gd name="connsiteY3" fmla="*/ 4392724 h 4392722"/>
              <a:gd name="connsiteX4" fmla="*/ -4 w 4547585"/>
              <a:gd name="connsiteY4" fmla="*/ 2795305 h 4392722"/>
              <a:gd name="connsiteX5" fmla="*/ 1599114 w 4547585"/>
              <a:gd name="connsiteY5" fmla="*/ 673 h 4392722"/>
              <a:gd name="connsiteX0" fmla="*/ 1599114 w 4556102"/>
              <a:gd name="connsiteY0" fmla="*/ 673 h 4345138"/>
              <a:gd name="connsiteX1" fmla="*/ 3930777 w 4556102"/>
              <a:gd name="connsiteY1" fmla="*/ 390444 h 4345138"/>
              <a:gd name="connsiteX2" fmla="*/ 4488659 w 4556102"/>
              <a:gd name="connsiteY2" fmla="*/ 3396325 h 4345138"/>
              <a:gd name="connsiteX3" fmla="*/ 2425030 w 4556102"/>
              <a:gd name="connsiteY3" fmla="*/ 4345136 h 4345138"/>
              <a:gd name="connsiteX4" fmla="*/ -4 w 4556102"/>
              <a:gd name="connsiteY4" fmla="*/ 2795305 h 4345138"/>
              <a:gd name="connsiteX5" fmla="*/ 1599114 w 4556102"/>
              <a:gd name="connsiteY5" fmla="*/ 673 h 4345138"/>
              <a:gd name="connsiteX0" fmla="*/ 1308676 w 4265664"/>
              <a:gd name="connsiteY0" fmla="*/ 673 h 4345138"/>
              <a:gd name="connsiteX1" fmla="*/ 3640339 w 4265664"/>
              <a:gd name="connsiteY1" fmla="*/ 390444 h 4345138"/>
              <a:gd name="connsiteX2" fmla="*/ 4198221 w 4265664"/>
              <a:gd name="connsiteY2" fmla="*/ 3396325 h 4345138"/>
              <a:gd name="connsiteX3" fmla="*/ 2134592 w 4265664"/>
              <a:gd name="connsiteY3" fmla="*/ 4345136 h 4345138"/>
              <a:gd name="connsiteX4" fmla="*/ 2 w 4265664"/>
              <a:gd name="connsiteY4" fmla="*/ 2737868 h 4345138"/>
              <a:gd name="connsiteX5" fmla="*/ 1308676 w 4265664"/>
              <a:gd name="connsiteY5" fmla="*/ 673 h 43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5664" h="4345138">
                <a:moveTo>
                  <a:pt x="1308676" y="673"/>
                </a:moveTo>
                <a:cubicBezTo>
                  <a:pt x="1850442" y="-12337"/>
                  <a:pt x="3307336" y="165670"/>
                  <a:pt x="3640339" y="390444"/>
                </a:cubicBezTo>
                <a:cubicBezTo>
                  <a:pt x="3940677" y="1025292"/>
                  <a:pt x="4449179" y="2737210"/>
                  <a:pt x="4198221" y="3396325"/>
                </a:cubicBezTo>
                <a:cubicBezTo>
                  <a:pt x="3947263" y="4055440"/>
                  <a:pt x="2447418" y="4230167"/>
                  <a:pt x="2134592" y="4345136"/>
                </a:cubicBezTo>
                <a:cubicBezTo>
                  <a:pt x="1398314" y="4209566"/>
                  <a:pt x="471290" y="3411035"/>
                  <a:pt x="2" y="2737868"/>
                </a:cubicBezTo>
                <a:cubicBezTo>
                  <a:pt x="8589" y="1972354"/>
                  <a:pt x="653546" y="401483"/>
                  <a:pt x="1308676" y="673"/>
                </a:cubicBezTo>
                <a:close/>
              </a:path>
            </a:pathLst>
          </a:custGeom>
          <a:solidFill>
            <a:schemeClr val="accent4">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63198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D2D5A4-5108-C5C3-1699-7BF894E85E9E}"/>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Questions?</a:t>
            </a:r>
          </a:p>
        </p:txBody>
      </p:sp>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ellow question mark">
            <a:extLst>
              <a:ext uri="{FF2B5EF4-FFF2-40B4-BE49-F238E27FC236}">
                <a16:creationId xmlns:a16="http://schemas.microsoft.com/office/drawing/2014/main" id="{EEAC0D73-7D1C-9CF9-846E-771B8DE960F7}"/>
              </a:ext>
            </a:extLst>
          </p:cNvPr>
          <p:cNvPicPr>
            <a:picLocks noChangeAspect="1"/>
          </p:cNvPicPr>
          <p:nvPr/>
        </p:nvPicPr>
        <p:blipFill rotWithShape="1">
          <a:blip r:embed="rId2"/>
          <a:srcRect l="37384" r="243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165315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DA475-2FDB-BBE5-135E-6C3B9F7403F6}"/>
              </a:ext>
            </a:extLst>
          </p:cNvPr>
          <p:cNvSpPr>
            <a:spLocks noGrp="1"/>
          </p:cNvSpPr>
          <p:nvPr>
            <p:ph type="title"/>
          </p:nvPr>
        </p:nvSpPr>
        <p:spPr/>
        <p:txBody>
          <a:bodyPr/>
          <a:lstStyle/>
          <a:p>
            <a:r>
              <a:rPr lang="en-US"/>
              <a:t>Project Overview</a:t>
            </a:r>
          </a:p>
        </p:txBody>
      </p:sp>
      <p:graphicFrame>
        <p:nvGraphicFramePr>
          <p:cNvPr id="21" name="Content Placeholder 2">
            <a:extLst>
              <a:ext uri="{FF2B5EF4-FFF2-40B4-BE49-F238E27FC236}">
                <a16:creationId xmlns:a16="http://schemas.microsoft.com/office/drawing/2014/main" id="{75272E26-566F-6A6C-0A59-40D4667968B0}"/>
              </a:ext>
            </a:extLst>
          </p:cNvPr>
          <p:cNvGraphicFramePr>
            <a:graphicFrameLocks noGrp="1"/>
          </p:cNvGraphicFramePr>
          <p:nvPr>
            <p:ph idx="1"/>
            <p:extLst>
              <p:ext uri="{D42A27DB-BD31-4B8C-83A1-F6EECF244321}">
                <p14:modId xmlns:p14="http://schemas.microsoft.com/office/powerpoint/2010/main" val="72670936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9914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CBA62-9996-8D6F-DDA6-593A156E15B2}"/>
              </a:ext>
            </a:extLst>
          </p:cNvPr>
          <p:cNvSpPr>
            <a:spLocks noGrp="1"/>
          </p:cNvSpPr>
          <p:nvPr>
            <p:ph type="title"/>
          </p:nvPr>
        </p:nvSpPr>
        <p:spPr>
          <a:xfrm>
            <a:off x="838199" y="138983"/>
            <a:ext cx="10515600" cy="1325563"/>
          </a:xfrm>
        </p:spPr>
        <p:txBody>
          <a:bodyPr/>
          <a:lstStyle/>
          <a:p>
            <a:r>
              <a:rPr lang="en-US"/>
              <a:t>Gantt Chart</a:t>
            </a:r>
          </a:p>
        </p:txBody>
      </p:sp>
      <p:pic>
        <p:nvPicPr>
          <p:cNvPr id="9" name="Content Placeholder 8" descr="A screenshot of a computer&#10;&#10;Description automatically generated">
            <a:extLst>
              <a:ext uri="{FF2B5EF4-FFF2-40B4-BE49-F238E27FC236}">
                <a16:creationId xmlns:a16="http://schemas.microsoft.com/office/drawing/2014/main" id="{BE7206D9-D060-EFD6-04A2-27CE9B92BE6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6470" y="1271603"/>
            <a:ext cx="10299059" cy="5221272"/>
          </a:xfrm>
        </p:spPr>
      </p:pic>
    </p:spTree>
    <p:extLst>
      <p:ext uri="{BB962C8B-B14F-4D97-AF65-F5344CB8AC3E}">
        <p14:creationId xmlns:p14="http://schemas.microsoft.com/office/powerpoint/2010/main" val="2660913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6D95-9DC7-11E7-3576-BAF6FC1265E5}"/>
              </a:ext>
            </a:extLst>
          </p:cNvPr>
          <p:cNvSpPr>
            <a:spLocks noGrp="1"/>
          </p:cNvSpPr>
          <p:nvPr>
            <p:ph type="title"/>
          </p:nvPr>
        </p:nvSpPr>
        <p:spPr>
          <a:xfrm>
            <a:off x="838200" y="335628"/>
            <a:ext cx="10515600" cy="1325563"/>
          </a:xfrm>
        </p:spPr>
        <p:txBody>
          <a:bodyPr/>
          <a:lstStyle/>
          <a:p>
            <a:r>
              <a:rPr lang="en-US"/>
              <a:t>Member Roles</a:t>
            </a:r>
          </a:p>
        </p:txBody>
      </p:sp>
      <p:graphicFrame>
        <p:nvGraphicFramePr>
          <p:cNvPr id="7" name="Content Placeholder 2">
            <a:extLst>
              <a:ext uri="{FF2B5EF4-FFF2-40B4-BE49-F238E27FC236}">
                <a16:creationId xmlns:a16="http://schemas.microsoft.com/office/drawing/2014/main" id="{17D455CD-B70B-0A7B-5A3B-1DB02C184726}"/>
              </a:ext>
            </a:extLst>
          </p:cNvPr>
          <p:cNvGraphicFramePr>
            <a:graphicFrameLocks noGrp="1"/>
          </p:cNvGraphicFramePr>
          <p:nvPr>
            <p:ph idx="1"/>
            <p:extLst>
              <p:ext uri="{D42A27DB-BD31-4B8C-83A1-F6EECF244321}">
                <p14:modId xmlns:p14="http://schemas.microsoft.com/office/powerpoint/2010/main" val="2041397373"/>
              </p:ext>
            </p:extLst>
          </p:nvPr>
        </p:nvGraphicFramePr>
        <p:xfrm>
          <a:off x="838200" y="1404257"/>
          <a:ext cx="10515600" cy="50886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4650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AFEBAB-3BE0-B435-DD6D-D68B9B613576}"/>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Basics of How NFC Works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B60E40-1DF2-A743-ACAB-F7DBDE0576B4}"/>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2000">
                <a:cs typeface="Calibri"/>
              </a:rPr>
              <a:t>RF Field</a:t>
            </a:r>
          </a:p>
          <a:p>
            <a:r>
              <a:rPr lang="en-US" sz="2000">
                <a:cs typeface="Calibri"/>
              </a:rPr>
              <a:t>Passive RFID tag operates at different frequency ranges</a:t>
            </a:r>
          </a:p>
          <a:p>
            <a:r>
              <a:rPr lang="en-US" sz="2000">
                <a:cs typeface="Calibri"/>
              </a:rPr>
              <a:t>HF: 13.56 MHz (Target frequency)</a:t>
            </a:r>
          </a:p>
          <a:p>
            <a:r>
              <a:rPr lang="en-US" sz="2000">
                <a:cs typeface="Calibri"/>
              </a:rPr>
              <a:t>RF Field Modulation</a:t>
            </a:r>
          </a:p>
          <a:p>
            <a:r>
              <a:rPr lang="en-US" sz="2000">
                <a:cs typeface="Calibri"/>
              </a:rPr>
              <a:t>Antenna design: Coiled Octagon</a:t>
            </a:r>
          </a:p>
          <a:p>
            <a:r>
              <a:rPr lang="en-US" sz="2000">
                <a:cs typeface="Calibri"/>
              </a:rPr>
              <a:t>Antenna induces a magnetic field</a:t>
            </a:r>
          </a:p>
          <a:p>
            <a:r>
              <a:rPr lang="en-US" sz="2000">
                <a:cs typeface="Calibri"/>
              </a:rPr>
              <a:t>NFC chip sends signal when current is induced</a:t>
            </a:r>
          </a:p>
        </p:txBody>
      </p:sp>
    </p:spTree>
    <p:extLst>
      <p:ext uri="{BB962C8B-B14F-4D97-AF65-F5344CB8AC3E}">
        <p14:creationId xmlns:p14="http://schemas.microsoft.com/office/powerpoint/2010/main" val="107772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03CB63-6492-B596-BDAA-439C3A4C847D}"/>
              </a:ext>
            </a:extLst>
          </p:cNvPr>
          <p:cNvSpPr>
            <a:spLocks noGrp="1"/>
          </p:cNvSpPr>
          <p:nvPr>
            <p:ph type="title"/>
          </p:nvPr>
        </p:nvSpPr>
        <p:spPr>
          <a:xfrm>
            <a:off x="411480" y="987552"/>
            <a:ext cx="4485861" cy="1088136"/>
          </a:xfrm>
        </p:spPr>
        <p:txBody>
          <a:bodyPr anchor="b">
            <a:normAutofit/>
          </a:bodyPr>
          <a:lstStyle/>
          <a:p>
            <a:r>
              <a:rPr lang="en-US" sz="3400"/>
              <a:t>Background NFC Information </a:t>
            </a:r>
            <a:endParaRPr lang="en-US" sz="3400">
              <a:cs typeface="Calibri Light"/>
            </a:endParaRPr>
          </a:p>
        </p:txBody>
      </p:sp>
      <p:sp>
        <p:nvSpPr>
          <p:cNvPr id="17" name="Rectangle 10">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2">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714698D-0096-5701-AADE-D0D6AF4D9C68}"/>
              </a:ext>
            </a:extLst>
          </p:cNvPr>
          <p:cNvSpPr>
            <a:spLocks noGrp="1"/>
          </p:cNvSpPr>
          <p:nvPr>
            <p:ph idx="1"/>
          </p:nvPr>
        </p:nvSpPr>
        <p:spPr>
          <a:xfrm>
            <a:off x="411479" y="2274911"/>
            <a:ext cx="4498848" cy="3584448"/>
          </a:xfrm>
        </p:spPr>
        <p:txBody>
          <a:bodyPr vert="horz" lIns="91440" tIns="45720" rIns="91440" bIns="45720" rtlCol="0" anchor="t">
            <a:noAutofit/>
          </a:bodyPr>
          <a:lstStyle/>
          <a:p>
            <a:r>
              <a:rPr lang="en-US" sz="1800">
                <a:cs typeface="Calibri"/>
              </a:rPr>
              <a:t>NFC ISO 14443 </a:t>
            </a:r>
          </a:p>
          <a:p>
            <a:r>
              <a:rPr lang="en-US" sz="1800">
                <a:cs typeface="Calibri"/>
              </a:rPr>
              <a:t>International standard for proximity chips/cards used in Identification and Transmission protocols</a:t>
            </a:r>
          </a:p>
          <a:p>
            <a:r>
              <a:rPr lang="en-US" sz="1800">
                <a:ea typeface="+mn-lt"/>
                <a:cs typeface="+mn-lt"/>
              </a:rPr>
              <a:t>14443-2 is for Radio frequency and Signal Interfacing</a:t>
            </a:r>
          </a:p>
          <a:p>
            <a:r>
              <a:rPr lang="en-US" sz="1800">
                <a:cs typeface="Calibri"/>
              </a:rPr>
              <a:t>Two types of NFC Antennas: A &amp; B</a:t>
            </a:r>
          </a:p>
          <a:p>
            <a:r>
              <a:rPr lang="en-US" sz="1800">
                <a:cs typeface="Calibri"/>
              </a:rPr>
              <a:t>Communicate at 13.56 MHz</a:t>
            </a:r>
          </a:p>
          <a:p>
            <a:r>
              <a:rPr lang="en-US" sz="1800">
                <a:cs typeface="Calibri"/>
              </a:rPr>
              <a:t>Modulation and Initialization are the only differences. </a:t>
            </a:r>
          </a:p>
          <a:p>
            <a:r>
              <a:rPr lang="en-US" sz="1800">
                <a:cs typeface="Calibri"/>
              </a:rPr>
              <a:t>Radius is proportional to reading field distance </a:t>
            </a:r>
          </a:p>
          <a:p>
            <a:r>
              <a:rPr lang="en-US" sz="1800">
                <a:cs typeface="Calibri"/>
              </a:rPr>
              <a:t>We have decided upon 14443-2 Type A for our design. </a:t>
            </a:r>
          </a:p>
        </p:txBody>
      </p:sp>
      <p:pic>
        <p:nvPicPr>
          <p:cNvPr id="19" name="Picture 4">
            <a:extLst>
              <a:ext uri="{FF2B5EF4-FFF2-40B4-BE49-F238E27FC236}">
                <a16:creationId xmlns:a16="http://schemas.microsoft.com/office/drawing/2014/main" id="{D1767883-61DE-59CA-98B7-E9870A422759}"/>
              </a:ext>
            </a:extLst>
          </p:cNvPr>
          <p:cNvPicPr>
            <a:picLocks noChangeAspect="1"/>
          </p:cNvPicPr>
          <p:nvPr/>
        </p:nvPicPr>
        <p:blipFill>
          <a:blip r:embed="rId3">
            <a:extLst>
              <a:ext uri="{28A0092B-C50C-407E-A947-70E740481C1C}">
                <a14:useLocalDpi xmlns:a14="http://schemas.microsoft.com/office/drawing/2010/main" val="0"/>
              </a:ext>
            </a:extLst>
          </a:blip>
          <a:srcRect l="21769" r="21769"/>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3571378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4" name="Rectangle 104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18673B5-8EF6-ACE2-EF39-9B7EB4E9F20C}"/>
              </a:ext>
            </a:extLst>
          </p:cNvPr>
          <p:cNvSpPr>
            <a:spLocks noGrp="1"/>
          </p:cNvSpPr>
          <p:nvPr>
            <p:ph type="title"/>
          </p:nvPr>
        </p:nvSpPr>
        <p:spPr>
          <a:xfrm>
            <a:off x="1051560" y="586822"/>
            <a:ext cx="3657600" cy="1645920"/>
          </a:xfrm>
        </p:spPr>
        <p:txBody>
          <a:bodyPr>
            <a:normAutofit/>
          </a:bodyPr>
          <a:lstStyle/>
          <a:p>
            <a:r>
              <a:rPr lang="en-US" sz="3200"/>
              <a:t>Antenna Design</a:t>
            </a:r>
            <a:endParaRPr lang="en-US" sz="3200">
              <a:cs typeface="Calibri Light"/>
            </a:endParaRPr>
          </a:p>
        </p:txBody>
      </p:sp>
      <p:sp>
        <p:nvSpPr>
          <p:cNvPr id="1046" name="Rectangle 104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48" name="Rectangle 104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6768E3C-7B54-C536-6FE0-27E2143B8169}"/>
              </a:ext>
            </a:extLst>
          </p:cNvPr>
          <p:cNvSpPr>
            <a:spLocks noGrp="1"/>
          </p:cNvSpPr>
          <p:nvPr>
            <p:ph idx="1"/>
          </p:nvPr>
        </p:nvSpPr>
        <p:spPr>
          <a:xfrm>
            <a:off x="5299663" y="418191"/>
            <a:ext cx="6106742" cy="2232745"/>
          </a:xfrm>
        </p:spPr>
        <p:txBody>
          <a:bodyPr anchor="ctr">
            <a:normAutofit fontScale="92500" lnSpcReduction="20000"/>
          </a:bodyPr>
          <a:lstStyle/>
          <a:p>
            <a:pPr lvl="1"/>
            <a:r>
              <a:rPr lang="en-US" sz="1900"/>
              <a:t>Circular Vs Square Loop Antenna Design</a:t>
            </a:r>
          </a:p>
          <a:p>
            <a:pPr lvl="1"/>
            <a:r>
              <a:rPr lang="en-US" sz="1900"/>
              <a:t>Both have fields primarily determined by thickness of gap between antenna coils, the radius of the loop, and the number of turns</a:t>
            </a:r>
          </a:p>
          <a:p>
            <a:pPr lvl="1"/>
            <a:r>
              <a:rPr lang="en-US" sz="1900"/>
              <a:t>The square shape has more stability while the circle has less data loss</a:t>
            </a:r>
          </a:p>
          <a:p>
            <a:pPr lvl="1"/>
            <a:r>
              <a:rPr lang="en-US" sz="1900"/>
              <a:t>Overall, we decided to go with a hybrid approach and create an  octagon-shaped antenna. We will roughly have the stability of a square with the losses of a circle</a:t>
            </a:r>
          </a:p>
          <a:p>
            <a:endParaRPr lang="en-US" sz="1400"/>
          </a:p>
        </p:txBody>
      </p:sp>
      <p:pic>
        <p:nvPicPr>
          <p:cNvPr id="5" name="Picture 4">
            <a:extLst>
              <a:ext uri="{FF2B5EF4-FFF2-40B4-BE49-F238E27FC236}">
                <a16:creationId xmlns:a16="http://schemas.microsoft.com/office/drawing/2014/main" id="{534EBBF3-EED6-1A5F-2939-28E72B12F678}"/>
              </a:ext>
            </a:extLst>
          </p:cNvPr>
          <p:cNvPicPr>
            <a:picLocks noChangeAspect="1"/>
          </p:cNvPicPr>
          <p:nvPr/>
        </p:nvPicPr>
        <p:blipFill>
          <a:blip r:embed="rId3"/>
          <a:stretch>
            <a:fillRect/>
          </a:stretch>
        </p:blipFill>
        <p:spPr>
          <a:xfrm>
            <a:off x="557783" y="2847431"/>
            <a:ext cx="5481509" cy="3247795"/>
          </a:xfrm>
          <a:prstGeom prst="rect">
            <a:avLst/>
          </a:prstGeom>
        </p:spPr>
      </p:pic>
      <p:pic>
        <p:nvPicPr>
          <p:cNvPr id="7" name="Picture 6">
            <a:extLst>
              <a:ext uri="{FF2B5EF4-FFF2-40B4-BE49-F238E27FC236}">
                <a16:creationId xmlns:a16="http://schemas.microsoft.com/office/drawing/2014/main" id="{D2CB4912-C63E-9E6A-6B44-723BB036C133}"/>
              </a:ext>
            </a:extLst>
          </p:cNvPr>
          <p:cNvPicPr>
            <a:picLocks noChangeAspect="1"/>
          </p:cNvPicPr>
          <p:nvPr/>
        </p:nvPicPr>
        <p:blipFill>
          <a:blip r:embed="rId4"/>
          <a:stretch>
            <a:fillRect/>
          </a:stretch>
        </p:blipFill>
        <p:spPr>
          <a:xfrm>
            <a:off x="6198781" y="3235540"/>
            <a:ext cx="5523082" cy="2471578"/>
          </a:xfrm>
          <a:prstGeom prst="rect">
            <a:avLst/>
          </a:prstGeom>
        </p:spPr>
      </p:pic>
    </p:spTree>
    <p:extLst>
      <p:ext uri="{BB962C8B-B14F-4D97-AF65-F5344CB8AC3E}">
        <p14:creationId xmlns:p14="http://schemas.microsoft.com/office/powerpoint/2010/main" val="2105227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7" name="Freeform: Shape 2056">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59" name="Freeform: Shape 2058">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AEC1CD-243A-CAB3-CE59-FED59DC156FA}"/>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kern="1200">
                <a:solidFill>
                  <a:schemeClr val="tx1"/>
                </a:solidFill>
                <a:latin typeface="+mj-lt"/>
                <a:ea typeface="+mj-ea"/>
                <a:cs typeface="+mj-cs"/>
              </a:rPr>
              <a:t>Antenna Design Cont.</a:t>
            </a:r>
          </a:p>
        </p:txBody>
      </p:sp>
      <p:sp>
        <p:nvSpPr>
          <p:cNvPr id="2061" name="Rectangle 206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3" name="Rectangle 206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1834D703-6389-B300-21AE-449BE770B78A}"/>
              </a:ext>
            </a:extLst>
          </p:cNvPr>
          <p:cNvSpPr txBox="1"/>
          <p:nvPr/>
        </p:nvSpPr>
        <p:spPr>
          <a:xfrm>
            <a:off x="424815" y="2530601"/>
            <a:ext cx="3438906" cy="4235959"/>
          </a:xfrm>
          <a:prstGeom prst="rect">
            <a:avLst/>
          </a:prstGeom>
        </p:spPr>
        <p:txBody>
          <a:bodyPr vert="horz" lIns="91440" tIns="45720" rIns="91440" bIns="45720" rtlCol="0" anchor="t">
            <a:normAutofit fontScale="85000" lnSpcReduction="20000"/>
          </a:bodyPr>
          <a:lstStyle/>
          <a:p>
            <a:pPr marL="285750" indent="-228600">
              <a:lnSpc>
                <a:spcPct val="90000"/>
              </a:lnSpc>
              <a:spcAft>
                <a:spcPts val="600"/>
              </a:spcAft>
              <a:buFont typeface="Arial" panose="020B0604020202020204" pitchFamily="34" charset="0"/>
              <a:buChar char="•"/>
            </a:pPr>
            <a:r>
              <a:rPr lang="en-US" sz="2100"/>
              <a:t>Field Strength directly proportional to Radius/Diameter</a:t>
            </a:r>
          </a:p>
          <a:p>
            <a:pPr marL="285750" indent="-228600">
              <a:lnSpc>
                <a:spcPct val="90000"/>
              </a:lnSpc>
              <a:spcAft>
                <a:spcPts val="600"/>
              </a:spcAft>
              <a:buFont typeface="Arial" panose="020B0604020202020204" pitchFamily="34" charset="0"/>
              <a:buChar char="•"/>
            </a:pPr>
            <a:endParaRPr lang="en-US" sz="2100"/>
          </a:p>
          <a:p>
            <a:pPr marL="285750" indent="-228600">
              <a:lnSpc>
                <a:spcPct val="90000"/>
              </a:lnSpc>
              <a:spcAft>
                <a:spcPts val="600"/>
              </a:spcAft>
              <a:buFont typeface="Arial" panose="020B0604020202020204" pitchFamily="34" charset="0"/>
              <a:buChar char="•"/>
            </a:pPr>
            <a:r>
              <a:rPr lang="en-US" sz="2100"/>
              <a:t>Larger Diameter =&gt; Larger field strength</a:t>
            </a:r>
          </a:p>
          <a:p>
            <a:pPr marL="285750" indent="-228600">
              <a:lnSpc>
                <a:spcPct val="90000"/>
              </a:lnSpc>
              <a:spcAft>
                <a:spcPts val="600"/>
              </a:spcAft>
              <a:buFont typeface="Arial" panose="020B0604020202020204" pitchFamily="34" charset="0"/>
              <a:buChar char="•"/>
            </a:pPr>
            <a:r>
              <a:rPr lang="en-US" sz="2100"/>
              <a:t>Smaller Diameter =&gt; Smaller field strength </a:t>
            </a:r>
          </a:p>
          <a:p>
            <a:pPr marL="285750" indent="-228600">
              <a:lnSpc>
                <a:spcPct val="90000"/>
              </a:lnSpc>
              <a:spcAft>
                <a:spcPts val="600"/>
              </a:spcAft>
              <a:buFont typeface="Arial" panose="020B0604020202020204" pitchFamily="34" charset="0"/>
              <a:buChar char="•"/>
            </a:pPr>
            <a:endParaRPr lang="en-US" sz="2100"/>
          </a:p>
          <a:p>
            <a:pPr marL="285750" indent="-228600">
              <a:lnSpc>
                <a:spcPct val="90000"/>
              </a:lnSpc>
              <a:spcAft>
                <a:spcPts val="600"/>
              </a:spcAft>
              <a:buFont typeface="Arial" panose="020B0604020202020204" pitchFamily="34" charset="0"/>
              <a:buChar char="•"/>
            </a:pPr>
            <a:r>
              <a:rPr lang="en-US" sz="2100"/>
              <a:t>We need a smaller antenna so we can fit a limit-switch/button into the system so it can scan only when set down.</a:t>
            </a:r>
          </a:p>
          <a:p>
            <a:pPr marL="285750" indent="-228600">
              <a:lnSpc>
                <a:spcPct val="90000"/>
              </a:lnSpc>
              <a:spcAft>
                <a:spcPts val="600"/>
              </a:spcAft>
              <a:buFont typeface="Arial" panose="020B0604020202020204" pitchFamily="34" charset="0"/>
              <a:buChar char="•"/>
            </a:pPr>
            <a:endParaRPr lang="en-US" sz="2100"/>
          </a:p>
          <a:p>
            <a:pPr marL="285750" indent="-228600">
              <a:lnSpc>
                <a:spcPct val="90000"/>
              </a:lnSpc>
              <a:spcAft>
                <a:spcPts val="600"/>
              </a:spcAft>
              <a:buFont typeface="Arial" panose="020B0604020202020204" pitchFamily="34" charset="0"/>
              <a:buChar char="•"/>
            </a:pPr>
            <a:r>
              <a:rPr lang="en-US" sz="2100"/>
              <a:t>We are aiming for a 4cm diameter antenna which will give us a ~3cm field range</a:t>
            </a:r>
          </a:p>
          <a:p>
            <a:pPr marL="57150">
              <a:lnSpc>
                <a:spcPct val="90000"/>
              </a:lnSpc>
              <a:spcAft>
                <a:spcPts val="600"/>
              </a:spcAft>
            </a:pPr>
            <a:endParaRPr lang="en-US" sz="1300"/>
          </a:p>
        </p:txBody>
      </p:sp>
      <p:pic>
        <p:nvPicPr>
          <p:cNvPr id="2050" name="Picture 2" descr="Image">
            <a:extLst>
              <a:ext uri="{FF2B5EF4-FFF2-40B4-BE49-F238E27FC236}">
                <a16:creationId xmlns:a16="http://schemas.microsoft.com/office/drawing/2014/main" id="{22A9B0FB-FFD9-3583-FE6C-EF774EE3DB0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898967" y="1112856"/>
            <a:ext cx="6921940" cy="4741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243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35523-2130-6B76-04BD-A788BD5C372F}"/>
              </a:ext>
            </a:extLst>
          </p:cNvPr>
          <p:cNvSpPr>
            <a:spLocks noGrp="1"/>
          </p:cNvSpPr>
          <p:nvPr>
            <p:ph type="title"/>
          </p:nvPr>
        </p:nvSpPr>
        <p:spPr/>
        <p:txBody>
          <a:bodyPr/>
          <a:lstStyle/>
          <a:p>
            <a:r>
              <a:rPr lang="en-US"/>
              <a:t>Antenna Design Equations:</a:t>
            </a:r>
          </a:p>
        </p:txBody>
      </p:sp>
      <p:pic>
        <p:nvPicPr>
          <p:cNvPr id="5" name="Content Placeholder 4">
            <a:extLst>
              <a:ext uri="{FF2B5EF4-FFF2-40B4-BE49-F238E27FC236}">
                <a16:creationId xmlns:a16="http://schemas.microsoft.com/office/drawing/2014/main" id="{5C85ECB5-720C-ED86-05FF-5E5114A59F5D}"/>
              </a:ext>
            </a:extLst>
          </p:cNvPr>
          <p:cNvPicPr>
            <a:picLocks noGrp="1" noChangeAspect="1"/>
          </p:cNvPicPr>
          <p:nvPr>
            <p:ph idx="1"/>
          </p:nvPr>
        </p:nvPicPr>
        <p:blipFill>
          <a:blip r:embed="rId3"/>
          <a:stretch>
            <a:fillRect/>
          </a:stretch>
        </p:blipFill>
        <p:spPr>
          <a:xfrm>
            <a:off x="6813274" y="118152"/>
            <a:ext cx="5378726" cy="2082907"/>
          </a:xfrm>
        </p:spPr>
      </p:pic>
      <p:sp>
        <p:nvSpPr>
          <p:cNvPr id="6" name="TextBox 5">
            <a:extLst>
              <a:ext uri="{FF2B5EF4-FFF2-40B4-BE49-F238E27FC236}">
                <a16:creationId xmlns:a16="http://schemas.microsoft.com/office/drawing/2014/main" id="{7493E3DF-A9D6-6F61-CEA6-6A97557B175F}"/>
              </a:ext>
            </a:extLst>
          </p:cNvPr>
          <p:cNvSpPr txBox="1"/>
          <p:nvPr/>
        </p:nvSpPr>
        <p:spPr>
          <a:xfrm>
            <a:off x="838200" y="2026892"/>
            <a:ext cx="10942864" cy="3416320"/>
          </a:xfrm>
          <a:prstGeom prst="rect">
            <a:avLst/>
          </a:prstGeom>
          <a:noFill/>
        </p:spPr>
        <p:txBody>
          <a:bodyPr wrap="square" rtlCol="0">
            <a:spAutoFit/>
          </a:bodyPr>
          <a:lstStyle/>
          <a:p>
            <a:pPr marL="285750" indent="-285750">
              <a:buFont typeface="Arial" panose="020B0604020202020204" pitchFamily="34" charset="0"/>
              <a:buChar char="•"/>
            </a:pPr>
            <a:r>
              <a:rPr lang="en-US"/>
              <a:t>Need to know  Inductance, Capacitance, and Resistance of components for our NFC Antenna</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EMC Filter values are decided  to reach Cut Off Frequency we desire. </a:t>
            </a:r>
          </a:p>
          <a:p>
            <a:pPr marL="285750" indent="-285750">
              <a:buFont typeface="Arial" panose="020B0604020202020204" pitchFamily="34" charset="0"/>
              <a:buChar char="•"/>
            </a:pPr>
            <a:r>
              <a:rPr lang="en-US"/>
              <a:t>Cut Off Frequency  calculated with the Inductance and Capacitance of the EMC Filter.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Need to find out Capacitance A and Capacitance B for the Matching circuit.(Formula on right) -&gt;</a:t>
            </a:r>
          </a:p>
          <a:p>
            <a:pPr marL="285750" indent="-285750">
              <a:buFont typeface="Arial" panose="020B0604020202020204" pitchFamily="34" charset="0"/>
              <a:buChar char="•"/>
            </a:pPr>
            <a:r>
              <a:rPr lang="en-US"/>
              <a:t>Capacitance is dependent upon EMC Filter variables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Once we figure out the matching circuit values, we can calculate what the output of our entire circuit will be.</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pic>
        <p:nvPicPr>
          <p:cNvPr id="1026" name="Picture 2" descr="Impedance Matching for NFC Applications: Part 2">
            <a:extLst>
              <a:ext uri="{FF2B5EF4-FFF2-40B4-BE49-F238E27FC236}">
                <a16:creationId xmlns:a16="http://schemas.microsoft.com/office/drawing/2014/main" id="{59EABBB5-F375-D455-0E41-1A84D75950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76114" y="3177375"/>
            <a:ext cx="1504950" cy="7905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1803DBBF-F2F0-E4C8-93E8-23E8CD409AD3}"/>
              </a:ext>
            </a:extLst>
          </p:cNvPr>
          <p:cNvPicPr>
            <a:picLocks noChangeAspect="1"/>
          </p:cNvPicPr>
          <p:nvPr/>
        </p:nvPicPr>
        <p:blipFill>
          <a:blip r:embed="rId5"/>
          <a:stretch>
            <a:fillRect/>
          </a:stretch>
        </p:blipFill>
        <p:spPr>
          <a:xfrm>
            <a:off x="141515" y="4628134"/>
            <a:ext cx="6343976" cy="2121009"/>
          </a:xfrm>
          <a:prstGeom prst="rect">
            <a:avLst/>
          </a:prstGeom>
        </p:spPr>
      </p:pic>
    </p:spTree>
    <p:extLst>
      <p:ext uri="{BB962C8B-B14F-4D97-AF65-F5344CB8AC3E}">
        <p14:creationId xmlns:p14="http://schemas.microsoft.com/office/powerpoint/2010/main" val="4149639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13</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NFC Antenna &amp; PCB Design</vt:lpstr>
      <vt:lpstr>Project Overview</vt:lpstr>
      <vt:lpstr>Gantt Chart</vt:lpstr>
      <vt:lpstr>Member Roles</vt:lpstr>
      <vt:lpstr>Basics of How NFC Works</vt:lpstr>
      <vt:lpstr>Background NFC Information </vt:lpstr>
      <vt:lpstr>Antenna Design</vt:lpstr>
      <vt:lpstr>Antenna Design Cont.</vt:lpstr>
      <vt:lpstr>Antenna Design Equations:</vt:lpstr>
      <vt:lpstr>The NTAG215 Chip</vt:lpstr>
      <vt:lpstr>NTAG215 Data Information</vt:lpstr>
      <vt:lpstr>Amiibo Specific Information</vt:lpstr>
      <vt:lpstr>Parts</vt:lpstr>
      <vt:lpstr>Design Challenges</vt:lpstr>
      <vt:lpstr>Questions?</vt:lpstr>
    </vt:vector>
  </TitlesOfParts>
  <Company>University of Wisconsin Stout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NFC Antenna &amp; PCB Design</dc:title>
  <dc:creator>Sabin, Joaquin</dc:creator>
  <cp:revision>1</cp:revision>
  <dcterms:created xsi:type="dcterms:W3CDTF">2023-10-24T16:21:16Z</dcterms:created>
  <dcterms:modified xsi:type="dcterms:W3CDTF">2023-11-09T17:37:50Z</dcterms:modified>
</cp:coreProperties>
</file>