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sldIdLst>
    <p:sldId id="256" r:id="rId2"/>
    <p:sldId id="266" r:id="rId3"/>
    <p:sldId id="264" r:id="rId4"/>
    <p:sldId id="265" r:id="rId5"/>
    <p:sldId id="258" r:id="rId6"/>
    <p:sldId id="261" r:id="rId7"/>
    <p:sldId id="267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9466-D2AE-4F87-845C-D53E8250EFDA}" v="4" dt="2023-12-15T16:27:28.761"/>
    <p1510:client id="{5898FB2E-2268-4729-B8E7-EB453C088C23}" v="5234" dt="2023-12-15T16:37:52.464"/>
    <p1510:client id="{6099173B-F724-4C0A-BEB1-68CB6FCA87C7}" v="14" dt="2023-12-15T17:01:15.144"/>
    <p1510:client id="{E4A4EEEB-8CAC-4553-A788-50B09AFAC575}" v="14" dt="2023-12-15T16:21:3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FA4B5-21D6-4E90-9971-79A0DBCF519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DAF24C-B60C-423E-80B3-605B5D4672C5}">
      <dgm:prSet/>
      <dgm:spPr/>
      <dgm:t>
        <a:bodyPr/>
        <a:lstStyle/>
        <a:p>
          <a:pPr>
            <a:defRPr cap="all"/>
          </a:pPr>
          <a:r>
            <a:rPr lang="en-US"/>
            <a:t>Design and Create NFC antenna PCB</a:t>
          </a:r>
        </a:p>
      </dgm:t>
    </dgm:pt>
    <dgm:pt modelId="{A22A24EF-2A6C-4FBC-8E1C-7BD474B146A3}" type="parTrans" cxnId="{FBE7E96E-F912-4ADF-AD62-DA5A7B9A3521}">
      <dgm:prSet/>
      <dgm:spPr/>
      <dgm:t>
        <a:bodyPr/>
        <a:lstStyle/>
        <a:p>
          <a:endParaRPr lang="en-US"/>
        </a:p>
      </dgm:t>
    </dgm:pt>
    <dgm:pt modelId="{0732B43B-CA9B-4D9E-81C0-D8F013B60406}" type="sibTrans" cxnId="{FBE7E96E-F912-4ADF-AD62-DA5A7B9A3521}">
      <dgm:prSet/>
      <dgm:spPr/>
      <dgm:t>
        <a:bodyPr/>
        <a:lstStyle/>
        <a:p>
          <a:endParaRPr lang="en-US"/>
        </a:p>
      </dgm:t>
    </dgm:pt>
    <dgm:pt modelId="{3FC44FA3-80FE-4139-B5A1-B2F3FA51BC5F}">
      <dgm:prSet/>
      <dgm:spPr/>
      <dgm:t>
        <a:bodyPr/>
        <a:lstStyle/>
        <a:p>
          <a:pPr>
            <a:defRPr cap="all"/>
          </a:pPr>
          <a:r>
            <a:rPr lang="en-US"/>
            <a:t>Integrate Antenna PCB with a microcontroller on the same board. </a:t>
          </a:r>
        </a:p>
      </dgm:t>
    </dgm:pt>
    <dgm:pt modelId="{EF43FCFE-8C93-42B0-8ECD-6769525F20CD}" type="parTrans" cxnId="{9F1D32BA-6A33-471D-9600-3F797C5AD1CB}">
      <dgm:prSet/>
      <dgm:spPr/>
      <dgm:t>
        <a:bodyPr/>
        <a:lstStyle/>
        <a:p>
          <a:endParaRPr lang="en-US"/>
        </a:p>
      </dgm:t>
    </dgm:pt>
    <dgm:pt modelId="{FD31F732-BEB4-44A8-AA2E-E0574E00EAB2}" type="sibTrans" cxnId="{9F1D32BA-6A33-471D-9600-3F797C5AD1CB}">
      <dgm:prSet/>
      <dgm:spPr/>
      <dgm:t>
        <a:bodyPr/>
        <a:lstStyle/>
        <a:p>
          <a:endParaRPr lang="en-US"/>
        </a:p>
      </dgm:t>
    </dgm:pt>
    <dgm:pt modelId="{F2311DC9-C89C-46CF-AAE0-71AA95667C97}">
      <dgm:prSet/>
      <dgm:spPr/>
      <dgm:t>
        <a:bodyPr/>
        <a:lstStyle/>
        <a:p>
          <a:pPr>
            <a:defRPr cap="all"/>
          </a:pPr>
          <a:r>
            <a:rPr lang="en-US"/>
            <a:t>Integrated board will be able to process and interpret all data received</a:t>
          </a:r>
        </a:p>
      </dgm:t>
    </dgm:pt>
    <dgm:pt modelId="{EB61BA79-7B9F-4B4A-8FC4-35614852D42E}" type="parTrans" cxnId="{F98863FA-117A-423F-A920-F02D455F360E}">
      <dgm:prSet/>
      <dgm:spPr/>
      <dgm:t>
        <a:bodyPr/>
        <a:lstStyle/>
        <a:p>
          <a:endParaRPr lang="en-US"/>
        </a:p>
      </dgm:t>
    </dgm:pt>
    <dgm:pt modelId="{D30FBB9E-ED9B-474F-80EE-D4D1B30F2BE8}" type="sibTrans" cxnId="{F98863FA-117A-423F-A920-F02D455F360E}">
      <dgm:prSet/>
      <dgm:spPr/>
      <dgm:t>
        <a:bodyPr/>
        <a:lstStyle/>
        <a:p>
          <a:endParaRPr lang="en-US"/>
        </a:p>
      </dgm:t>
    </dgm:pt>
    <dgm:pt modelId="{1B6B6D85-36B7-4FCD-A396-5EC3F9C98D53}">
      <dgm:prSet/>
      <dgm:spPr/>
      <dgm:t>
        <a:bodyPr/>
        <a:lstStyle/>
        <a:p>
          <a:pPr>
            <a:defRPr cap="all"/>
          </a:pPr>
          <a:r>
            <a:rPr lang="en-US"/>
            <a:t>NFC antenna will be to scan  all Passive RFID NFC chips. </a:t>
          </a:r>
        </a:p>
      </dgm:t>
    </dgm:pt>
    <dgm:pt modelId="{48385A2A-D7DE-4C9C-B370-7C9BFEAE49BA}" type="parTrans" cxnId="{62C60237-AA9D-4BEC-8215-C6795641C062}">
      <dgm:prSet/>
      <dgm:spPr/>
      <dgm:t>
        <a:bodyPr/>
        <a:lstStyle/>
        <a:p>
          <a:endParaRPr lang="en-US"/>
        </a:p>
      </dgm:t>
    </dgm:pt>
    <dgm:pt modelId="{1EE2363D-1DD8-426C-B055-D78B5D2D674D}" type="sibTrans" cxnId="{62C60237-AA9D-4BEC-8215-C6795641C062}">
      <dgm:prSet/>
      <dgm:spPr/>
      <dgm:t>
        <a:bodyPr/>
        <a:lstStyle/>
        <a:p>
          <a:endParaRPr lang="en-US"/>
        </a:p>
      </dgm:t>
    </dgm:pt>
    <dgm:pt modelId="{1BD7BEB4-8CE7-4CCD-917A-6B9554B5651E}">
      <dgm:prSet/>
      <dgm:spPr/>
      <dgm:t>
        <a:bodyPr/>
        <a:lstStyle/>
        <a:p>
          <a:pPr>
            <a:defRPr cap="all"/>
          </a:pPr>
          <a:r>
            <a:rPr lang="en-US"/>
            <a:t>Interface with Amiibo? </a:t>
          </a:r>
        </a:p>
      </dgm:t>
    </dgm:pt>
    <dgm:pt modelId="{F05A3621-88D1-4CB6-9DF9-4203025ACAA6}" type="parTrans" cxnId="{678C27FC-368E-4BB8-AFF4-0DD5ECC09EEB}">
      <dgm:prSet/>
      <dgm:spPr/>
      <dgm:t>
        <a:bodyPr/>
        <a:lstStyle/>
        <a:p>
          <a:endParaRPr lang="en-US"/>
        </a:p>
      </dgm:t>
    </dgm:pt>
    <dgm:pt modelId="{F3A2B7DB-CA2B-4073-B4FD-D4467F61FE2D}" type="sibTrans" cxnId="{678C27FC-368E-4BB8-AFF4-0DD5ECC09EEB}">
      <dgm:prSet/>
      <dgm:spPr/>
      <dgm:t>
        <a:bodyPr/>
        <a:lstStyle/>
        <a:p>
          <a:endParaRPr lang="en-US"/>
        </a:p>
      </dgm:t>
    </dgm:pt>
    <dgm:pt modelId="{98AC10FF-601D-4B03-AA7E-6F4DE33B2C67}" type="pres">
      <dgm:prSet presAssocID="{714FA4B5-21D6-4E90-9971-79A0DBCF5190}" presName="root" presStyleCnt="0">
        <dgm:presLayoutVars>
          <dgm:dir/>
          <dgm:resizeHandles val="exact"/>
        </dgm:presLayoutVars>
      </dgm:prSet>
      <dgm:spPr/>
    </dgm:pt>
    <dgm:pt modelId="{3BC49FAB-48AF-4A47-BC63-BC132EA0B333}" type="pres">
      <dgm:prSet presAssocID="{FBDAF24C-B60C-423E-80B3-605B5D4672C5}" presName="compNode" presStyleCnt="0"/>
      <dgm:spPr/>
    </dgm:pt>
    <dgm:pt modelId="{A6FB01E8-9C15-4BF6-9EA6-71A52AA21D86}" type="pres">
      <dgm:prSet presAssocID="{FBDAF24C-B60C-423E-80B3-605B5D4672C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8D430F-0D24-44BA-A7C2-83334D376AFF}" type="pres">
      <dgm:prSet presAssocID="{FBDAF24C-B60C-423E-80B3-605B5D4672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06BEAB7-602E-4841-AE03-039915D44F7D}" type="pres">
      <dgm:prSet presAssocID="{FBDAF24C-B60C-423E-80B3-605B5D4672C5}" presName="spaceRect" presStyleCnt="0"/>
      <dgm:spPr/>
    </dgm:pt>
    <dgm:pt modelId="{C0763858-B515-41CD-A02D-1D554E324B45}" type="pres">
      <dgm:prSet presAssocID="{FBDAF24C-B60C-423E-80B3-605B5D4672C5}" presName="textRect" presStyleLbl="revTx" presStyleIdx="0" presStyleCnt="5">
        <dgm:presLayoutVars>
          <dgm:chMax val="1"/>
          <dgm:chPref val="1"/>
        </dgm:presLayoutVars>
      </dgm:prSet>
      <dgm:spPr/>
    </dgm:pt>
    <dgm:pt modelId="{1374ECAD-D4CC-4D68-9E27-A23FE3C003D7}" type="pres">
      <dgm:prSet presAssocID="{0732B43B-CA9B-4D9E-81C0-D8F013B60406}" presName="sibTrans" presStyleCnt="0"/>
      <dgm:spPr/>
    </dgm:pt>
    <dgm:pt modelId="{5B442814-7CCC-4D85-8148-6471E00ADBCE}" type="pres">
      <dgm:prSet presAssocID="{3FC44FA3-80FE-4139-B5A1-B2F3FA51BC5F}" presName="compNode" presStyleCnt="0"/>
      <dgm:spPr/>
    </dgm:pt>
    <dgm:pt modelId="{660F54E4-9D3A-48BD-9F4A-CD4733D48ABB}" type="pres">
      <dgm:prSet presAssocID="{3FC44FA3-80FE-4139-B5A1-B2F3FA51BC5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0FAE0B-C7F3-4B28-B6FA-6E9B87CCEBD2}" type="pres">
      <dgm:prSet presAssocID="{3FC44FA3-80FE-4139-B5A1-B2F3FA51BC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2BA2B94-DFEB-43E0-B352-0971B0B4674E}" type="pres">
      <dgm:prSet presAssocID="{3FC44FA3-80FE-4139-B5A1-B2F3FA51BC5F}" presName="spaceRect" presStyleCnt="0"/>
      <dgm:spPr/>
    </dgm:pt>
    <dgm:pt modelId="{C77BBD80-191C-4E26-91BB-FE16777A4A43}" type="pres">
      <dgm:prSet presAssocID="{3FC44FA3-80FE-4139-B5A1-B2F3FA51BC5F}" presName="textRect" presStyleLbl="revTx" presStyleIdx="1" presStyleCnt="5">
        <dgm:presLayoutVars>
          <dgm:chMax val="1"/>
          <dgm:chPref val="1"/>
        </dgm:presLayoutVars>
      </dgm:prSet>
      <dgm:spPr/>
    </dgm:pt>
    <dgm:pt modelId="{792332DC-1AAF-4E3C-A397-349410D61A09}" type="pres">
      <dgm:prSet presAssocID="{FD31F732-BEB4-44A8-AA2E-E0574E00EAB2}" presName="sibTrans" presStyleCnt="0"/>
      <dgm:spPr/>
    </dgm:pt>
    <dgm:pt modelId="{FB92D99E-674E-4D2E-BA4F-1FBB43D7A943}" type="pres">
      <dgm:prSet presAssocID="{F2311DC9-C89C-46CF-AAE0-71AA95667C97}" presName="compNode" presStyleCnt="0"/>
      <dgm:spPr/>
    </dgm:pt>
    <dgm:pt modelId="{F8B5621F-1220-4EEF-94C5-B5827367012E}" type="pres">
      <dgm:prSet presAssocID="{F2311DC9-C89C-46CF-AAE0-71AA95667C9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9A68B0B-06A6-4795-A5A7-7ABAA7BF7837}" type="pres">
      <dgm:prSet presAssocID="{F2311DC9-C89C-46CF-AAE0-71AA95667C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F07EA5-0006-4CF2-B5D5-C454743D2D4D}" type="pres">
      <dgm:prSet presAssocID="{F2311DC9-C89C-46CF-AAE0-71AA95667C97}" presName="spaceRect" presStyleCnt="0"/>
      <dgm:spPr/>
    </dgm:pt>
    <dgm:pt modelId="{CBFD9E7F-F7FD-44BB-BF3F-1958F456991E}" type="pres">
      <dgm:prSet presAssocID="{F2311DC9-C89C-46CF-AAE0-71AA95667C97}" presName="textRect" presStyleLbl="revTx" presStyleIdx="2" presStyleCnt="5">
        <dgm:presLayoutVars>
          <dgm:chMax val="1"/>
          <dgm:chPref val="1"/>
        </dgm:presLayoutVars>
      </dgm:prSet>
      <dgm:spPr/>
    </dgm:pt>
    <dgm:pt modelId="{91B396AC-1527-4E17-90C7-890953CD4190}" type="pres">
      <dgm:prSet presAssocID="{D30FBB9E-ED9B-474F-80EE-D4D1B30F2BE8}" presName="sibTrans" presStyleCnt="0"/>
      <dgm:spPr/>
    </dgm:pt>
    <dgm:pt modelId="{24DE3BD6-4F86-4FC1-9AC7-7D111DD0F067}" type="pres">
      <dgm:prSet presAssocID="{1B6B6D85-36B7-4FCD-A396-5EC3F9C98D53}" presName="compNode" presStyleCnt="0"/>
      <dgm:spPr/>
    </dgm:pt>
    <dgm:pt modelId="{7021C1F8-3D5A-4F9B-8640-AD56529E2580}" type="pres">
      <dgm:prSet presAssocID="{1B6B6D85-36B7-4FCD-A396-5EC3F9C98D5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F2818D-E848-4CDB-82FC-ACBFC45B8DB5}" type="pres">
      <dgm:prSet presAssocID="{1B6B6D85-36B7-4FCD-A396-5EC3F9C98D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51CC943B-7BE2-47E2-9515-121E90992C80}" type="pres">
      <dgm:prSet presAssocID="{1B6B6D85-36B7-4FCD-A396-5EC3F9C98D53}" presName="spaceRect" presStyleCnt="0"/>
      <dgm:spPr/>
    </dgm:pt>
    <dgm:pt modelId="{3DA745DE-49AF-4D43-933C-216F579A5DBC}" type="pres">
      <dgm:prSet presAssocID="{1B6B6D85-36B7-4FCD-A396-5EC3F9C98D53}" presName="textRect" presStyleLbl="revTx" presStyleIdx="3" presStyleCnt="5">
        <dgm:presLayoutVars>
          <dgm:chMax val="1"/>
          <dgm:chPref val="1"/>
        </dgm:presLayoutVars>
      </dgm:prSet>
      <dgm:spPr/>
    </dgm:pt>
    <dgm:pt modelId="{D5A15AD3-DD6A-41E1-BA3F-27675A557429}" type="pres">
      <dgm:prSet presAssocID="{1EE2363D-1DD8-426C-B055-D78B5D2D674D}" presName="sibTrans" presStyleCnt="0"/>
      <dgm:spPr/>
    </dgm:pt>
    <dgm:pt modelId="{C5CABDC1-4B2C-4180-8BFA-06F401C5190B}" type="pres">
      <dgm:prSet presAssocID="{1BD7BEB4-8CE7-4CCD-917A-6B9554B5651E}" presName="compNode" presStyleCnt="0"/>
      <dgm:spPr/>
    </dgm:pt>
    <dgm:pt modelId="{2721C1A8-25A8-4432-A436-BFEECF88345E}" type="pres">
      <dgm:prSet presAssocID="{1BD7BEB4-8CE7-4CCD-917A-6B9554B5651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3A66FE-641D-4FA1-8954-A48B2DF78B8B}" type="pres">
      <dgm:prSet presAssocID="{1BD7BEB4-8CE7-4CCD-917A-6B9554B565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312CD5-5B93-480E-9E14-E627BC45624B}" type="pres">
      <dgm:prSet presAssocID="{1BD7BEB4-8CE7-4CCD-917A-6B9554B5651E}" presName="spaceRect" presStyleCnt="0"/>
      <dgm:spPr/>
    </dgm:pt>
    <dgm:pt modelId="{4296FBD2-B540-4BF2-BE5F-CE0608F438D5}" type="pres">
      <dgm:prSet presAssocID="{1BD7BEB4-8CE7-4CCD-917A-6B9554B5651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F1A81B-6566-40AB-8945-BFB68D752EE2}" type="presOf" srcId="{1BD7BEB4-8CE7-4CCD-917A-6B9554B5651E}" destId="{4296FBD2-B540-4BF2-BE5F-CE0608F438D5}" srcOrd="0" destOrd="0" presId="urn:microsoft.com/office/officeart/2018/5/layout/IconLeafLabelList"/>
    <dgm:cxn modelId="{62C60237-AA9D-4BEC-8215-C6795641C062}" srcId="{714FA4B5-21D6-4E90-9971-79A0DBCF5190}" destId="{1B6B6D85-36B7-4FCD-A396-5EC3F9C98D53}" srcOrd="3" destOrd="0" parTransId="{48385A2A-D7DE-4C9C-B370-7C9BFEAE49BA}" sibTransId="{1EE2363D-1DD8-426C-B055-D78B5D2D674D}"/>
    <dgm:cxn modelId="{1355044D-B8FA-487D-AAD8-04FC0FFDF402}" type="presOf" srcId="{FBDAF24C-B60C-423E-80B3-605B5D4672C5}" destId="{C0763858-B515-41CD-A02D-1D554E324B45}" srcOrd="0" destOrd="0" presId="urn:microsoft.com/office/officeart/2018/5/layout/IconLeafLabelList"/>
    <dgm:cxn modelId="{FBE7E96E-F912-4ADF-AD62-DA5A7B9A3521}" srcId="{714FA4B5-21D6-4E90-9971-79A0DBCF5190}" destId="{FBDAF24C-B60C-423E-80B3-605B5D4672C5}" srcOrd="0" destOrd="0" parTransId="{A22A24EF-2A6C-4FBC-8E1C-7BD474B146A3}" sibTransId="{0732B43B-CA9B-4D9E-81C0-D8F013B60406}"/>
    <dgm:cxn modelId="{79E18C7B-7655-4DE2-8796-4B3C36FA0F36}" type="presOf" srcId="{F2311DC9-C89C-46CF-AAE0-71AA95667C97}" destId="{CBFD9E7F-F7FD-44BB-BF3F-1958F456991E}" srcOrd="0" destOrd="0" presId="urn:microsoft.com/office/officeart/2018/5/layout/IconLeafLabelList"/>
    <dgm:cxn modelId="{3D804386-96DA-4650-9C97-4B2489D49105}" type="presOf" srcId="{1B6B6D85-36B7-4FCD-A396-5EC3F9C98D53}" destId="{3DA745DE-49AF-4D43-933C-216F579A5DBC}" srcOrd="0" destOrd="0" presId="urn:microsoft.com/office/officeart/2018/5/layout/IconLeafLabelList"/>
    <dgm:cxn modelId="{9F1D32BA-6A33-471D-9600-3F797C5AD1CB}" srcId="{714FA4B5-21D6-4E90-9971-79A0DBCF5190}" destId="{3FC44FA3-80FE-4139-B5A1-B2F3FA51BC5F}" srcOrd="1" destOrd="0" parTransId="{EF43FCFE-8C93-42B0-8ECD-6769525F20CD}" sibTransId="{FD31F732-BEB4-44A8-AA2E-E0574E00EAB2}"/>
    <dgm:cxn modelId="{51C14AE3-1F2D-491A-ABB9-1267082ADFFB}" type="presOf" srcId="{714FA4B5-21D6-4E90-9971-79A0DBCF5190}" destId="{98AC10FF-601D-4B03-AA7E-6F4DE33B2C67}" srcOrd="0" destOrd="0" presId="urn:microsoft.com/office/officeart/2018/5/layout/IconLeafLabelList"/>
    <dgm:cxn modelId="{6876FCE3-6D18-4C50-8F38-9E30737F514A}" type="presOf" srcId="{3FC44FA3-80FE-4139-B5A1-B2F3FA51BC5F}" destId="{C77BBD80-191C-4E26-91BB-FE16777A4A43}" srcOrd="0" destOrd="0" presId="urn:microsoft.com/office/officeart/2018/5/layout/IconLeafLabelList"/>
    <dgm:cxn modelId="{F98863FA-117A-423F-A920-F02D455F360E}" srcId="{714FA4B5-21D6-4E90-9971-79A0DBCF5190}" destId="{F2311DC9-C89C-46CF-AAE0-71AA95667C97}" srcOrd="2" destOrd="0" parTransId="{EB61BA79-7B9F-4B4A-8FC4-35614852D42E}" sibTransId="{D30FBB9E-ED9B-474F-80EE-D4D1B30F2BE8}"/>
    <dgm:cxn modelId="{678C27FC-368E-4BB8-AFF4-0DD5ECC09EEB}" srcId="{714FA4B5-21D6-4E90-9971-79A0DBCF5190}" destId="{1BD7BEB4-8CE7-4CCD-917A-6B9554B5651E}" srcOrd="4" destOrd="0" parTransId="{F05A3621-88D1-4CB6-9DF9-4203025ACAA6}" sibTransId="{F3A2B7DB-CA2B-4073-B4FD-D4467F61FE2D}"/>
    <dgm:cxn modelId="{BE41A271-0A7F-4B79-A25A-8BE301582602}" type="presParOf" srcId="{98AC10FF-601D-4B03-AA7E-6F4DE33B2C67}" destId="{3BC49FAB-48AF-4A47-BC63-BC132EA0B333}" srcOrd="0" destOrd="0" presId="urn:microsoft.com/office/officeart/2018/5/layout/IconLeafLabelList"/>
    <dgm:cxn modelId="{AF06C7C1-0B6D-49BE-9526-7875F9ACBE25}" type="presParOf" srcId="{3BC49FAB-48AF-4A47-BC63-BC132EA0B333}" destId="{A6FB01E8-9C15-4BF6-9EA6-71A52AA21D86}" srcOrd="0" destOrd="0" presId="urn:microsoft.com/office/officeart/2018/5/layout/IconLeafLabelList"/>
    <dgm:cxn modelId="{145250B0-24A7-4C2B-ABDD-29C3654934F4}" type="presParOf" srcId="{3BC49FAB-48AF-4A47-BC63-BC132EA0B333}" destId="{2F8D430F-0D24-44BA-A7C2-83334D376AFF}" srcOrd="1" destOrd="0" presId="urn:microsoft.com/office/officeart/2018/5/layout/IconLeafLabelList"/>
    <dgm:cxn modelId="{3D51D72F-0FBE-427E-8B63-F9D1AA1BC30E}" type="presParOf" srcId="{3BC49FAB-48AF-4A47-BC63-BC132EA0B333}" destId="{006BEAB7-602E-4841-AE03-039915D44F7D}" srcOrd="2" destOrd="0" presId="urn:microsoft.com/office/officeart/2018/5/layout/IconLeafLabelList"/>
    <dgm:cxn modelId="{94F3C141-74E5-4278-8C5A-D0A76BA8C00F}" type="presParOf" srcId="{3BC49FAB-48AF-4A47-BC63-BC132EA0B333}" destId="{C0763858-B515-41CD-A02D-1D554E324B45}" srcOrd="3" destOrd="0" presId="urn:microsoft.com/office/officeart/2018/5/layout/IconLeafLabelList"/>
    <dgm:cxn modelId="{E0E04364-FBAE-422E-A418-342E30F08DB6}" type="presParOf" srcId="{98AC10FF-601D-4B03-AA7E-6F4DE33B2C67}" destId="{1374ECAD-D4CC-4D68-9E27-A23FE3C003D7}" srcOrd="1" destOrd="0" presId="urn:microsoft.com/office/officeart/2018/5/layout/IconLeafLabelList"/>
    <dgm:cxn modelId="{23134980-E8F4-4782-A430-03EE8D471731}" type="presParOf" srcId="{98AC10FF-601D-4B03-AA7E-6F4DE33B2C67}" destId="{5B442814-7CCC-4D85-8148-6471E00ADBCE}" srcOrd="2" destOrd="0" presId="urn:microsoft.com/office/officeart/2018/5/layout/IconLeafLabelList"/>
    <dgm:cxn modelId="{9D4D7BE0-C798-4C61-BDA1-0CD7C2FF34E4}" type="presParOf" srcId="{5B442814-7CCC-4D85-8148-6471E00ADBCE}" destId="{660F54E4-9D3A-48BD-9F4A-CD4733D48ABB}" srcOrd="0" destOrd="0" presId="urn:microsoft.com/office/officeart/2018/5/layout/IconLeafLabelList"/>
    <dgm:cxn modelId="{2C0A35E5-B18D-4EA6-ADF1-2A57798A0F5F}" type="presParOf" srcId="{5B442814-7CCC-4D85-8148-6471E00ADBCE}" destId="{000FAE0B-C7F3-4B28-B6FA-6E9B87CCEBD2}" srcOrd="1" destOrd="0" presId="urn:microsoft.com/office/officeart/2018/5/layout/IconLeafLabelList"/>
    <dgm:cxn modelId="{9DD2351B-6D92-4E25-8A3A-C2AE9E68952B}" type="presParOf" srcId="{5B442814-7CCC-4D85-8148-6471E00ADBCE}" destId="{22BA2B94-DFEB-43E0-B352-0971B0B4674E}" srcOrd="2" destOrd="0" presId="urn:microsoft.com/office/officeart/2018/5/layout/IconLeafLabelList"/>
    <dgm:cxn modelId="{6E0F31AF-394D-48C2-9CA4-791025BFB17C}" type="presParOf" srcId="{5B442814-7CCC-4D85-8148-6471E00ADBCE}" destId="{C77BBD80-191C-4E26-91BB-FE16777A4A43}" srcOrd="3" destOrd="0" presId="urn:microsoft.com/office/officeart/2018/5/layout/IconLeafLabelList"/>
    <dgm:cxn modelId="{1DB92D35-4810-46CA-A025-FF4DDEB16FC5}" type="presParOf" srcId="{98AC10FF-601D-4B03-AA7E-6F4DE33B2C67}" destId="{792332DC-1AAF-4E3C-A397-349410D61A09}" srcOrd="3" destOrd="0" presId="urn:microsoft.com/office/officeart/2018/5/layout/IconLeafLabelList"/>
    <dgm:cxn modelId="{DCD96C98-BC6F-4C69-811F-6A9D26DE57F4}" type="presParOf" srcId="{98AC10FF-601D-4B03-AA7E-6F4DE33B2C67}" destId="{FB92D99E-674E-4D2E-BA4F-1FBB43D7A943}" srcOrd="4" destOrd="0" presId="urn:microsoft.com/office/officeart/2018/5/layout/IconLeafLabelList"/>
    <dgm:cxn modelId="{586C784F-8497-4E3C-9F5A-DA5C0AC76C3F}" type="presParOf" srcId="{FB92D99E-674E-4D2E-BA4F-1FBB43D7A943}" destId="{F8B5621F-1220-4EEF-94C5-B5827367012E}" srcOrd="0" destOrd="0" presId="urn:microsoft.com/office/officeart/2018/5/layout/IconLeafLabelList"/>
    <dgm:cxn modelId="{07EF8AC5-296B-4D34-9AE1-4A2E6D14F7CD}" type="presParOf" srcId="{FB92D99E-674E-4D2E-BA4F-1FBB43D7A943}" destId="{79A68B0B-06A6-4795-A5A7-7ABAA7BF7837}" srcOrd="1" destOrd="0" presId="urn:microsoft.com/office/officeart/2018/5/layout/IconLeafLabelList"/>
    <dgm:cxn modelId="{CE8BB86B-3AC8-4D7E-B94C-DD777EA808ED}" type="presParOf" srcId="{FB92D99E-674E-4D2E-BA4F-1FBB43D7A943}" destId="{B9F07EA5-0006-4CF2-B5D5-C454743D2D4D}" srcOrd="2" destOrd="0" presId="urn:microsoft.com/office/officeart/2018/5/layout/IconLeafLabelList"/>
    <dgm:cxn modelId="{5BF634AF-0298-47AC-916E-549555A48340}" type="presParOf" srcId="{FB92D99E-674E-4D2E-BA4F-1FBB43D7A943}" destId="{CBFD9E7F-F7FD-44BB-BF3F-1958F456991E}" srcOrd="3" destOrd="0" presId="urn:microsoft.com/office/officeart/2018/5/layout/IconLeafLabelList"/>
    <dgm:cxn modelId="{8F7EA688-D1D3-4A38-B021-6D19DEC83CD0}" type="presParOf" srcId="{98AC10FF-601D-4B03-AA7E-6F4DE33B2C67}" destId="{91B396AC-1527-4E17-90C7-890953CD4190}" srcOrd="5" destOrd="0" presId="urn:microsoft.com/office/officeart/2018/5/layout/IconLeafLabelList"/>
    <dgm:cxn modelId="{31E53985-3F64-44A6-9407-97359FA99E9E}" type="presParOf" srcId="{98AC10FF-601D-4B03-AA7E-6F4DE33B2C67}" destId="{24DE3BD6-4F86-4FC1-9AC7-7D111DD0F067}" srcOrd="6" destOrd="0" presId="urn:microsoft.com/office/officeart/2018/5/layout/IconLeafLabelList"/>
    <dgm:cxn modelId="{D7E096D7-18C7-4F89-A52D-6109104BB3D7}" type="presParOf" srcId="{24DE3BD6-4F86-4FC1-9AC7-7D111DD0F067}" destId="{7021C1F8-3D5A-4F9B-8640-AD56529E2580}" srcOrd="0" destOrd="0" presId="urn:microsoft.com/office/officeart/2018/5/layout/IconLeafLabelList"/>
    <dgm:cxn modelId="{3204BDC7-8D79-4E04-A671-5D1CE7A946D8}" type="presParOf" srcId="{24DE3BD6-4F86-4FC1-9AC7-7D111DD0F067}" destId="{3FF2818D-E848-4CDB-82FC-ACBFC45B8DB5}" srcOrd="1" destOrd="0" presId="urn:microsoft.com/office/officeart/2018/5/layout/IconLeafLabelList"/>
    <dgm:cxn modelId="{57D80336-497A-40B8-A35A-F2028936B085}" type="presParOf" srcId="{24DE3BD6-4F86-4FC1-9AC7-7D111DD0F067}" destId="{51CC943B-7BE2-47E2-9515-121E90992C80}" srcOrd="2" destOrd="0" presId="urn:microsoft.com/office/officeart/2018/5/layout/IconLeafLabelList"/>
    <dgm:cxn modelId="{35B3E22B-21DA-4B2A-BDF0-521DF541B38F}" type="presParOf" srcId="{24DE3BD6-4F86-4FC1-9AC7-7D111DD0F067}" destId="{3DA745DE-49AF-4D43-933C-216F579A5DBC}" srcOrd="3" destOrd="0" presId="urn:microsoft.com/office/officeart/2018/5/layout/IconLeafLabelList"/>
    <dgm:cxn modelId="{C4310CEA-B2BD-4040-A6FB-FAD8CCDA9A1A}" type="presParOf" srcId="{98AC10FF-601D-4B03-AA7E-6F4DE33B2C67}" destId="{D5A15AD3-DD6A-41E1-BA3F-27675A557429}" srcOrd="7" destOrd="0" presId="urn:microsoft.com/office/officeart/2018/5/layout/IconLeafLabelList"/>
    <dgm:cxn modelId="{1F9A8149-7C40-4A5A-955B-9FD3707A0C24}" type="presParOf" srcId="{98AC10FF-601D-4B03-AA7E-6F4DE33B2C67}" destId="{C5CABDC1-4B2C-4180-8BFA-06F401C5190B}" srcOrd="8" destOrd="0" presId="urn:microsoft.com/office/officeart/2018/5/layout/IconLeafLabelList"/>
    <dgm:cxn modelId="{08DF26E4-7896-4380-B8ED-9E58D144B05F}" type="presParOf" srcId="{C5CABDC1-4B2C-4180-8BFA-06F401C5190B}" destId="{2721C1A8-25A8-4432-A436-BFEECF88345E}" srcOrd="0" destOrd="0" presId="urn:microsoft.com/office/officeart/2018/5/layout/IconLeafLabelList"/>
    <dgm:cxn modelId="{19554D2F-FBA7-49CD-BFB4-E649BD7EF31F}" type="presParOf" srcId="{C5CABDC1-4B2C-4180-8BFA-06F401C5190B}" destId="{4A3A66FE-641D-4FA1-8954-A48B2DF78B8B}" srcOrd="1" destOrd="0" presId="urn:microsoft.com/office/officeart/2018/5/layout/IconLeafLabelList"/>
    <dgm:cxn modelId="{FF1D8D79-BFD9-4B41-A1A3-17A8F71DE284}" type="presParOf" srcId="{C5CABDC1-4B2C-4180-8BFA-06F401C5190B}" destId="{24312CD5-5B93-480E-9E14-E627BC45624B}" srcOrd="2" destOrd="0" presId="urn:microsoft.com/office/officeart/2018/5/layout/IconLeafLabelList"/>
    <dgm:cxn modelId="{6964CEA1-64EA-4084-9D29-7141DF719BF0}" type="presParOf" srcId="{C5CABDC1-4B2C-4180-8BFA-06F401C5190B}" destId="{4296FBD2-B540-4BF2-BE5F-CE0608F438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B3C91-CC8B-40F8-B10A-1B7AF910D2C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AC15C9-E2A2-4E30-9456-2FD4A784C2B1}">
      <dgm:prSet/>
      <dgm:spPr/>
      <dgm:t>
        <a:bodyPr/>
        <a:lstStyle/>
        <a:p>
          <a:r>
            <a:rPr lang="en-US" b="1"/>
            <a:t>Alex Schroeder</a:t>
          </a:r>
          <a:r>
            <a:rPr lang="en-US"/>
            <a:t> – PCB Design, Testing, Final Report</a:t>
          </a:r>
        </a:p>
      </dgm:t>
    </dgm:pt>
    <dgm:pt modelId="{B2EF0F62-1B46-47AE-A962-A4BF14E46EC0}" type="parTrans" cxnId="{F2C1F858-25F8-4018-8BFF-F84D677D6D00}">
      <dgm:prSet/>
      <dgm:spPr/>
      <dgm:t>
        <a:bodyPr/>
        <a:lstStyle/>
        <a:p>
          <a:endParaRPr lang="en-US"/>
        </a:p>
      </dgm:t>
    </dgm:pt>
    <dgm:pt modelId="{46D7770B-69A1-412D-AB96-538BB85A0EF4}" type="sibTrans" cxnId="{F2C1F858-25F8-4018-8BFF-F84D677D6D00}">
      <dgm:prSet/>
      <dgm:spPr/>
      <dgm:t>
        <a:bodyPr/>
        <a:lstStyle/>
        <a:p>
          <a:endParaRPr lang="en-US"/>
        </a:p>
      </dgm:t>
    </dgm:pt>
    <dgm:pt modelId="{331B98E8-583B-46DC-AC72-99D6487E8BA9}">
      <dgm:prSet/>
      <dgm:spPr/>
      <dgm:t>
        <a:bodyPr/>
        <a:lstStyle/>
        <a:p>
          <a:r>
            <a:rPr lang="en-US" b="1"/>
            <a:t>Austin Weber</a:t>
          </a:r>
          <a:r>
            <a:rPr lang="en-US"/>
            <a:t> - Code Design, Testing, Final Report</a:t>
          </a:r>
        </a:p>
      </dgm:t>
    </dgm:pt>
    <dgm:pt modelId="{7E40D755-A415-4A3F-9FBB-97F9388E1C78}" type="parTrans" cxnId="{F9B1E39E-7964-455C-A2A6-3097FA285C0C}">
      <dgm:prSet/>
      <dgm:spPr/>
      <dgm:t>
        <a:bodyPr/>
        <a:lstStyle/>
        <a:p>
          <a:endParaRPr lang="en-US"/>
        </a:p>
      </dgm:t>
    </dgm:pt>
    <dgm:pt modelId="{F593B7F1-12BF-44C0-97C1-F843DDAABD1B}" type="sibTrans" cxnId="{F9B1E39E-7964-455C-A2A6-3097FA285C0C}">
      <dgm:prSet/>
      <dgm:spPr/>
      <dgm:t>
        <a:bodyPr/>
        <a:lstStyle/>
        <a:p>
          <a:endParaRPr lang="en-US"/>
        </a:p>
      </dgm:t>
    </dgm:pt>
    <dgm:pt modelId="{8CB0CE8E-24B3-4C80-B856-011F388CCCA6}">
      <dgm:prSet/>
      <dgm:spPr/>
      <dgm:t>
        <a:bodyPr/>
        <a:lstStyle/>
        <a:p>
          <a:r>
            <a:rPr lang="en-US" b="1"/>
            <a:t>Dylan Robens </a:t>
          </a:r>
          <a:r>
            <a:rPr lang="en-US"/>
            <a:t>- Code Design, Shroud Creation, Final Report</a:t>
          </a:r>
        </a:p>
      </dgm:t>
    </dgm:pt>
    <dgm:pt modelId="{5CA0E4BC-14F3-4007-BD09-0DB3FB577702}" type="parTrans" cxnId="{57C9BEBF-6966-42CC-8792-A52B2F575A10}">
      <dgm:prSet/>
      <dgm:spPr/>
      <dgm:t>
        <a:bodyPr/>
        <a:lstStyle/>
        <a:p>
          <a:endParaRPr lang="en-US"/>
        </a:p>
      </dgm:t>
    </dgm:pt>
    <dgm:pt modelId="{9616CA27-0F05-4CEE-8E3C-DD60338DE636}" type="sibTrans" cxnId="{57C9BEBF-6966-42CC-8792-A52B2F575A10}">
      <dgm:prSet/>
      <dgm:spPr/>
      <dgm:t>
        <a:bodyPr/>
        <a:lstStyle/>
        <a:p>
          <a:endParaRPr lang="en-US"/>
        </a:p>
      </dgm:t>
    </dgm:pt>
    <dgm:pt modelId="{200F47DE-6E0E-41FC-B535-5A3869952F41}">
      <dgm:prSet/>
      <dgm:spPr/>
      <dgm:t>
        <a:bodyPr/>
        <a:lstStyle/>
        <a:p>
          <a:r>
            <a:rPr lang="en-US" b="1"/>
            <a:t>Joaquin Sabin </a:t>
          </a:r>
          <a:r>
            <a:rPr lang="en-US"/>
            <a:t>– PCB Design, Shroud Creation, Final Report</a:t>
          </a:r>
        </a:p>
      </dgm:t>
    </dgm:pt>
    <dgm:pt modelId="{043EB9DE-7F8C-4C24-825D-0AC02DDA410E}" type="parTrans" cxnId="{3FC7B62A-A4B5-4407-8542-20A9FE97BACF}">
      <dgm:prSet/>
      <dgm:spPr/>
      <dgm:t>
        <a:bodyPr/>
        <a:lstStyle/>
        <a:p>
          <a:endParaRPr lang="en-US"/>
        </a:p>
      </dgm:t>
    </dgm:pt>
    <dgm:pt modelId="{5B1746B7-A0A1-46A8-BD2D-76162DE9521E}" type="sibTrans" cxnId="{3FC7B62A-A4B5-4407-8542-20A9FE97BACF}">
      <dgm:prSet/>
      <dgm:spPr/>
      <dgm:t>
        <a:bodyPr/>
        <a:lstStyle/>
        <a:p>
          <a:endParaRPr lang="en-US"/>
        </a:p>
      </dgm:t>
    </dgm:pt>
    <dgm:pt modelId="{767E8A16-2A9E-4BEC-B0C5-20AD4A0ED976}" type="pres">
      <dgm:prSet presAssocID="{FD1B3C91-CC8B-40F8-B10A-1B7AF910D2C4}" presName="matrix" presStyleCnt="0">
        <dgm:presLayoutVars>
          <dgm:chMax val="1"/>
          <dgm:dir/>
          <dgm:resizeHandles val="exact"/>
        </dgm:presLayoutVars>
      </dgm:prSet>
      <dgm:spPr/>
    </dgm:pt>
    <dgm:pt modelId="{ACE72B4F-1896-4925-A77D-DC0445617455}" type="pres">
      <dgm:prSet presAssocID="{FD1B3C91-CC8B-40F8-B10A-1B7AF910D2C4}" presName="diamond" presStyleLbl="bgShp" presStyleIdx="0" presStyleCnt="1"/>
      <dgm:spPr/>
    </dgm:pt>
    <dgm:pt modelId="{93FAC7DE-CF43-41D0-9540-7BFBD21442B3}" type="pres">
      <dgm:prSet presAssocID="{FD1B3C91-CC8B-40F8-B10A-1B7AF910D2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3FAFF1-9CDF-409C-B695-1E721A01FA8B}" type="pres">
      <dgm:prSet presAssocID="{FD1B3C91-CC8B-40F8-B10A-1B7AF910D2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6A635-33FA-4090-9D08-4F8405587C2B}" type="pres">
      <dgm:prSet presAssocID="{FD1B3C91-CC8B-40F8-B10A-1B7AF910D2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6C5EC9-89E2-4295-94ED-EC8B492B03F8}" type="pres">
      <dgm:prSet presAssocID="{FD1B3C91-CC8B-40F8-B10A-1B7AF910D2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FA6F24-B746-4096-A829-5E6DA3F8675B}" type="presOf" srcId="{8CB0CE8E-24B3-4C80-B856-011F388CCCA6}" destId="{AF36A635-33FA-4090-9D08-4F8405587C2B}" srcOrd="0" destOrd="0" presId="urn:microsoft.com/office/officeart/2005/8/layout/matrix3"/>
    <dgm:cxn modelId="{3FC7B62A-A4B5-4407-8542-20A9FE97BACF}" srcId="{FD1B3C91-CC8B-40F8-B10A-1B7AF910D2C4}" destId="{200F47DE-6E0E-41FC-B535-5A3869952F41}" srcOrd="3" destOrd="0" parTransId="{043EB9DE-7F8C-4C24-825D-0AC02DDA410E}" sibTransId="{5B1746B7-A0A1-46A8-BD2D-76162DE9521E}"/>
    <dgm:cxn modelId="{F2C1F858-25F8-4018-8BFF-F84D677D6D00}" srcId="{FD1B3C91-CC8B-40F8-B10A-1B7AF910D2C4}" destId="{B9AC15C9-E2A2-4E30-9456-2FD4A784C2B1}" srcOrd="0" destOrd="0" parTransId="{B2EF0F62-1B46-47AE-A962-A4BF14E46EC0}" sibTransId="{46D7770B-69A1-412D-AB96-538BB85A0EF4}"/>
    <dgm:cxn modelId="{FD010298-125D-4D4E-92C8-CB15DF10C1D5}" type="presOf" srcId="{B9AC15C9-E2A2-4E30-9456-2FD4A784C2B1}" destId="{93FAC7DE-CF43-41D0-9540-7BFBD21442B3}" srcOrd="0" destOrd="0" presId="urn:microsoft.com/office/officeart/2005/8/layout/matrix3"/>
    <dgm:cxn modelId="{F9B1E39E-7964-455C-A2A6-3097FA285C0C}" srcId="{FD1B3C91-CC8B-40F8-B10A-1B7AF910D2C4}" destId="{331B98E8-583B-46DC-AC72-99D6487E8BA9}" srcOrd="1" destOrd="0" parTransId="{7E40D755-A415-4A3F-9FBB-97F9388E1C78}" sibTransId="{F593B7F1-12BF-44C0-97C1-F843DDAABD1B}"/>
    <dgm:cxn modelId="{7A1094B9-4DBA-45CB-ABF5-3076038C4EFB}" type="presOf" srcId="{FD1B3C91-CC8B-40F8-B10A-1B7AF910D2C4}" destId="{767E8A16-2A9E-4BEC-B0C5-20AD4A0ED976}" srcOrd="0" destOrd="0" presId="urn:microsoft.com/office/officeart/2005/8/layout/matrix3"/>
    <dgm:cxn modelId="{EBE859BE-D760-4091-AE51-8C472EB816BC}" type="presOf" srcId="{200F47DE-6E0E-41FC-B535-5A3869952F41}" destId="{016C5EC9-89E2-4295-94ED-EC8B492B03F8}" srcOrd="0" destOrd="0" presId="urn:microsoft.com/office/officeart/2005/8/layout/matrix3"/>
    <dgm:cxn modelId="{57C9BEBF-6966-42CC-8792-A52B2F575A10}" srcId="{FD1B3C91-CC8B-40F8-B10A-1B7AF910D2C4}" destId="{8CB0CE8E-24B3-4C80-B856-011F388CCCA6}" srcOrd="2" destOrd="0" parTransId="{5CA0E4BC-14F3-4007-BD09-0DB3FB577702}" sibTransId="{9616CA27-0F05-4CEE-8E3C-DD60338DE636}"/>
    <dgm:cxn modelId="{D80B48DA-EEE4-40B7-9F48-213F16FEE953}" type="presOf" srcId="{331B98E8-583B-46DC-AC72-99D6487E8BA9}" destId="{AC3FAFF1-9CDF-409C-B695-1E721A01FA8B}" srcOrd="0" destOrd="0" presId="urn:microsoft.com/office/officeart/2005/8/layout/matrix3"/>
    <dgm:cxn modelId="{7E7871FF-B095-452B-A612-949AE209E671}" type="presParOf" srcId="{767E8A16-2A9E-4BEC-B0C5-20AD4A0ED976}" destId="{ACE72B4F-1896-4925-A77D-DC0445617455}" srcOrd="0" destOrd="0" presId="urn:microsoft.com/office/officeart/2005/8/layout/matrix3"/>
    <dgm:cxn modelId="{E3DEEA7E-1E59-466F-941A-9E85FEF6F77F}" type="presParOf" srcId="{767E8A16-2A9E-4BEC-B0C5-20AD4A0ED976}" destId="{93FAC7DE-CF43-41D0-9540-7BFBD21442B3}" srcOrd="1" destOrd="0" presId="urn:microsoft.com/office/officeart/2005/8/layout/matrix3"/>
    <dgm:cxn modelId="{0C307E43-8356-4539-A104-378B13DA0834}" type="presParOf" srcId="{767E8A16-2A9E-4BEC-B0C5-20AD4A0ED976}" destId="{AC3FAFF1-9CDF-409C-B695-1E721A01FA8B}" srcOrd="2" destOrd="0" presId="urn:microsoft.com/office/officeart/2005/8/layout/matrix3"/>
    <dgm:cxn modelId="{E1A744D4-1C5E-4D0C-BEE4-71B4C26A42EE}" type="presParOf" srcId="{767E8A16-2A9E-4BEC-B0C5-20AD4A0ED976}" destId="{AF36A635-33FA-4090-9D08-4F8405587C2B}" srcOrd="3" destOrd="0" presId="urn:microsoft.com/office/officeart/2005/8/layout/matrix3"/>
    <dgm:cxn modelId="{4C246C5B-42FF-4166-A322-A761A23180F7}" type="presParOf" srcId="{767E8A16-2A9E-4BEC-B0C5-20AD4A0ED976}" destId="{016C5EC9-89E2-4295-94ED-EC8B492B03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C8544-F20A-4594-B3D7-62E2F848EC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4C4B13-6389-4AE2-90E4-76305E73F3A6}">
      <dgm:prSet/>
      <dgm:spPr/>
      <dgm:t>
        <a:bodyPr/>
        <a:lstStyle/>
        <a:p>
          <a:r>
            <a:rPr lang="en-US"/>
            <a:t>Receive our custom PCB</a:t>
          </a:r>
        </a:p>
      </dgm:t>
    </dgm:pt>
    <dgm:pt modelId="{BEC01949-13E4-411B-AF1F-CEEA9E1782BC}" type="parTrans" cxnId="{5D3BDF4B-CBF5-470F-9EA3-668C9C3467B0}">
      <dgm:prSet/>
      <dgm:spPr/>
      <dgm:t>
        <a:bodyPr/>
        <a:lstStyle/>
        <a:p>
          <a:endParaRPr lang="en-US"/>
        </a:p>
      </dgm:t>
    </dgm:pt>
    <dgm:pt modelId="{3FBB07C5-6799-4506-8E23-7F5A36B0BDA9}" type="sibTrans" cxnId="{5D3BDF4B-CBF5-470F-9EA3-668C9C3467B0}">
      <dgm:prSet/>
      <dgm:spPr/>
      <dgm:t>
        <a:bodyPr/>
        <a:lstStyle/>
        <a:p>
          <a:endParaRPr lang="en-US"/>
        </a:p>
      </dgm:t>
    </dgm:pt>
    <dgm:pt modelId="{70924717-21CC-4E44-BBD0-F3E0D9E2F590}">
      <dgm:prSet/>
      <dgm:spPr/>
      <dgm:t>
        <a:bodyPr/>
        <a:lstStyle/>
        <a:p>
          <a:r>
            <a:rPr lang="en-US"/>
            <a:t>Integrate it with our Arduino Mega</a:t>
          </a:r>
        </a:p>
      </dgm:t>
    </dgm:pt>
    <dgm:pt modelId="{72131952-A066-46F9-AD44-53D33B7132BA}" type="parTrans" cxnId="{C546A985-EAFE-40AD-B32D-BABA8D615459}">
      <dgm:prSet/>
      <dgm:spPr/>
      <dgm:t>
        <a:bodyPr/>
        <a:lstStyle/>
        <a:p>
          <a:endParaRPr lang="en-US"/>
        </a:p>
      </dgm:t>
    </dgm:pt>
    <dgm:pt modelId="{7848286C-BB22-4954-B7AE-AEF2EE871A96}" type="sibTrans" cxnId="{C546A985-EAFE-40AD-B32D-BABA8D615459}">
      <dgm:prSet/>
      <dgm:spPr/>
      <dgm:t>
        <a:bodyPr/>
        <a:lstStyle/>
        <a:p>
          <a:endParaRPr lang="en-US"/>
        </a:p>
      </dgm:t>
    </dgm:pt>
    <dgm:pt modelId="{540EBF94-DA9F-4AD8-9479-305DAC0BAD59}">
      <dgm:prSet/>
      <dgm:spPr/>
      <dgm:t>
        <a:bodyPr/>
        <a:lstStyle/>
        <a:p>
          <a:r>
            <a:rPr lang="en-US"/>
            <a:t>Complete the Arduino Mega program</a:t>
          </a:r>
        </a:p>
      </dgm:t>
    </dgm:pt>
    <dgm:pt modelId="{8B458FCE-9B7E-4AB8-8A9A-7F7EFDF1D1AE}" type="parTrans" cxnId="{C6B521C1-411D-4D2C-8E52-586BDABC1B22}">
      <dgm:prSet/>
      <dgm:spPr/>
      <dgm:t>
        <a:bodyPr/>
        <a:lstStyle/>
        <a:p>
          <a:endParaRPr lang="en-US"/>
        </a:p>
      </dgm:t>
    </dgm:pt>
    <dgm:pt modelId="{B744A497-39E5-46DE-94EB-F909AED9DF3B}" type="sibTrans" cxnId="{C6B521C1-411D-4D2C-8E52-586BDABC1B22}">
      <dgm:prSet/>
      <dgm:spPr/>
      <dgm:t>
        <a:bodyPr/>
        <a:lstStyle/>
        <a:p>
          <a:endParaRPr lang="en-US"/>
        </a:p>
      </dgm:t>
    </dgm:pt>
    <dgm:pt modelId="{D2634CF7-BFA0-4C40-AEA1-F7B698687C04}">
      <dgm:prSet/>
      <dgm:spPr/>
      <dgm:t>
        <a:bodyPr/>
        <a:lstStyle/>
        <a:p>
          <a:r>
            <a:rPr lang="en-US"/>
            <a:t>Design the final PCB with Arduino integration</a:t>
          </a:r>
        </a:p>
      </dgm:t>
    </dgm:pt>
    <dgm:pt modelId="{86312316-38CC-444D-961C-1786B2D738FA}" type="parTrans" cxnId="{303789DC-223A-42F4-A4B0-3CC839C598A3}">
      <dgm:prSet/>
      <dgm:spPr/>
      <dgm:t>
        <a:bodyPr/>
        <a:lstStyle/>
        <a:p>
          <a:endParaRPr lang="en-US"/>
        </a:p>
      </dgm:t>
    </dgm:pt>
    <dgm:pt modelId="{35980E2A-6500-470A-9985-B0F5F01F2B21}" type="sibTrans" cxnId="{303789DC-223A-42F4-A4B0-3CC839C598A3}">
      <dgm:prSet/>
      <dgm:spPr/>
      <dgm:t>
        <a:bodyPr/>
        <a:lstStyle/>
        <a:p>
          <a:endParaRPr lang="en-US"/>
        </a:p>
      </dgm:t>
    </dgm:pt>
    <dgm:pt modelId="{54F7C0C4-2C36-4826-B245-C3AE301902D0}">
      <dgm:prSet/>
      <dgm:spPr/>
      <dgm:t>
        <a:bodyPr/>
        <a:lstStyle/>
        <a:p>
          <a:r>
            <a:rPr lang="en-US"/>
            <a:t>Send in the final PCB for manufacturing</a:t>
          </a:r>
        </a:p>
      </dgm:t>
    </dgm:pt>
    <dgm:pt modelId="{DC9BB293-28CF-4B8D-B002-82B141671F2D}" type="parTrans" cxnId="{79AB3264-9EF1-40F3-A249-C1E9E4B083FF}">
      <dgm:prSet/>
      <dgm:spPr/>
      <dgm:t>
        <a:bodyPr/>
        <a:lstStyle/>
        <a:p>
          <a:endParaRPr lang="en-US"/>
        </a:p>
      </dgm:t>
    </dgm:pt>
    <dgm:pt modelId="{EC1A9D15-DCF0-4460-92B9-0A838B62BFE2}" type="sibTrans" cxnId="{79AB3264-9EF1-40F3-A249-C1E9E4B083FF}">
      <dgm:prSet/>
      <dgm:spPr/>
      <dgm:t>
        <a:bodyPr/>
        <a:lstStyle/>
        <a:p>
          <a:endParaRPr lang="en-US"/>
        </a:p>
      </dgm:t>
    </dgm:pt>
    <dgm:pt modelId="{F920CD4A-ED8B-4851-9BBD-8646AA355099}">
      <dgm:prSet/>
      <dgm:spPr/>
      <dgm:t>
        <a:bodyPr/>
        <a:lstStyle/>
        <a:p>
          <a:r>
            <a:rPr lang="en-US"/>
            <a:t>3D model and print final PCB housing</a:t>
          </a:r>
        </a:p>
      </dgm:t>
    </dgm:pt>
    <dgm:pt modelId="{1BC19F7D-2681-4E22-950E-0D1333DDFFA0}" type="parTrans" cxnId="{8AB21D4A-A93F-45DB-AD2B-94D8D72B1991}">
      <dgm:prSet/>
      <dgm:spPr/>
      <dgm:t>
        <a:bodyPr/>
        <a:lstStyle/>
        <a:p>
          <a:endParaRPr lang="en-US"/>
        </a:p>
      </dgm:t>
    </dgm:pt>
    <dgm:pt modelId="{A38E3DA2-B239-4DB5-9F2E-433B087BD010}" type="sibTrans" cxnId="{8AB21D4A-A93F-45DB-AD2B-94D8D72B1991}">
      <dgm:prSet/>
      <dgm:spPr/>
      <dgm:t>
        <a:bodyPr/>
        <a:lstStyle/>
        <a:p>
          <a:endParaRPr lang="en-US"/>
        </a:p>
      </dgm:t>
    </dgm:pt>
    <dgm:pt modelId="{CDFB6599-BC11-4050-A474-9651055E26C5}" type="pres">
      <dgm:prSet presAssocID="{08FC8544-F20A-4594-B3D7-62E2F848ECA5}" presName="linear" presStyleCnt="0">
        <dgm:presLayoutVars>
          <dgm:animLvl val="lvl"/>
          <dgm:resizeHandles val="exact"/>
        </dgm:presLayoutVars>
      </dgm:prSet>
      <dgm:spPr/>
    </dgm:pt>
    <dgm:pt modelId="{BF767F34-54C4-4AE5-9328-722BE8E4E02F}" type="pres">
      <dgm:prSet presAssocID="{9A4C4B13-6389-4AE2-90E4-76305E73F3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EE7C49-DF00-47F5-B4A1-28F3E7812990}" type="pres">
      <dgm:prSet presAssocID="{3FBB07C5-6799-4506-8E23-7F5A36B0BDA9}" presName="spacer" presStyleCnt="0"/>
      <dgm:spPr/>
    </dgm:pt>
    <dgm:pt modelId="{2F638BCD-FAF3-4AE0-A8A7-2B5C4C3F3E3D}" type="pres">
      <dgm:prSet presAssocID="{70924717-21CC-4E44-BBD0-F3E0D9E2F5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778890C-99DE-4F1C-AD33-8E30D9793133}" type="pres">
      <dgm:prSet presAssocID="{7848286C-BB22-4954-B7AE-AEF2EE871A96}" presName="spacer" presStyleCnt="0"/>
      <dgm:spPr/>
    </dgm:pt>
    <dgm:pt modelId="{FFCC9476-A3B4-457F-B456-074BE84528ED}" type="pres">
      <dgm:prSet presAssocID="{540EBF94-DA9F-4AD8-9479-305DAC0BAD5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7B35100-BC69-4E58-A5C2-BAF7BA7DDA39}" type="pres">
      <dgm:prSet presAssocID="{B744A497-39E5-46DE-94EB-F909AED9DF3B}" presName="spacer" presStyleCnt="0"/>
      <dgm:spPr/>
    </dgm:pt>
    <dgm:pt modelId="{F622934B-E97D-43C8-A5E4-36E47A4F0F5E}" type="pres">
      <dgm:prSet presAssocID="{D2634CF7-BFA0-4C40-AEA1-F7B698687C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872BB8C-BE7F-48A1-A798-F2370BCEDC7F}" type="pres">
      <dgm:prSet presAssocID="{35980E2A-6500-470A-9985-B0F5F01F2B21}" presName="spacer" presStyleCnt="0"/>
      <dgm:spPr/>
    </dgm:pt>
    <dgm:pt modelId="{8DB591ED-5201-4081-A807-23FB7AC1433E}" type="pres">
      <dgm:prSet presAssocID="{54F7C0C4-2C36-4826-B245-C3AE301902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2FF9FBF-AA04-4F4C-A7C7-A6F9B81265B6}" type="pres">
      <dgm:prSet presAssocID="{EC1A9D15-DCF0-4460-92B9-0A838B62BFE2}" presName="spacer" presStyleCnt="0"/>
      <dgm:spPr/>
    </dgm:pt>
    <dgm:pt modelId="{55F34421-66EC-4E6F-904A-D02206D30812}" type="pres">
      <dgm:prSet presAssocID="{F920CD4A-ED8B-4851-9BBD-8646AA35509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C4BB30F-19E1-4767-A6B9-04B52D8944A4}" type="presOf" srcId="{9A4C4B13-6389-4AE2-90E4-76305E73F3A6}" destId="{BF767F34-54C4-4AE5-9328-722BE8E4E02F}" srcOrd="0" destOrd="0" presId="urn:microsoft.com/office/officeart/2005/8/layout/vList2"/>
    <dgm:cxn modelId="{79AB3264-9EF1-40F3-A249-C1E9E4B083FF}" srcId="{08FC8544-F20A-4594-B3D7-62E2F848ECA5}" destId="{54F7C0C4-2C36-4826-B245-C3AE301902D0}" srcOrd="4" destOrd="0" parTransId="{DC9BB293-28CF-4B8D-B002-82B141671F2D}" sibTransId="{EC1A9D15-DCF0-4460-92B9-0A838B62BFE2}"/>
    <dgm:cxn modelId="{8AB21D4A-A93F-45DB-AD2B-94D8D72B1991}" srcId="{08FC8544-F20A-4594-B3D7-62E2F848ECA5}" destId="{F920CD4A-ED8B-4851-9BBD-8646AA355099}" srcOrd="5" destOrd="0" parTransId="{1BC19F7D-2681-4E22-950E-0D1333DDFFA0}" sibTransId="{A38E3DA2-B239-4DB5-9F2E-433B087BD010}"/>
    <dgm:cxn modelId="{39C1896B-FBDE-425D-9783-A62C3549B0AD}" type="presOf" srcId="{540EBF94-DA9F-4AD8-9479-305DAC0BAD59}" destId="{FFCC9476-A3B4-457F-B456-074BE84528ED}" srcOrd="0" destOrd="0" presId="urn:microsoft.com/office/officeart/2005/8/layout/vList2"/>
    <dgm:cxn modelId="{5D3BDF4B-CBF5-470F-9EA3-668C9C3467B0}" srcId="{08FC8544-F20A-4594-B3D7-62E2F848ECA5}" destId="{9A4C4B13-6389-4AE2-90E4-76305E73F3A6}" srcOrd="0" destOrd="0" parTransId="{BEC01949-13E4-411B-AF1F-CEEA9E1782BC}" sibTransId="{3FBB07C5-6799-4506-8E23-7F5A36B0BDA9}"/>
    <dgm:cxn modelId="{7E584B54-E885-40E4-91A5-1143D2CA69E6}" type="presOf" srcId="{F920CD4A-ED8B-4851-9BBD-8646AA355099}" destId="{55F34421-66EC-4E6F-904A-D02206D30812}" srcOrd="0" destOrd="0" presId="urn:microsoft.com/office/officeart/2005/8/layout/vList2"/>
    <dgm:cxn modelId="{20FEA27B-4AD5-43B9-89C5-A8C2D3B01F1A}" type="presOf" srcId="{D2634CF7-BFA0-4C40-AEA1-F7B698687C04}" destId="{F622934B-E97D-43C8-A5E4-36E47A4F0F5E}" srcOrd="0" destOrd="0" presId="urn:microsoft.com/office/officeart/2005/8/layout/vList2"/>
    <dgm:cxn modelId="{C546A985-EAFE-40AD-B32D-BABA8D615459}" srcId="{08FC8544-F20A-4594-B3D7-62E2F848ECA5}" destId="{70924717-21CC-4E44-BBD0-F3E0D9E2F590}" srcOrd="1" destOrd="0" parTransId="{72131952-A066-46F9-AD44-53D33B7132BA}" sibTransId="{7848286C-BB22-4954-B7AE-AEF2EE871A96}"/>
    <dgm:cxn modelId="{5C23DB92-3A09-4257-85D6-FF75B667C633}" type="presOf" srcId="{54F7C0C4-2C36-4826-B245-C3AE301902D0}" destId="{8DB591ED-5201-4081-A807-23FB7AC1433E}" srcOrd="0" destOrd="0" presId="urn:microsoft.com/office/officeart/2005/8/layout/vList2"/>
    <dgm:cxn modelId="{C6B521C1-411D-4D2C-8E52-586BDABC1B22}" srcId="{08FC8544-F20A-4594-B3D7-62E2F848ECA5}" destId="{540EBF94-DA9F-4AD8-9479-305DAC0BAD59}" srcOrd="2" destOrd="0" parTransId="{8B458FCE-9B7E-4AB8-8A9A-7F7EFDF1D1AE}" sibTransId="{B744A497-39E5-46DE-94EB-F909AED9DF3B}"/>
    <dgm:cxn modelId="{303789DC-223A-42F4-A4B0-3CC839C598A3}" srcId="{08FC8544-F20A-4594-B3D7-62E2F848ECA5}" destId="{D2634CF7-BFA0-4C40-AEA1-F7B698687C04}" srcOrd="3" destOrd="0" parTransId="{86312316-38CC-444D-961C-1786B2D738FA}" sibTransId="{35980E2A-6500-470A-9985-B0F5F01F2B21}"/>
    <dgm:cxn modelId="{2CFFFCE0-FA4B-4337-92C8-889A0BC5C9F8}" type="presOf" srcId="{08FC8544-F20A-4594-B3D7-62E2F848ECA5}" destId="{CDFB6599-BC11-4050-A474-9651055E26C5}" srcOrd="0" destOrd="0" presId="urn:microsoft.com/office/officeart/2005/8/layout/vList2"/>
    <dgm:cxn modelId="{B4948AEE-FB2B-47A8-A03A-A89B1ECD27D1}" type="presOf" srcId="{70924717-21CC-4E44-BBD0-F3E0D9E2F590}" destId="{2F638BCD-FAF3-4AE0-A8A7-2B5C4C3F3E3D}" srcOrd="0" destOrd="0" presId="urn:microsoft.com/office/officeart/2005/8/layout/vList2"/>
    <dgm:cxn modelId="{C4DEE5F7-5F5E-4572-B14D-A4130E56E343}" type="presParOf" srcId="{CDFB6599-BC11-4050-A474-9651055E26C5}" destId="{BF767F34-54C4-4AE5-9328-722BE8E4E02F}" srcOrd="0" destOrd="0" presId="urn:microsoft.com/office/officeart/2005/8/layout/vList2"/>
    <dgm:cxn modelId="{52FA104C-693D-446E-94A1-F1042488D7B9}" type="presParOf" srcId="{CDFB6599-BC11-4050-A474-9651055E26C5}" destId="{A7EE7C49-DF00-47F5-B4A1-28F3E7812990}" srcOrd="1" destOrd="0" presId="urn:microsoft.com/office/officeart/2005/8/layout/vList2"/>
    <dgm:cxn modelId="{B8F56860-0F54-4E3C-99C4-ED4E32954989}" type="presParOf" srcId="{CDFB6599-BC11-4050-A474-9651055E26C5}" destId="{2F638BCD-FAF3-4AE0-A8A7-2B5C4C3F3E3D}" srcOrd="2" destOrd="0" presId="urn:microsoft.com/office/officeart/2005/8/layout/vList2"/>
    <dgm:cxn modelId="{CFBF6BCE-9D76-49EE-B5AD-8C10C8F63844}" type="presParOf" srcId="{CDFB6599-BC11-4050-A474-9651055E26C5}" destId="{A778890C-99DE-4F1C-AD33-8E30D9793133}" srcOrd="3" destOrd="0" presId="urn:microsoft.com/office/officeart/2005/8/layout/vList2"/>
    <dgm:cxn modelId="{BE8B87E5-0284-4E55-BF72-2479782E2948}" type="presParOf" srcId="{CDFB6599-BC11-4050-A474-9651055E26C5}" destId="{FFCC9476-A3B4-457F-B456-074BE84528ED}" srcOrd="4" destOrd="0" presId="urn:microsoft.com/office/officeart/2005/8/layout/vList2"/>
    <dgm:cxn modelId="{C9560BDC-63C2-47A0-A285-600353C29D30}" type="presParOf" srcId="{CDFB6599-BC11-4050-A474-9651055E26C5}" destId="{C7B35100-BC69-4E58-A5C2-BAF7BA7DDA39}" srcOrd="5" destOrd="0" presId="urn:microsoft.com/office/officeart/2005/8/layout/vList2"/>
    <dgm:cxn modelId="{A4488674-BC83-4BCE-9622-E3128F617DF2}" type="presParOf" srcId="{CDFB6599-BC11-4050-A474-9651055E26C5}" destId="{F622934B-E97D-43C8-A5E4-36E47A4F0F5E}" srcOrd="6" destOrd="0" presId="urn:microsoft.com/office/officeart/2005/8/layout/vList2"/>
    <dgm:cxn modelId="{49FC12F3-E8DC-4EAA-B318-B20353831609}" type="presParOf" srcId="{CDFB6599-BC11-4050-A474-9651055E26C5}" destId="{8872BB8C-BE7F-48A1-A798-F2370BCEDC7F}" srcOrd="7" destOrd="0" presId="urn:microsoft.com/office/officeart/2005/8/layout/vList2"/>
    <dgm:cxn modelId="{66149EB8-C8CB-48CF-9BB8-E2CE2B514D6A}" type="presParOf" srcId="{CDFB6599-BC11-4050-A474-9651055E26C5}" destId="{8DB591ED-5201-4081-A807-23FB7AC1433E}" srcOrd="8" destOrd="0" presId="urn:microsoft.com/office/officeart/2005/8/layout/vList2"/>
    <dgm:cxn modelId="{F03C26AF-2C5A-4E7F-BC68-AA9F380C6B7B}" type="presParOf" srcId="{CDFB6599-BC11-4050-A474-9651055E26C5}" destId="{52FF9FBF-AA04-4F4C-A7C7-A6F9B81265B6}" srcOrd="9" destOrd="0" presId="urn:microsoft.com/office/officeart/2005/8/layout/vList2"/>
    <dgm:cxn modelId="{CB611F3B-CC3D-4393-9DF3-0404BB2F337A}" type="presParOf" srcId="{CDFB6599-BC11-4050-A474-9651055E26C5}" destId="{55F34421-66EC-4E6F-904A-D02206D3081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5A01D5-B87E-47EB-99E6-6B178400F9F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772BB6-D30C-41B3-B08C-421A56E96726}">
      <dgm:prSet/>
      <dgm:spPr/>
      <dgm:t>
        <a:bodyPr/>
        <a:lstStyle/>
        <a:p>
          <a:r>
            <a:rPr lang="en-US"/>
            <a:t>EMF testing of the antenna</a:t>
          </a:r>
        </a:p>
      </dgm:t>
    </dgm:pt>
    <dgm:pt modelId="{A1BB1C22-9B77-4103-BD1C-68AB77252C23}" type="parTrans" cxnId="{AAE26895-C541-4529-B6F5-897EB6E683D0}">
      <dgm:prSet/>
      <dgm:spPr/>
      <dgm:t>
        <a:bodyPr/>
        <a:lstStyle/>
        <a:p>
          <a:endParaRPr lang="en-US"/>
        </a:p>
      </dgm:t>
    </dgm:pt>
    <dgm:pt modelId="{CCCA1BF6-D07A-4145-B967-F2E7874C06DA}" type="sibTrans" cxnId="{AAE26895-C541-4529-B6F5-897EB6E683D0}">
      <dgm:prSet/>
      <dgm:spPr/>
      <dgm:t>
        <a:bodyPr/>
        <a:lstStyle/>
        <a:p>
          <a:endParaRPr lang="en-US"/>
        </a:p>
      </dgm:t>
    </dgm:pt>
    <dgm:pt modelId="{137BB766-F203-42BC-B42F-A501590C7C5C}">
      <dgm:prSet/>
      <dgm:spPr/>
      <dgm:t>
        <a:bodyPr/>
        <a:lstStyle/>
        <a:p>
          <a:r>
            <a:rPr lang="en-US"/>
            <a:t>CLRC663 chip testing through Arduino Mega</a:t>
          </a:r>
        </a:p>
      </dgm:t>
    </dgm:pt>
    <dgm:pt modelId="{5EA72AB1-F1F4-465F-880D-08F4727A35B9}" type="parTrans" cxnId="{117BF495-29D4-45E5-BC23-50B1F1EE5625}">
      <dgm:prSet/>
      <dgm:spPr/>
      <dgm:t>
        <a:bodyPr/>
        <a:lstStyle/>
        <a:p>
          <a:endParaRPr lang="en-US"/>
        </a:p>
      </dgm:t>
    </dgm:pt>
    <dgm:pt modelId="{BD6CC4B7-2CF4-4044-BB15-6898986C41AE}" type="sibTrans" cxnId="{117BF495-29D4-45E5-BC23-50B1F1EE5625}">
      <dgm:prSet/>
      <dgm:spPr/>
      <dgm:t>
        <a:bodyPr/>
        <a:lstStyle/>
        <a:p>
          <a:endParaRPr lang="en-US"/>
        </a:p>
      </dgm:t>
    </dgm:pt>
    <dgm:pt modelId="{DAE23D0C-918D-4763-BADF-F861619304FE}">
      <dgm:prSet/>
      <dgm:spPr/>
      <dgm:t>
        <a:bodyPr/>
        <a:lstStyle/>
        <a:p>
          <a:r>
            <a:rPr lang="en-US"/>
            <a:t>Read and Write tests of the CLRC663</a:t>
          </a:r>
        </a:p>
      </dgm:t>
    </dgm:pt>
    <dgm:pt modelId="{9627E486-E076-4B30-A7FC-52D139878759}" type="parTrans" cxnId="{4E7322ED-9550-493F-B235-C96AB4B95D6D}">
      <dgm:prSet/>
      <dgm:spPr/>
      <dgm:t>
        <a:bodyPr/>
        <a:lstStyle/>
        <a:p>
          <a:endParaRPr lang="en-US"/>
        </a:p>
      </dgm:t>
    </dgm:pt>
    <dgm:pt modelId="{C05592A7-23B9-45F5-84FC-3543A8E86B09}" type="sibTrans" cxnId="{4E7322ED-9550-493F-B235-C96AB4B95D6D}">
      <dgm:prSet/>
      <dgm:spPr/>
      <dgm:t>
        <a:bodyPr/>
        <a:lstStyle/>
        <a:p>
          <a:endParaRPr lang="en-US"/>
        </a:p>
      </dgm:t>
    </dgm:pt>
    <dgm:pt modelId="{902F8753-1BC5-4BE0-BF2C-34D6041869B5}">
      <dgm:prSet/>
      <dgm:spPr/>
      <dgm:t>
        <a:bodyPr/>
        <a:lstStyle/>
        <a:p>
          <a:r>
            <a:rPr lang="en-US"/>
            <a:t>General program ability testing</a:t>
          </a:r>
        </a:p>
      </dgm:t>
    </dgm:pt>
    <dgm:pt modelId="{CB3A50D6-E94B-4686-AF65-E8F6E12128A3}" type="parTrans" cxnId="{3F8CDD19-76FB-4E4B-8494-76D6D986E9C1}">
      <dgm:prSet/>
      <dgm:spPr/>
      <dgm:t>
        <a:bodyPr/>
        <a:lstStyle/>
        <a:p>
          <a:endParaRPr lang="en-US"/>
        </a:p>
      </dgm:t>
    </dgm:pt>
    <dgm:pt modelId="{135B5B42-4FD9-4FC2-B617-F7110391B48B}" type="sibTrans" cxnId="{3F8CDD19-76FB-4E4B-8494-76D6D986E9C1}">
      <dgm:prSet/>
      <dgm:spPr/>
      <dgm:t>
        <a:bodyPr/>
        <a:lstStyle/>
        <a:p>
          <a:endParaRPr lang="en-US"/>
        </a:p>
      </dgm:t>
    </dgm:pt>
    <dgm:pt modelId="{2DE367CA-58AD-47AE-A325-648878AFC07B}" type="pres">
      <dgm:prSet presAssocID="{B45A01D5-B87E-47EB-99E6-6B178400F9F6}" presName="outerComposite" presStyleCnt="0">
        <dgm:presLayoutVars>
          <dgm:chMax val="5"/>
          <dgm:dir/>
          <dgm:resizeHandles val="exact"/>
        </dgm:presLayoutVars>
      </dgm:prSet>
      <dgm:spPr/>
    </dgm:pt>
    <dgm:pt modelId="{619D5BAF-EE61-4903-B8D9-0D9933B5B266}" type="pres">
      <dgm:prSet presAssocID="{B45A01D5-B87E-47EB-99E6-6B178400F9F6}" presName="dummyMaxCanvas" presStyleCnt="0">
        <dgm:presLayoutVars/>
      </dgm:prSet>
      <dgm:spPr/>
    </dgm:pt>
    <dgm:pt modelId="{2A07A5D1-9E00-4F0C-AE82-644320EEF9DF}" type="pres">
      <dgm:prSet presAssocID="{B45A01D5-B87E-47EB-99E6-6B178400F9F6}" presName="FourNodes_1" presStyleLbl="node1" presStyleIdx="0" presStyleCnt="4">
        <dgm:presLayoutVars>
          <dgm:bulletEnabled val="1"/>
        </dgm:presLayoutVars>
      </dgm:prSet>
      <dgm:spPr/>
    </dgm:pt>
    <dgm:pt modelId="{A25CFF7F-19FB-4942-877A-C2C74974ABE3}" type="pres">
      <dgm:prSet presAssocID="{B45A01D5-B87E-47EB-99E6-6B178400F9F6}" presName="FourNodes_2" presStyleLbl="node1" presStyleIdx="1" presStyleCnt="4">
        <dgm:presLayoutVars>
          <dgm:bulletEnabled val="1"/>
        </dgm:presLayoutVars>
      </dgm:prSet>
      <dgm:spPr/>
    </dgm:pt>
    <dgm:pt modelId="{3700C143-CB1F-4A44-9BD6-05BC6D155D2B}" type="pres">
      <dgm:prSet presAssocID="{B45A01D5-B87E-47EB-99E6-6B178400F9F6}" presName="FourNodes_3" presStyleLbl="node1" presStyleIdx="2" presStyleCnt="4">
        <dgm:presLayoutVars>
          <dgm:bulletEnabled val="1"/>
        </dgm:presLayoutVars>
      </dgm:prSet>
      <dgm:spPr/>
    </dgm:pt>
    <dgm:pt modelId="{26005F2D-758B-4881-A53A-652E868203B3}" type="pres">
      <dgm:prSet presAssocID="{B45A01D5-B87E-47EB-99E6-6B178400F9F6}" presName="FourNodes_4" presStyleLbl="node1" presStyleIdx="3" presStyleCnt="4">
        <dgm:presLayoutVars>
          <dgm:bulletEnabled val="1"/>
        </dgm:presLayoutVars>
      </dgm:prSet>
      <dgm:spPr/>
    </dgm:pt>
    <dgm:pt modelId="{F5193625-1A77-4421-AC61-F98835D983D0}" type="pres">
      <dgm:prSet presAssocID="{B45A01D5-B87E-47EB-99E6-6B178400F9F6}" presName="FourConn_1-2" presStyleLbl="fgAccFollowNode1" presStyleIdx="0" presStyleCnt="3">
        <dgm:presLayoutVars>
          <dgm:bulletEnabled val="1"/>
        </dgm:presLayoutVars>
      </dgm:prSet>
      <dgm:spPr/>
    </dgm:pt>
    <dgm:pt modelId="{C00DE9B4-D8E9-4797-9BCC-C814C9E82656}" type="pres">
      <dgm:prSet presAssocID="{B45A01D5-B87E-47EB-99E6-6B178400F9F6}" presName="FourConn_2-3" presStyleLbl="fgAccFollowNode1" presStyleIdx="1" presStyleCnt="3">
        <dgm:presLayoutVars>
          <dgm:bulletEnabled val="1"/>
        </dgm:presLayoutVars>
      </dgm:prSet>
      <dgm:spPr/>
    </dgm:pt>
    <dgm:pt modelId="{3FBDC007-366F-4D17-9030-D8D2FE73EAB6}" type="pres">
      <dgm:prSet presAssocID="{B45A01D5-B87E-47EB-99E6-6B178400F9F6}" presName="FourConn_3-4" presStyleLbl="fgAccFollowNode1" presStyleIdx="2" presStyleCnt="3">
        <dgm:presLayoutVars>
          <dgm:bulletEnabled val="1"/>
        </dgm:presLayoutVars>
      </dgm:prSet>
      <dgm:spPr/>
    </dgm:pt>
    <dgm:pt modelId="{E26E0B04-67A9-407F-8F03-B30FA0F41CA6}" type="pres">
      <dgm:prSet presAssocID="{B45A01D5-B87E-47EB-99E6-6B178400F9F6}" presName="FourNodes_1_text" presStyleLbl="node1" presStyleIdx="3" presStyleCnt="4">
        <dgm:presLayoutVars>
          <dgm:bulletEnabled val="1"/>
        </dgm:presLayoutVars>
      </dgm:prSet>
      <dgm:spPr/>
    </dgm:pt>
    <dgm:pt modelId="{6C84F122-F3B2-4289-BE79-672F4D77C76B}" type="pres">
      <dgm:prSet presAssocID="{B45A01D5-B87E-47EB-99E6-6B178400F9F6}" presName="FourNodes_2_text" presStyleLbl="node1" presStyleIdx="3" presStyleCnt="4">
        <dgm:presLayoutVars>
          <dgm:bulletEnabled val="1"/>
        </dgm:presLayoutVars>
      </dgm:prSet>
      <dgm:spPr/>
    </dgm:pt>
    <dgm:pt modelId="{1F68127D-E869-42E9-91B1-13F0F885E2EE}" type="pres">
      <dgm:prSet presAssocID="{B45A01D5-B87E-47EB-99E6-6B178400F9F6}" presName="FourNodes_3_text" presStyleLbl="node1" presStyleIdx="3" presStyleCnt="4">
        <dgm:presLayoutVars>
          <dgm:bulletEnabled val="1"/>
        </dgm:presLayoutVars>
      </dgm:prSet>
      <dgm:spPr/>
    </dgm:pt>
    <dgm:pt modelId="{F230AC43-CD81-417E-84E1-75F12A4EAAD6}" type="pres">
      <dgm:prSet presAssocID="{B45A01D5-B87E-47EB-99E6-6B178400F9F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E6DA14-1C53-4938-953F-FC818216A31E}" type="presOf" srcId="{137BB766-F203-42BC-B42F-A501590C7C5C}" destId="{6C84F122-F3B2-4289-BE79-672F4D77C76B}" srcOrd="1" destOrd="0" presId="urn:microsoft.com/office/officeart/2005/8/layout/vProcess5"/>
    <dgm:cxn modelId="{C92AE218-B1B4-4CFA-B5B4-7A6C6D6DFFEF}" type="presOf" srcId="{B45A01D5-B87E-47EB-99E6-6B178400F9F6}" destId="{2DE367CA-58AD-47AE-A325-648878AFC07B}" srcOrd="0" destOrd="0" presId="urn:microsoft.com/office/officeart/2005/8/layout/vProcess5"/>
    <dgm:cxn modelId="{3F8CDD19-76FB-4E4B-8494-76D6D986E9C1}" srcId="{B45A01D5-B87E-47EB-99E6-6B178400F9F6}" destId="{902F8753-1BC5-4BE0-BF2C-34D6041869B5}" srcOrd="3" destOrd="0" parTransId="{CB3A50D6-E94B-4686-AF65-E8F6E12128A3}" sibTransId="{135B5B42-4FD9-4FC2-B617-F7110391B48B}"/>
    <dgm:cxn modelId="{E05B602D-8017-4992-8F53-C3CAA86B8AF0}" type="presOf" srcId="{C05592A7-23B9-45F5-84FC-3543A8E86B09}" destId="{3FBDC007-366F-4D17-9030-D8D2FE73EAB6}" srcOrd="0" destOrd="0" presId="urn:microsoft.com/office/officeart/2005/8/layout/vProcess5"/>
    <dgm:cxn modelId="{52362343-8916-4CAC-B9E7-8F3903FE8505}" type="presOf" srcId="{BD6CC4B7-2CF4-4044-BB15-6898986C41AE}" destId="{C00DE9B4-D8E9-4797-9BCC-C814C9E82656}" srcOrd="0" destOrd="0" presId="urn:microsoft.com/office/officeart/2005/8/layout/vProcess5"/>
    <dgm:cxn modelId="{0CD9BF43-7B2D-4EAD-BC16-2CC533C4667F}" type="presOf" srcId="{902F8753-1BC5-4BE0-BF2C-34D6041869B5}" destId="{F230AC43-CD81-417E-84E1-75F12A4EAAD6}" srcOrd="1" destOrd="0" presId="urn:microsoft.com/office/officeart/2005/8/layout/vProcess5"/>
    <dgm:cxn modelId="{28953082-6BF1-4119-ACA4-DD401FFF5B09}" type="presOf" srcId="{CCCA1BF6-D07A-4145-B967-F2E7874C06DA}" destId="{F5193625-1A77-4421-AC61-F98835D983D0}" srcOrd="0" destOrd="0" presId="urn:microsoft.com/office/officeart/2005/8/layout/vProcess5"/>
    <dgm:cxn modelId="{D1DED988-9AD0-4230-9CE4-C85296E64137}" type="presOf" srcId="{137BB766-F203-42BC-B42F-A501590C7C5C}" destId="{A25CFF7F-19FB-4942-877A-C2C74974ABE3}" srcOrd="0" destOrd="0" presId="urn:microsoft.com/office/officeart/2005/8/layout/vProcess5"/>
    <dgm:cxn modelId="{AAE26895-C541-4529-B6F5-897EB6E683D0}" srcId="{B45A01D5-B87E-47EB-99E6-6B178400F9F6}" destId="{21772BB6-D30C-41B3-B08C-421A56E96726}" srcOrd="0" destOrd="0" parTransId="{A1BB1C22-9B77-4103-BD1C-68AB77252C23}" sibTransId="{CCCA1BF6-D07A-4145-B967-F2E7874C06DA}"/>
    <dgm:cxn modelId="{117BF495-29D4-45E5-BC23-50B1F1EE5625}" srcId="{B45A01D5-B87E-47EB-99E6-6B178400F9F6}" destId="{137BB766-F203-42BC-B42F-A501590C7C5C}" srcOrd="1" destOrd="0" parTransId="{5EA72AB1-F1F4-465F-880D-08F4727A35B9}" sibTransId="{BD6CC4B7-2CF4-4044-BB15-6898986C41AE}"/>
    <dgm:cxn modelId="{A542DFA2-F1F4-49F8-8707-F3B3AF45392C}" type="presOf" srcId="{21772BB6-D30C-41B3-B08C-421A56E96726}" destId="{2A07A5D1-9E00-4F0C-AE82-644320EEF9DF}" srcOrd="0" destOrd="0" presId="urn:microsoft.com/office/officeart/2005/8/layout/vProcess5"/>
    <dgm:cxn modelId="{1D54C4BE-2991-4F12-B5A8-FB918A62BAC3}" type="presOf" srcId="{DAE23D0C-918D-4763-BADF-F861619304FE}" destId="{1F68127D-E869-42E9-91B1-13F0F885E2EE}" srcOrd="1" destOrd="0" presId="urn:microsoft.com/office/officeart/2005/8/layout/vProcess5"/>
    <dgm:cxn modelId="{FC2828CA-7410-4E92-BBAE-6B21E906D098}" type="presOf" srcId="{902F8753-1BC5-4BE0-BF2C-34D6041869B5}" destId="{26005F2D-758B-4881-A53A-652E868203B3}" srcOrd="0" destOrd="0" presId="urn:microsoft.com/office/officeart/2005/8/layout/vProcess5"/>
    <dgm:cxn modelId="{4E7322ED-9550-493F-B235-C96AB4B95D6D}" srcId="{B45A01D5-B87E-47EB-99E6-6B178400F9F6}" destId="{DAE23D0C-918D-4763-BADF-F861619304FE}" srcOrd="2" destOrd="0" parTransId="{9627E486-E076-4B30-A7FC-52D139878759}" sibTransId="{C05592A7-23B9-45F5-84FC-3543A8E86B09}"/>
    <dgm:cxn modelId="{D0737AF5-4CEE-4EC8-BDBD-4ABA66688881}" type="presOf" srcId="{DAE23D0C-918D-4763-BADF-F861619304FE}" destId="{3700C143-CB1F-4A44-9BD6-05BC6D155D2B}" srcOrd="0" destOrd="0" presId="urn:microsoft.com/office/officeart/2005/8/layout/vProcess5"/>
    <dgm:cxn modelId="{62CB88FF-D4CB-4941-A93B-19FD32E1D1EB}" type="presOf" srcId="{21772BB6-D30C-41B3-B08C-421A56E96726}" destId="{E26E0B04-67A9-407F-8F03-B30FA0F41CA6}" srcOrd="1" destOrd="0" presId="urn:microsoft.com/office/officeart/2005/8/layout/vProcess5"/>
    <dgm:cxn modelId="{AD0B7646-A236-4762-AE76-C302CEC7C15A}" type="presParOf" srcId="{2DE367CA-58AD-47AE-A325-648878AFC07B}" destId="{619D5BAF-EE61-4903-B8D9-0D9933B5B266}" srcOrd="0" destOrd="0" presId="urn:microsoft.com/office/officeart/2005/8/layout/vProcess5"/>
    <dgm:cxn modelId="{2275A076-469A-49B4-B360-DA516349F03A}" type="presParOf" srcId="{2DE367CA-58AD-47AE-A325-648878AFC07B}" destId="{2A07A5D1-9E00-4F0C-AE82-644320EEF9DF}" srcOrd="1" destOrd="0" presId="urn:microsoft.com/office/officeart/2005/8/layout/vProcess5"/>
    <dgm:cxn modelId="{CCEA8AE1-B338-431E-9162-A4E415C53397}" type="presParOf" srcId="{2DE367CA-58AD-47AE-A325-648878AFC07B}" destId="{A25CFF7F-19FB-4942-877A-C2C74974ABE3}" srcOrd="2" destOrd="0" presId="urn:microsoft.com/office/officeart/2005/8/layout/vProcess5"/>
    <dgm:cxn modelId="{8590BC49-1201-46AB-8331-E3E200F6CF7D}" type="presParOf" srcId="{2DE367CA-58AD-47AE-A325-648878AFC07B}" destId="{3700C143-CB1F-4A44-9BD6-05BC6D155D2B}" srcOrd="3" destOrd="0" presId="urn:microsoft.com/office/officeart/2005/8/layout/vProcess5"/>
    <dgm:cxn modelId="{8B66DE8E-7B5B-45AD-AC6B-8803EA77CABE}" type="presParOf" srcId="{2DE367CA-58AD-47AE-A325-648878AFC07B}" destId="{26005F2D-758B-4881-A53A-652E868203B3}" srcOrd="4" destOrd="0" presId="urn:microsoft.com/office/officeart/2005/8/layout/vProcess5"/>
    <dgm:cxn modelId="{837EB8CD-A6C7-4B99-8CE1-18EBB95B33B7}" type="presParOf" srcId="{2DE367CA-58AD-47AE-A325-648878AFC07B}" destId="{F5193625-1A77-4421-AC61-F98835D983D0}" srcOrd="5" destOrd="0" presId="urn:microsoft.com/office/officeart/2005/8/layout/vProcess5"/>
    <dgm:cxn modelId="{9400B358-5277-4803-9207-F4C86B1C80FB}" type="presParOf" srcId="{2DE367CA-58AD-47AE-A325-648878AFC07B}" destId="{C00DE9B4-D8E9-4797-9BCC-C814C9E82656}" srcOrd="6" destOrd="0" presId="urn:microsoft.com/office/officeart/2005/8/layout/vProcess5"/>
    <dgm:cxn modelId="{9CDF306A-A2F0-460F-9842-44DECE93566E}" type="presParOf" srcId="{2DE367CA-58AD-47AE-A325-648878AFC07B}" destId="{3FBDC007-366F-4D17-9030-D8D2FE73EAB6}" srcOrd="7" destOrd="0" presId="urn:microsoft.com/office/officeart/2005/8/layout/vProcess5"/>
    <dgm:cxn modelId="{347EF950-C543-4152-B8F0-55A25D665E65}" type="presParOf" srcId="{2DE367CA-58AD-47AE-A325-648878AFC07B}" destId="{E26E0B04-67A9-407F-8F03-B30FA0F41CA6}" srcOrd="8" destOrd="0" presId="urn:microsoft.com/office/officeart/2005/8/layout/vProcess5"/>
    <dgm:cxn modelId="{158B0529-F734-4487-B170-EAD65C65AB9F}" type="presParOf" srcId="{2DE367CA-58AD-47AE-A325-648878AFC07B}" destId="{6C84F122-F3B2-4289-BE79-672F4D77C76B}" srcOrd="9" destOrd="0" presId="urn:microsoft.com/office/officeart/2005/8/layout/vProcess5"/>
    <dgm:cxn modelId="{95AD8627-76EF-41C7-91FE-22ED8327CA37}" type="presParOf" srcId="{2DE367CA-58AD-47AE-A325-648878AFC07B}" destId="{1F68127D-E869-42E9-91B1-13F0F885E2EE}" srcOrd="10" destOrd="0" presId="urn:microsoft.com/office/officeart/2005/8/layout/vProcess5"/>
    <dgm:cxn modelId="{55B21CE2-B080-4864-A314-20F880C1C52B}" type="presParOf" srcId="{2DE367CA-58AD-47AE-A325-648878AFC07B}" destId="{F230AC43-CD81-417E-84E1-75F12A4EAA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B01E8-9C15-4BF6-9EA6-71A52AA21D86}">
      <dsp:nvSpPr>
        <dsp:cNvPr id="0" name=""/>
        <dsp:cNvSpPr/>
      </dsp:nvSpPr>
      <dsp:spPr>
        <a:xfrm>
          <a:off x="47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D430F-0D24-44BA-A7C2-83334D376AFF}">
      <dsp:nvSpPr>
        <dsp:cNvPr id="0" name=""/>
        <dsp:cNvSpPr/>
      </dsp:nvSpPr>
      <dsp:spPr>
        <a:xfrm>
          <a:off x="71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63858-B515-41CD-A02D-1D554E324B45}">
      <dsp:nvSpPr>
        <dsp:cNvPr id="0" name=""/>
        <dsp:cNvSpPr/>
      </dsp:nvSpPr>
      <dsp:spPr>
        <a:xfrm>
          <a:off x="12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 and Create NFC antenna PCB</a:t>
          </a:r>
        </a:p>
      </dsp:txBody>
      <dsp:txXfrm>
        <a:off x="127800" y="2191181"/>
        <a:ext cx="1800000" cy="720000"/>
      </dsp:txXfrm>
    </dsp:sp>
    <dsp:sp modelId="{660F54E4-9D3A-48BD-9F4A-CD4733D48ABB}">
      <dsp:nvSpPr>
        <dsp:cNvPr id="0" name=""/>
        <dsp:cNvSpPr/>
      </dsp:nvSpPr>
      <dsp:spPr>
        <a:xfrm>
          <a:off x="2593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FAE0B-C7F3-4B28-B6FA-6E9B87CCEBD2}">
      <dsp:nvSpPr>
        <dsp:cNvPr id="0" name=""/>
        <dsp:cNvSpPr/>
      </dsp:nvSpPr>
      <dsp:spPr>
        <a:xfrm>
          <a:off x="2827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BD80-191C-4E26-91BB-FE16777A4A43}">
      <dsp:nvSpPr>
        <dsp:cNvPr id="0" name=""/>
        <dsp:cNvSpPr/>
      </dsp:nvSpPr>
      <dsp:spPr>
        <a:xfrm>
          <a:off x="2242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 Antenna PCB with a microcontroller on the same board. </a:t>
          </a:r>
        </a:p>
      </dsp:txBody>
      <dsp:txXfrm>
        <a:off x="2242800" y="2191181"/>
        <a:ext cx="1800000" cy="720000"/>
      </dsp:txXfrm>
    </dsp:sp>
    <dsp:sp modelId="{F8B5621F-1220-4EEF-94C5-B5827367012E}">
      <dsp:nvSpPr>
        <dsp:cNvPr id="0" name=""/>
        <dsp:cNvSpPr/>
      </dsp:nvSpPr>
      <dsp:spPr>
        <a:xfrm>
          <a:off x="470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68B0B-06A6-4795-A5A7-7ABAA7BF7837}">
      <dsp:nvSpPr>
        <dsp:cNvPr id="0" name=""/>
        <dsp:cNvSpPr/>
      </dsp:nvSpPr>
      <dsp:spPr>
        <a:xfrm>
          <a:off x="494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D9E7F-F7FD-44BB-BF3F-1958F456991E}">
      <dsp:nvSpPr>
        <dsp:cNvPr id="0" name=""/>
        <dsp:cNvSpPr/>
      </dsp:nvSpPr>
      <dsp:spPr>
        <a:xfrm>
          <a:off x="435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Integrated board will be able to process and interpret all data received</a:t>
          </a:r>
        </a:p>
      </dsp:txBody>
      <dsp:txXfrm>
        <a:off x="4357800" y="2191181"/>
        <a:ext cx="1800000" cy="720000"/>
      </dsp:txXfrm>
    </dsp:sp>
    <dsp:sp modelId="{7021C1F8-3D5A-4F9B-8640-AD56529E2580}">
      <dsp:nvSpPr>
        <dsp:cNvPr id="0" name=""/>
        <dsp:cNvSpPr/>
      </dsp:nvSpPr>
      <dsp:spPr>
        <a:xfrm>
          <a:off x="6823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2818D-E848-4CDB-82FC-ACBFC45B8DB5}">
      <dsp:nvSpPr>
        <dsp:cNvPr id="0" name=""/>
        <dsp:cNvSpPr/>
      </dsp:nvSpPr>
      <dsp:spPr>
        <a:xfrm>
          <a:off x="7057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45DE-49AF-4D43-933C-216F579A5DBC}">
      <dsp:nvSpPr>
        <dsp:cNvPr id="0" name=""/>
        <dsp:cNvSpPr/>
      </dsp:nvSpPr>
      <dsp:spPr>
        <a:xfrm>
          <a:off x="6472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NFC antenna will be to scan  all Passive RFID NFC chips. </a:t>
          </a:r>
        </a:p>
      </dsp:txBody>
      <dsp:txXfrm>
        <a:off x="6472800" y="2191181"/>
        <a:ext cx="1800000" cy="720000"/>
      </dsp:txXfrm>
    </dsp:sp>
    <dsp:sp modelId="{2721C1A8-25A8-4432-A436-BFEECF88345E}">
      <dsp:nvSpPr>
        <dsp:cNvPr id="0" name=""/>
        <dsp:cNvSpPr/>
      </dsp:nvSpPr>
      <dsp:spPr>
        <a:xfrm>
          <a:off x="8938800" y="7511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A66FE-641D-4FA1-8954-A48B2DF78B8B}">
      <dsp:nvSpPr>
        <dsp:cNvPr id="0" name=""/>
        <dsp:cNvSpPr/>
      </dsp:nvSpPr>
      <dsp:spPr>
        <a:xfrm>
          <a:off x="9172800" y="9851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6FBD2-B540-4BF2-BE5F-CE0608F438D5}">
      <dsp:nvSpPr>
        <dsp:cNvPr id="0" name=""/>
        <dsp:cNvSpPr/>
      </dsp:nvSpPr>
      <dsp:spPr>
        <a:xfrm>
          <a:off x="8587800" y="21911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Interface with Amiibo? </a:t>
          </a:r>
        </a:p>
      </dsp:txBody>
      <dsp:txXfrm>
        <a:off x="8587800" y="21911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72B4F-1896-4925-A77D-DC0445617455}">
      <dsp:nvSpPr>
        <dsp:cNvPr id="0" name=""/>
        <dsp:cNvSpPr/>
      </dsp:nvSpPr>
      <dsp:spPr>
        <a:xfrm>
          <a:off x="580086" y="0"/>
          <a:ext cx="5843605" cy="58436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C7DE-CF43-41D0-9540-7BFBD21442B3}">
      <dsp:nvSpPr>
        <dsp:cNvPr id="0" name=""/>
        <dsp:cNvSpPr/>
      </dsp:nvSpPr>
      <dsp:spPr>
        <a:xfrm>
          <a:off x="1135228" y="555142"/>
          <a:ext cx="2279005" cy="2279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Alex Schroeder</a:t>
          </a:r>
          <a:r>
            <a:rPr lang="en-US" sz="2000" kern="1200"/>
            <a:t> – PCB Design, Testing, Final Report</a:t>
          </a:r>
        </a:p>
      </dsp:txBody>
      <dsp:txXfrm>
        <a:off x="1246480" y="666394"/>
        <a:ext cx="2056501" cy="2056501"/>
      </dsp:txXfrm>
    </dsp:sp>
    <dsp:sp modelId="{AC3FAFF1-9CDF-409C-B695-1E721A01FA8B}">
      <dsp:nvSpPr>
        <dsp:cNvPr id="0" name=""/>
        <dsp:cNvSpPr/>
      </dsp:nvSpPr>
      <dsp:spPr>
        <a:xfrm>
          <a:off x="3589542" y="555142"/>
          <a:ext cx="2279005" cy="2279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Austin Weber</a:t>
          </a:r>
          <a:r>
            <a:rPr lang="en-US" sz="2000" kern="1200"/>
            <a:t> - Code Design, Testing, Final Report</a:t>
          </a:r>
        </a:p>
      </dsp:txBody>
      <dsp:txXfrm>
        <a:off x="3700794" y="666394"/>
        <a:ext cx="2056501" cy="2056501"/>
      </dsp:txXfrm>
    </dsp:sp>
    <dsp:sp modelId="{AF36A635-33FA-4090-9D08-4F8405587C2B}">
      <dsp:nvSpPr>
        <dsp:cNvPr id="0" name=""/>
        <dsp:cNvSpPr/>
      </dsp:nvSpPr>
      <dsp:spPr>
        <a:xfrm>
          <a:off x="1135228" y="3009456"/>
          <a:ext cx="2279005" cy="22790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Dylan Robens </a:t>
          </a:r>
          <a:r>
            <a:rPr lang="en-US" sz="2000" kern="1200"/>
            <a:t>- Code Design, Shroud Creation, Final Report</a:t>
          </a:r>
        </a:p>
      </dsp:txBody>
      <dsp:txXfrm>
        <a:off x="1246480" y="3120708"/>
        <a:ext cx="2056501" cy="2056501"/>
      </dsp:txXfrm>
    </dsp:sp>
    <dsp:sp modelId="{016C5EC9-89E2-4295-94ED-EC8B492B03F8}">
      <dsp:nvSpPr>
        <dsp:cNvPr id="0" name=""/>
        <dsp:cNvSpPr/>
      </dsp:nvSpPr>
      <dsp:spPr>
        <a:xfrm>
          <a:off x="3589542" y="3009456"/>
          <a:ext cx="2279005" cy="2279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Joaquin Sabin </a:t>
          </a:r>
          <a:r>
            <a:rPr lang="en-US" sz="2000" kern="1200"/>
            <a:t>– PCB Design, Shroud Creation, Final Report</a:t>
          </a:r>
        </a:p>
      </dsp:txBody>
      <dsp:txXfrm>
        <a:off x="3700794" y="3120708"/>
        <a:ext cx="2056501" cy="2056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67F34-54C4-4AE5-9328-722BE8E4E02F}">
      <dsp:nvSpPr>
        <dsp:cNvPr id="0" name=""/>
        <dsp:cNvSpPr/>
      </dsp:nvSpPr>
      <dsp:spPr>
        <a:xfrm>
          <a:off x="0" y="112568"/>
          <a:ext cx="5626542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Receive our custom PCB</a:t>
          </a:r>
        </a:p>
      </dsp:txBody>
      <dsp:txXfrm>
        <a:off x="42663" y="155231"/>
        <a:ext cx="5541216" cy="788627"/>
      </dsp:txXfrm>
    </dsp:sp>
    <dsp:sp modelId="{2F638BCD-FAF3-4AE0-A8A7-2B5C4C3F3E3D}">
      <dsp:nvSpPr>
        <dsp:cNvPr id="0" name=""/>
        <dsp:cNvSpPr/>
      </dsp:nvSpPr>
      <dsp:spPr>
        <a:xfrm>
          <a:off x="0" y="1049882"/>
          <a:ext cx="5626542" cy="8739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it with our Arduino Mega</a:t>
          </a:r>
        </a:p>
      </dsp:txBody>
      <dsp:txXfrm>
        <a:off x="42663" y="1092545"/>
        <a:ext cx="5541216" cy="788627"/>
      </dsp:txXfrm>
    </dsp:sp>
    <dsp:sp modelId="{FFCC9476-A3B4-457F-B456-074BE84528ED}">
      <dsp:nvSpPr>
        <dsp:cNvPr id="0" name=""/>
        <dsp:cNvSpPr/>
      </dsp:nvSpPr>
      <dsp:spPr>
        <a:xfrm>
          <a:off x="0" y="1987195"/>
          <a:ext cx="5626542" cy="8739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Complete the Arduino Mega program</a:t>
          </a:r>
        </a:p>
      </dsp:txBody>
      <dsp:txXfrm>
        <a:off x="42663" y="2029858"/>
        <a:ext cx="5541216" cy="788627"/>
      </dsp:txXfrm>
    </dsp:sp>
    <dsp:sp modelId="{F622934B-E97D-43C8-A5E4-36E47A4F0F5E}">
      <dsp:nvSpPr>
        <dsp:cNvPr id="0" name=""/>
        <dsp:cNvSpPr/>
      </dsp:nvSpPr>
      <dsp:spPr>
        <a:xfrm>
          <a:off x="0" y="2924509"/>
          <a:ext cx="562654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the final PCB with Arduino integration</a:t>
          </a:r>
        </a:p>
      </dsp:txBody>
      <dsp:txXfrm>
        <a:off x="42663" y="2967172"/>
        <a:ext cx="5541216" cy="788627"/>
      </dsp:txXfrm>
    </dsp:sp>
    <dsp:sp modelId="{8DB591ED-5201-4081-A807-23FB7AC1433E}">
      <dsp:nvSpPr>
        <dsp:cNvPr id="0" name=""/>
        <dsp:cNvSpPr/>
      </dsp:nvSpPr>
      <dsp:spPr>
        <a:xfrm>
          <a:off x="0" y="3861822"/>
          <a:ext cx="5626542" cy="873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in the final PCB for manufacturing</a:t>
          </a:r>
        </a:p>
      </dsp:txBody>
      <dsp:txXfrm>
        <a:off x="42663" y="3904485"/>
        <a:ext cx="5541216" cy="788627"/>
      </dsp:txXfrm>
    </dsp:sp>
    <dsp:sp modelId="{55F34421-66EC-4E6F-904A-D02206D30812}">
      <dsp:nvSpPr>
        <dsp:cNvPr id="0" name=""/>
        <dsp:cNvSpPr/>
      </dsp:nvSpPr>
      <dsp:spPr>
        <a:xfrm>
          <a:off x="0" y="4799135"/>
          <a:ext cx="5626542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3D model and print final PCB housing</a:t>
          </a:r>
        </a:p>
      </dsp:txBody>
      <dsp:txXfrm>
        <a:off x="42663" y="4841798"/>
        <a:ext cx="5541216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7A5D1-9E00-4F0C-AE82-644320EEF9DF}">
      <dsp:nvSpPr>
        <dsp:cNvPr id="0" name=""/>
        <dsp:cNvSpPr/>
      </dsp:nvSpPr>
      <dsp:spPr>
        <a:xfrm>
          <a:off x="0" y="0"/>
          <a:ext cx="4501233" cy="12728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EMF testing of the antenna</a:t>
          </a:r>
        </a:p>
      </dsp:txBody>
      <dsp:txXfrm>
        <a:off x="37280" y="37280"/>
        <a:ext cx="3020180" cy="1198284"/>
      </dsp:txXfrm>
    </dsp:sp>
    <dsp:sp modelId="{A25CFF7F-19FB-4942-877A-C2C74974ABE3}">
      <dsp:nvSpPr>
        <dsp:cNvPr id="0" name=""/>
        <dsp:cNvSpPr/>
      </dsp:nvSpPr>
      <dsp:spPr>
        <a:xfrm>
          <a:off x="376978" y="1504271"/>
          <a:ext cx="4501233" cy="12728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CLRC663 chip testing through Arduino Mega</a:t>
          </a:r>
        </a:p>
      </dsp:txBody>
      <dsp:txXfrm>
        <a:off x="414258" y="1541551"/>
        <a:ext cx="3222346" cy="1198284"/>
      </dsp:txXfrm>
    </dsp:sp>
    <dsp:sp modelId="{3700C143-CB1F-4A44-9BD6-05BC6D155D2B}">
      <dsp:nvSpPr>
        <dsp:cNvPr id="0" name=""/>
        <dsp:cNvSpPr/>
      </dsp:nvSpPr>
      <dsp:spPr>
        <a:xfrm>
          <a:off x="748330" y="3008542"/>
          <a:ext cx="4501233" cy="1272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and Write tests of the CLRC663</a:t>
          </a:r>
        </a:p>
      </dsp:txBody>
      <dsp:txXfrm>
        <a:off x="785610" y="3045822"/>
        <a:ext cx="3227972" cy="1198284"/>
      </dsp:txXfrm>
    </dsp:sp>
    <dsp:sp modelId="{26005F2D-758B-4881-A53A-652E868203B3}">
      <dsp:nvSpPr>
        <dsp:cNvPr id="0" name=""/>
        <dsp:cNvSpPr/>
      </dsp:nvSpPr>
      <dsp:spPr>
        <a:xfrm>
          <a:off x="1125308" y="4512813"/>
          <a:ext cx="4501233" cy="12728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General program ability testing</a:t>
          </a:r>
        </a:p>
      </dsp:txBody>
      <dsp:txXfrm>
        <a:off x="1162588" y="4550093"/>
        <a:ext cx="3222346" cy="1198284"/>
      </dsp:txXfrm>
    </dsp:sp>
    <dsp:sp modelId="{F5193625-1A77-4421-AC61-F98835D983D0}">
      <dsp:nvSpPr>
        <dsp:cNvPr id="0" name=""/>
        <dsp:cNvSpPr/>
      </dsp:nvSpPr>
      <dsp:spPr>
        <a:xfrm>
          <a:off x="3673884" y="974883"/>
          <a:ext cx="827349" cy="827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60038" y="974883"/>
        <a:ext cx="455041" cy="622580"/>
      </dsp:txXfrm>
    </dsp:sp>
    <dsp:sp modelId="{C00DE9B4-D8E9-4797-9BCC-C814C9E82656}">
      <dsp:nvSpPr>
        <dsp:cNvPr id="0" name=""/>
        <dsp:cNvSpPr/>
      </dsp:nvSpPr>
      <dsp:spPr>
        <a:xfrm>
          <a:off x="4050862" y="2479154"/>
          <a:ext cx="827349" cy="827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37016" y="2479154"/>
        <a:ext cx="455041" cy="622580"/>
      </dsp:txXfrm>
    </dsp:sp>
    <dsp:sp modelId="{3FBDC007-366F-4D17-9030-D8D2FE73EAB6}">
      <dsp:nvSpPr>
        <dsp:cNvPr id="0" name=""/>
        <dsp:cNvSpPr/>
      </dsp:nvSpPr>
      <dsp:spPr>
        <a:xfrm>
          <a:off x="4422214" y="3983425"/>
          <a:ext cx="827349" cy="8273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08368" y="3983425"/>
        <a:ext cx="455041" cy="622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5AAAD-3BD1-486E-84E8-7A5B35B33A0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8F24C-8376-4765-8535-3609C40A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Dylan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We are designing and creating our own Near-Field Communication (NFC) antenna which is based on the same technology as RFID. We are going to integrate 3 of these antennas into a custom PCB which will be controlled via a microcontroller. (Complete by first semester)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We will then have a second microcontroller hooked up to the 3 antennas which will be able to process and interact with NFC chips. Based on the NFC data being received, the microcontroller will output a command to the rest of the circuit.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We plan to house our PCB in a shelf to be used to display amiibo figures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Our Antenna will be able to scan all types of Passive RFID NFC Chips present as they operate at 13.56 MHz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We plan on using Amiibo at the moment to test multiple NFC antennas at the same time as they all have pre-filled data in their chips that is unique. We could very easily switch over to cards like our stout cards, or building keys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Joaquin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NFC stands for Near Field Communication. It works by using a coil to induce a short range electromagnetic field that, when a passive RFID chip is brought into range of the Antenna’s field, will induce a current within the chip and thus power the chip which will allow for data transfer.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dug through multiple NXP documents. NXP is a company that has multiple documents outlining the design process and decisions you have to make while designing an NFC antenna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NXP outlines how to calculate most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Did some in-depth research on what Antenna shape was best for NFC antennas and learned about the direct proportionality of the diameter and the strength of the field.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Dylan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Since last time we have presented we have finalized our antenna component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 tested our antenna via an </a:t>
            </a:r>
            <a:r>
              <a:rPr lang="en-US" err="1"/>
              <a:t>RFSim</a:t>
            </a:r>
            <a:r>
              <a:rPr lang="en-US"/>
              <a:t> 99 simulation, and with that we were able to conclude that with our current component values, our Antenna design will work when we go to test it and ensure that its worked.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Antenna design has also been constructed within Altium designer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What's next for us is that we need to order a PCB to test if our Antenna design.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Joaquin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2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8F24C-8376-4765-8535-3609C40A9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53" r:id="rId8"/>
    <p:sldLayoutId id="2147483754" r:id="rId9"/>
    <p:sldLayoutId id="2147483755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C3D3418-8B33-F51E-E1D5-11E79B755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3D054-A8E3-0CD1-08CD-421FDC35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NFC Antenna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686E-D3EF-A373-4949-456217F1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By:</a:t>
            </a:r>
          </a:p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Dylan </a:t>
            </a:r>
            <a:r>
              <a:rPr lang="en-US" sz="2200" err="1">
                <a:solidFill>
                  <a:srgbClr val="FFFFFF"/>
                </a:solidFill>
              </a:rPr>
              <a:t>Robens</a:t>
            </a:r>
            <a:r>
              <a:rPr lang="en-US" sz="2200">
                <a:solidFill>
                  <a:srgbClr val="FFFFFF"/>
                </a:solidFill>
              </a:rPr>
              <a:t>, Austin Weber, </a:t>
            </a:r>
          </a:p>
          <a:p>
            <a:pPr algn="l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Joaquin Sabin, Alex </a:t>
            </a:r>
            <a:r>
              <a:rPr lang="en-US" sz="2200" err="1">
                <a:solidFill>
                  <a:srgbClr val="FFFFFF"/>
                </a:solidFill>
              </a:rPr>
              <a:t>Shroeder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6965-7C17-D0EF-EEB1-3682169D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4944BE-7722-2B12-82BD-190D948F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24080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8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69754-02BA-DE70-3507-BA14249F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4A55762-560F-AA4C-AAD3-F2689913E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1086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04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64405-BA66-A399-EB89-458912A4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87CA25-8C59-D44E-9BFB-9F4419C36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2886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24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64405-BA66-A399-EB89-458912A4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pPr algn="ctr"/>
            <a:r>
              <a:rPr lang="en-US"/>
              <a:t>Gantt Chart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774547-AD52-C463-8645-DF401189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E9F9ED-FC1A-5072-FB85-6C7038E0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" y="2722962"/>
            <a:ext cx="12186036" cy="35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D6D0F-B3C7-7CBF-BE3E-28A05C8D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E111-219B-68CD-57DC-56DDE5FE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Basics of NFC Communication and how it works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Calculating Components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NXP Antenna documentation 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What Antenna shape is most effective for NFC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798881E4-25B5-AF17-C39D-06752C3D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06" y="1037141"/>
            <a:ext cx="4817466" cy="4783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17A4F-27CF-58A9-FEE7-6239105F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/>
              <a:t>Antenna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C82E-F7DD-EA33-06E4-CEB7A8A2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486"/>
            <a:ext cx="4952681" cy="37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Designed the antenna in Altium Designer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All antenna components were calculated through background research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Used a program called RFSim99 to validate research results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Achieved an optimum antenna design through simulating the equivalent circuit of our antenna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7A090F-9BC5-BA33-AF02-197144B9B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2" r="65641" b="1"/>
          <a:stretch/>
        </p:blipFill>
        <p:spPr>
          <a:xfrm>
            <a:off x="6445251" y="70526"/>
            <a:ext cx="5549900" cy="67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4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5FC7C-85B5-792D-D3ED-B4637D6FC6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r="-1" b="11589"/>
          <a:stretch/>
        </p:blipFill>
        <p:spPr bwMode="auto">
          <a:xfrm>
            <a:off x="-298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BBF9703A-116F-4B3B-B77F-03C8F82F2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0988" y="-43974"/>
            <a:ext cx="1447800" cy="1535750"/>
          </a:xfrm>
          <a:prstGeom prst="rect">
            <a:avLst/>
          </a:pr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A1B4061D-A626-49CE-9EA0-6A70DA7D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A50F-E9B8-CE8A-A1BF-8EB4173E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Part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0A78-5FEE-D05F-2D04-507B4652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Antenna test board – allows us to verify that our design works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Four PCBs for the final design – complete with the finished antenna circuit integrated with an Arduino Mega chip (ATmega2560)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3D printed shroud to house the electrical components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B6BDC9-3996-F7A9-C2C5-562AD0DD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6626" y="567942"/>
            <a:ext cx="3187149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0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32A7-9498-9261-A800-31063F3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Plan for next semester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DF22F-2BED-B38B-7791-577C32513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63557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08584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Widescreen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BlockprintVTI</vt:lpstr>
      <vt:lpstr>NFC Antenna design</vt:lpstr>
      <vt:lpstr>Project Overview</vt:lpstr>
      <vt:lpstr>Roles</vt:lpstr>
      <vt:lpstr>Gantt Chart</vt:lpstr>
      <vt:lpstr>Background Research</vt:lpstr>
      <vt:lpstr>Antenna Design</vt:lpstr>
      <vt:lpstr>PowerPoint Presentation</vt:lpstr>
      <vt:lpstr>Part Selection</vt:lpstr>
      <vt:lpstr>Plan for next semester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Robens, Dylan</dc:creator>
  <cp:lastModifiedBy>Weber, Austin</cp:lastModifiedBy>
  <cp:revision>2</cp:revision>
  <dcterms:created xsi:type="dcterms:W3CDTF">2023-12-05T17:12:59Z</dcterms:created>
  <dcterms:modified xsi:type="dcterms:W3CDTF">2024-05-01T15:49:34Z</dcterms:modified>
</cp:coreProperties>
</file>