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5EB6E8-266D-AC8A-C7E2-DDCCA7E61DE6}" v="6" dt="2022-10-17T21:42:35.527"/>
    <p1510:client id="{B2D97DD6-4244-4F0E-B8E5-02B5B2838B63}" v="291" dt="2022-10-17T19:50:46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234110"/>
            <a:ext cx="5936370" cy="3466213"/>
          </a:xfrm>
        </p:spPr>
        <p:txBody>
          <a:bodyPr anchor="b">
            <a:normAutofit/>
          </a:bodyPr>
          <a:lstStyle/>
          <a:p>
            <a:pPr algn="l"/>
            <a:r>
              <a:rPr lang="en-US" sz="7200">
                <a:solidFill>
                  <a:srgbClr val="FFFFFF"/>
                </a:solidFill>
                <a:ea typeface="Calibri Light"/>
                <a:cs typeface="Calibri Light"/>
              </a:rPr>
              <a:t>Weather Water Project</a:t>
            </a:r>
            <a:endParaRPr lang="en-US" sz="72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4180354"/>
            <a:ext cx="5649289" cy="12799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a typeface="Calibri"/>
                <a:cs typeface="Calibri"/>
              </a:rPr>
              <a:t>By: Bryan Pham, Caleb Ponce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DD64-BC92-8870-9F76-188A16A1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1" y="508357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Sensor 1:  Turbidity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25337B-723D-6515-1E78-19CF92DC4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161" y="4737083"/>
            <a:ext cx="9935703" cy="1925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ea typeface="+mn-lt"/>
                <a:cs typeface="+mn-lt"/>
              </a:rPr>
              <a:t>Unit conversion formula:</a:t>
            </a:r>
            <a:r>
              <a:rPr lang="en-US" sz="3200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Turbidity (NTU) = - 1120.4 (Voltage (mV)^2) + 5742.3(Voltage(mv)) – 4352.9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cable, connector, adapter&#10;&#10;Description automatically generated">
            <a:extLst>
              <a:ext uri="{FF2B5EF4-FFF2-40B4-BE49-F238E27FC236}">
                <a16:creationId xmlns:a16="http://schemas.microsoft.com/office/drawing/2014/main" id="{C208DB47-E53D-E2FB-4CB5-BAA4486333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3" r="-2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8F7933-5578-91B5-CFBC-CBFF89097517}"/>
              </a:ext>
            </a:extLst>
          </p:cNvPr>
          <p:cNvSpPr txBox="1"/>
          <p:nvPr/>
        </p:nvSpPr>
        <p:spPr>
          <a:xfrm>
            <a:off x="639096" y="2138516"/>
            <a:ext cx="454741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Roboto"/>
                <a:ea typeface="Roboto"/>
                <a:cs typeface="Roboto"/>
              </a:rPr>
              <a:t>Turbidity is caused by 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Roboto"/>
                <a:ea typeface="Roboto"/>
                <a:cs typeface="Roboto"/>
              </a:rPr>
              <a:t>particles suspended or dissolved in water that scatter light making the water appear cloudy or murky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Roboto"/>
                <a:ea typeface="Roboto"/>
                <a:cs typeface="Roboto"/>
              </a:rPr>
              <a:t>. </a:t>
            </a:r>
            <a:endParaRPr lang="en-US" sz="2000" dirty="0">
              <a:solidFill>
                <a:schemeClr val="tx1">
                  <a:lumMod val="95000"/>
                </a:schemeClr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78891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0C12-0C91-B4BC-C9AB-C8E33D82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199" y="683450"/>
            <a:ext cx="5006336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Sensor 2: Salinity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63B926D-0FB0-E28D-AEA0-273F753D24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56" r="8062" b="-2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DD91F5C-E4C3-8A6D-1F85-E5E44703A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579" y="3806047"/>
            <a:ext cx="5790653" cy="1436459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ea typeface="+mn-lt"/>
                <a:cs typeface="+mn-lt"/>
              </a:rPr>
              <a:t>Salinity is </a:t>
            </a:r>
            <a:r>
              <a:rPr lang="en-US" sz="3200" b="1" dirty="0">
                <a:ea typeface="+mn-lt"/>
                <a:cs typeface="+mn-lt"/>
              </a:rPr>
              <a:t>the concentrations of salts in water.</a:t>
            </a:r>
            <a:endParaRPr lang="en-US" sz="3200" dirty="0">
              <a:ea typeface="+mn-lt"/>
              <a:cs typeface="+mn-lt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969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0C12-0C91-B4BC-C9AB-C8E33D82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199" y="683450"/>
            <a:ext cx="5006336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Sensor 2: Salinity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63B926D-0FB0-E28D-AEA0-273F753D24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56" r="8062" b="-2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DD91F5C-E4C3-8A6D-1F85-E5E44703A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579" y="3806047"/>
            <a:ext cx="5790653" cy="1436459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3200" b="1" dirty="0">
              <a:ea typeface="+mn-lt"/>
              <a:cs typeface="+mn-lt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9B38CC69-8B05-56F3-8F9E-3974D8884C9B}"/>
              </a:ext>
            </a:extLst>
          </p:cNvPr>
          <p:cNvSpPr txBox="1"/>
          <p:nvPr/>
        </p:nvSpPr>
        <p:spPr>
          <a:xfrm>
            <a:off x="6317225" y="2236838"/>
            <a:ext cx="6427839" cy="163121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FFFFFF"/>
                </a:solidFill>
                <a:latin typeface="Calibri"/>
              </a:rPr>
              <a:t>Unit conversion formula:</a:t>
            </a:r>
            <a:endParaRPr lang="en-US" sz="36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DB6E5E93-8F03-6565-25EA-794F299CC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602" y="2748116"/>
            <a:ext cx="2560472" cy="3967317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5F13D279-75C2-BE62-7B0D-D694FE9C5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981" y="4183775"/>
            <a:ext cx="4402393" cy="173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99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35ABB-B94E-F707-05BD-6501E047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Next Step: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ABDF-B033-553E-FAE9-931B5BB78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117" y="1272247"/>
            <a:ext cx="5156364" cy="48324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I will be running test for each of the sensor I just program and all the existing sensor as well to make sure all the sensor works and that we have all the documentation of the tests.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87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Weather Water Project</vt:lpstr>
      <vt:lpstr>Sensor 1:  Turbidity</vt:lpstr>
      <vt:lpstr>Sensor 2: Salinity</vt:lpstr>
      <vt:lpstr>Sensor 2: Salinity</vt:lpstr>
      <vt:lpstr>Next Step: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102</cp:revision>
  <dcterms:created xsi:type="dcterms:W3CDTF">2022-10-17T18:24:00Z</dcterms:created>
  <dcterms:modified xsi:type="dcterms:W3CDTF">2022-10-17T21:42:45Z</dcterms:modified>
</cp:coreProperties>
</file>