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82" r:id="rId5"/>
    <p:sldId id="280" r:id="rId6"/>
    <p:sldId id="284" r:id="rId7"/>
    <p:sldId id="283" r:id="rId8"/>
    <p:sldId id="260" r:id="rId9"/>
    <p:sldId id="258" r:id="rId10"/>
    <p:sldId id="269" r:id="rId11"/>
    <p:sldId id="271" r:id="rId12"/>
    <p:sldId id="273" r:id="rId13"/>
    <p:sldId id="272" r:id="rId14"/>
    <p:sldId id="274" r:id="rId15"/>
    <p:sldId id="278" r:id="rId16"/>
    <p:sldId id="279" r:id="rId17"/>
    <p:sldId id="270" r:id="rId18"/>
    <p:sldId id="277" r:id="rId19"/>
    <p:sldId id="275" r:id="rId20"/>
    <p:sldId id="286" r:id="rId21"/>
    <p:sldId id="266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0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BD367-1733-46BF-9B25-3D349CC6C977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6B5-CAED-4D8D-A9AE-E55DFB6E095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71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09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haptik</a:t>
            </a:r>
            <a:r>
              <a:rPr lang="el-G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ό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„zum Berühren geeignet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16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09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94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070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7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56B5-CAED-4D8D-A9AE-E55DFB6E095F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4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9212" y="562244"/>
            <a:ext cx="1842111" cy="1125879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4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24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06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607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42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221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677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0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73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86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38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8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5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2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D647-AD7F-447C-8392-AE1409EAC780}" type="datetimeFigureOut">
              <a:rPr lang="bg-BG" smtClean="0"/>
              <a:t>18.3.2017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4D26FE-26D2-41C7-B4FE-2B90ACAA61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7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93034"/>
            <a:ext cx="8915399" cy="1059396"/>
          </a:xfrm>
        </p:spPr>
        <p:txBody>
          <a:bodyPr>
            <a:normAutofit/>
          </a:bodyPr>
          <a:lstStyle/>
          <a:p>
            <a:r>
              <a:rPr lang="de-DE" sz="3000" dirty="0"/>
              <a:t>Entwicklung eines Systems zur Automatisierung von Prozessen in einem modernen Fitnessstudio</a:t>
            </a:r>
            <a:endParaRPr lang="bg-BG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Gemacht von Martin Gebov</a:t>
            </a:r>
            <a:endParaRPr lang="bg-BG" dirty="0"/>
          </a:p>
          <a:p>
            <a:r>
              <a:rPr lang="de-DE" dirty="0"/>
              <a:t>Supervisor</a:t>
            </a:r>
            <a:r>
              <a:rPr lang="en-US" dirty="0"/>
              <a:t>: </a:t>
            </a:r>
            <a:r>
              <a:rPr lang="en-GB" dirty="0" err="1"/>
              <a:t>Assoc.Prof</a:t>
            </a:r>
            <a:r>
              <a:rPr lang="en-GB" dirty="0"/>
              <a:t>. Dr.-</a:t>
            </a:r>
            <a:r>
              <a:rPr lang="en-GB" dirty="0" err="1"/>
              <a:t>Ing</a:t>
            </a:r>
            <a:r>
              <a:rPr lang="en-GB" dirty="0"/>
              <a:t>. Adelina </a:t>
            </a:r>
            <a:r>
              <a:rPr lang="en-GB" dirty="0" err="1"/>
              <a:t>Aleksieva</a:t>
            </a:r>
            <a:r>
              <a:rPr lang="en-GB" dirty="0"/>
              <a:t>-Petrova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602474"/>
            <a:ext cx="1265335" cy="1092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8" y="602474"/>
            <a:ext cx="1046427" cy="1099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0640" y="602474"/>
            <a:ext cx="4649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Fakultät für deutsche Ingenieur- und </a:t>
            </a: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Betriebswirtshaftsausbildung</a:t>
            </a:r>
          </a:p>
          <a:p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Techniche U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niversität Sofia</a:t>
            </a:r>
            <a:endParaRPr lang="bg-BG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714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AnwendungslogikSchicht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Bietet Web-Services (REST Protokoll) mit Web API</a:t>
            </a:r>
          </a:p>
          <a:p>
            <a:r>
              <a:rPr lang="de-DE" dirty="0"/>
              <a:t>CRUD Operationen</a:t>
            </a:r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PUT (PATCH)</a:t>
            </a:r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DELETE</a:t>
            </a:r>
          </a:p>
          <a:p>
            <a:r>
              <a:rPr lang="de-DE" dirty="0"/>
              <a:t>Kommuniziert mit</a:t>
            </a:r>
          </a:p>
          <a:p>
            <a:pPr lvl="1"/>
            <a:r>
              <a:rPr lang="de-DE" dirty="0"/>
              <a:t>Klient (durch HTTP Protocol)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371" y="4480311"/>
            <a:ext cx="2609422" cy="1956186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40" y="5458404"/>
            <a:ext cx="1642146" cy="1060639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32" y="2133600"/>
            <a:ext cx="2018603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641696" cy="3588744"/>
          </a:xfrm>
        </p:spPr>
      </p:pic>
    </p:spTree>
    <p:extLst>
      <p:ext uri="{BB962C8B-B14F-4D97-AF65-F5344CB8AC3E}">
        <p14:creationId xmlns:p14="http://schemas.microsoft.com/office/powerpoint/2010/main" val="42187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980327" cy="3790122"/>
          </a:xfrm>
        </p:spPr>
      </p:pic>
    </p:spTree>
    <p:extLst>
      <p:ext uri="{BB962C8B-B14F-4D97-AF65-F5344CB8AC3E}">
        <p14:creationId xmlns:p14="http://schemas.microsoft.com/office/powerpoint/2010/main" val="72237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4999"/>
            <a:ext cx="8691272" cy="3551583"/>
          </a:xfrm>
        </p:spPr>
      </p:pic>
    </p:spTree>
    <p:extLst>
      <p:ext uri="{BB962C8B-B14F-4D97-AF65-F5344CB8AC3E}">
        <p14:creationId xmlns:p14="http://schemas.microsoft.com/office/powerpoint/2010/main" val="29768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DELETE-</a:t>
            </a:r>
            <a:r>
              <a:rPr lang="en-US" dirty="0" err="1"/>
              <a:t>Anfrage</a:t>
            </a:r>
            <a:r>
              <a:rPr lang="en-US" dirty="0"/>
              <a:t> Pipeline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520608" cy="3760304"/>
          </a:xfrm>
        </p:spPr>
      </p:pic>
    </p:spTree>
    <p:extLst>
      <p:ext uri="{BB962C8B-B14F-4D97-AF65-F5344CB8AC3E}">
        <p14:creationId xmlns:p14="http://schemas.microsoft.com/office/powerpoint/2010/main" val="223109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DatenbankSchicht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92925" y="2124546"/>
            <a:ext cx="8915400" cy="3777622"/>
          </a:xfrm>
        </p:spPr>
        <p:txBody>
          <a:bodyPr/>
          <a:lstStyle/>
          <a:p>
            <a:r>
              <a:rPr lang="en-US" dirty="0" err="1"/>
              <a:t>Realisiret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EF Core ORM</a:t>
            </a:r>
          </a:p>
          <a:p>
            <a:pPr lvl="1"/>
            <a:r>
              <a:rPr lang="en-GB" dirty="0" err="1"/>
              <a:t>Liefert</a:t>
            </a:r>
            <a:r>
              <a:rPr lang="en-GB" dirty="0"/>
              <a:t> </a:t>
            </a:r>
            <a:r>
              <a:rPr lang="en-GB" dirty="0" err="1"/>
              <a:t>Abstraktion</a:t>
            </a:r>
            <a:r>
              <a:rPr lang="en-GB" dirty="0"/>
              <a:t> von </a:t>
            </a:r>
            <a:r>
              <a:rPr lang="en-GB" dirty="0" err="1"/>
              <a:t>Datenbank</a:t>
            </a:r>
            <a:endParaRPr lang="en-GB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InMemory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.. sein</a:t>
            </a:r>
          </a:p>
          <a:p>
            <a:pPr lvl="1"/>
            <a:r>
              <a:rPr lang="en-US" dirty="0"/>
              <a:t>LINQ</a:t>
            </a:r>
          </a:p>
          <a:p>
            <a:endParaRPr lang="en-GB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99" y="4557120"/>
            <a:ext cx="1569115" cy="1564594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1" y="1582302"/>
            <a:ext cx="4588897" cy="43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AnwendungsSchema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415779" cy="4405047"/>
          </a:xfrm>
        </p:spPr>
      </p:pic>
    </p:spTree>
    <p:extLst>
      <p:ext uri="{BB962C8B-B14F-4D97-AF65-F5344CB8AC3E}">
        <p14:creationId xmlns:p14="http://schemas.microsoft.com/office/powerpoint/2010/main" val="298328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Sicherheitsüberprüfungen</a:t>
            </a:r>
            <a:endParaRPr lang="en-US" dirty="0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CORS</a:t>
            </a:r>
          </a:p>
          <a:p>
            <a:r>
              <a:rPr lang="de-DE" dirty="0"/>
              <a:t>Authentifizierung (mit Claims)</a:t>
            </a:r>
          </a:p>
          <a:p>
            <a:pPr lvl="1"/>
            <a:r>
              <a:rPr lang="de-DE" dirty="0"/>
              <a:t>Durch Cookies</a:t>
            </a:r>
          </a:p>
          <a:p>
            <a:r>
              <a:rPr lang="de-DE" dirty="0"/>
              <a:t>Identity mit Rollen</a:t>
            </a:r>
          </a:p>
          <a:p>
            <a:endParaRPr lang="en-GB" dirty="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73" y="3333881"/>
            <a:ext cx="4581939" cy="25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 schema</a:t>
            </a:r>
            <a:endParaRPr lang="en-GB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6" y="624110"/>
            <a:ext cx="9038833" cy="6779126"/>
          </a:xfrm>
        </p:spPr>
      </p:pic>
    </p:spTree>
    <p:extLst>
      <p:ext uri="{BB962C8B-B14F-4D97-AF65-F5344CB8AC3E}">
        <p14:creationId xmlns:p14="http://schemas.microsoft.com/office/powerpoint/2010/main" val="131952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3" y="896806"/>
            <a:ext cx="8524376" cy="6393283"/>
          </a:xfrm>
        </p:spPr>
      </p:pic>
    </p:spTree>
    <p:extLst>
      <p:ext uri="{BB962C8B-B14F-4D97-AF65-F5344CB8AC3E}">
        <p14:creationId xmlns:p14="http://schemas.microsoft.com/office/powerpoint/2010/main" val="31758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de-DE" dirty="0"/>
              <a:t>Viele Startup Studios haben keine Software</a:t>
            </a:r>
          </a:p>
          <a:p>
            <a:pPr lvl="2"/>
            <a:r>
              <a:rPr lang="de-DE" dirty="0"/>
              <a:t>Joga, Fitness ..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Eigene Karte und Programme mit ein paar Drücken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Überwachung der Besuche</a:t>
            </a:r>
          </a:p>
          <a:p>
            <a:pPr lvl="2"/>
            <a:r>
              <a:rPr lang="de-DE" dirty="0"/>
              <a:t>Beim Trainer</a:t>
            </a:r>
          </a:p>
          <a:p>
            <a:pPr lvl="2"/>
            <a:r>
              <a:rPr lang="de-DE" dirty="0"/>
              <a:t>Beim Praktikant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1243">
            <a:off x="8511177" y="1160527"/>
            <a:ext cx="3572374" cy="287695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143">
            <a:off x="8194254" y="3871538"/>
            <a:ext cx="2856672" cy="2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?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93" y="2696777"/>
            <a:ext cx="5958111" cy="2595314"/>
          </a:xfrm>
        </p:spPr>
      </p:pic>
    </p:spTree>
    <p:extLst>
      <p:ext uri="{BB962C8B-B14F-4D97-AF65-F5344CB8AC3E}">
        <p14:creationId xmlns:p14="http://schemas.microsoft.com/office/powerpoint/2010/main" val="54865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956" y="2933358"/>
            <a:ext cx="8911687" cy="1280890"/>
          </a:xfrm>
        </p:spPr>
        <p:txBody>
          <a:bodyPr/>
          <a:lstStyle/>
          <a:p>
            <a:pPr algn="ctr"/>
            <a:r>
              <a:rPr lang="de-DE" dirty="0"/>
              <a:t>Vielen Dank für die Aufmerksamkeit!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4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Anmeldung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US" dirty="0"/>
          </a:p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Arbeit</a:t>
            </a:r>
            <a:endParaRPr lang="en-US" dirty="0"/>
          </a:p>
          <a:p>
            <a:pPr lvl="1"/>
            <a:r>
              <a:rPr lang="en-US" dirty="0" err="1"/>
              <a:t>Anmelden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Google, FB</a:t>
            </a:r>
            <a:endParaRPr lang="en-GB" dirty="0"/>
          </a:p>
        </p:txBody>
      </p:sp>
      <p:pic>
        <p:nvPicPr>
          <p:cNvPr id="5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1905000"/>
            <a:ext cx="5731510" cy="39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bestehende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US" dirty="0"/>
          </a:p>
          <a:p>
            <a:r>
              <a:rPr lang="en-US" dirty="0" err="1"/>
              <a:t>Zukünftige</a:t>
            </a:r>
            <a:r>
              <a:rPr lang="en-US" dirty="0"/>
              <a:t> </a:t>
            </a:r>
            <a:r>
              <a:rPr lang="en-US" dirty="0" err="1"/>
              <a:t>Arbeit</a:t>
            </a:r>
            <a:endParaRPr lang="en-US" dirty="0"/>
          </a:p>
          <a:p>
            <a:pPr lvl="1"/>
            <a:r>
              <a:rPr lang="en-US" dirty="0"/>
              <a:t>Email </a:t>
            </a:r>
            <a:r>
              <a:rPr lang="en-US" dirty="0" err="1"/>
              <a:t>Bestätigung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5" y="850002"/>
            <a:ext cx="48768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Benutzer</a:t>
            </a:r>
            <a:endParaRPr lang="en-US" dirty="0"/>
          </a:p>
          <a:p>
            <a:r>
              <a:rPr lang="en-GB" dirty="0" err="1"/>
              <a:t>Kartenvorlage</a:t>
            </a:r>
            <a:endParaRPr lang="en-GB" dirty="0"/>
          </a:p>
          <a:p>
            <a:r>
              <a:rPr lang="en-US" dirty="0" err="1"/>
              <a:t>Karten</a:t>
            </a:r>
            <a:endParaRPr lang="en-US" dirty="0"/>
          </a:p>
          <a:p>
            <a:r>
              <a:rPr lang="en-US" dirty="0" err="1"/>
              <a:t>Besuche</a:t>
            </a:r>
            <a:r>
              <a:rPr lang="en-US" dirty="0"/>
              <a:t> der </a:t>
            </a:r>
            <a:r>
              <a:rPr lang="en-US" dirty="0" err="1"/>
              <a:t>Benutzer</a:t>
            </a:r>
            <a:endParaRPr lang="en-GB" dirty="0"/>
          </a:p>
        </p:txBody>
      </p:sp>
      <p:pic>
        <p:nvPicPr>
          <p:cNvPr id="1026" name="Picture 2" descr="https://www.asme.org/getmedia/01a9ac44-ace6-41d1-81bc-e3d10ffdb268/journal_admin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2" y="2047115"/>
            <a:ext cx="45339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Kartenvorlage</a:t>
            </a:r>
            <a:endParaRPr lang="en-GB" dirty="0"/>
          </a:p>
        </p:txBody>
      </p:sp>
      <p:pic>
        <p:nvPicPr>
          <p:cNvPr id="4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68691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Karten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3557"/>
            <a:ext cx="8242193" cy="48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7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Architectur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N-tier </a:t>
            </a:r>
            <a:r>
              <a:rPr lang="en-US" dirty="0" err="1"/>
              <a:t>Anwendung</a:t>
            </a:r>
            <a:endParaRPr lang="en-US" dirty="0"/>
          </a:p>
          <a:p>
            <a:pPr lvl="1"/>
            <a:r>
              <a:rPr lang="en-US" dirty="0" err="1"/>
              <a:t>Präsentationslogik</a:t>
            </a:r>
            <a:r>
              <a:rPr lang="en-US" dirty="0"/>
              <a:t> -&gt; SPA </a:t>
            </a:r>
            <a:r>
              <a:rPr lang="en-US" dirty="0" err="1"/>
              <a:t>durch</a:t>
            </a:r>
            <a:r>
              <a:rPr lang="en-US" dirty="0"/>
              <a:t> Angular 2</a:t>
            </a:r>
          </a:p>
          <a:p>
            <a:pPr lvl="1"/>
            <a:r>
              <a:rPr lang="en-US" dirty="0" err="1"/>
              <a:t>Anwendungslogik</a:t>
            </a:r>
            <a:r>
              <a:rPr lang="en-US" dirty="0"/>
              <a:t>-&gt; </a:t>
            </a:r>
            <a:r>
              <a:rPr lang="en-US" dirty="0" err="1"/>
              <a:t>.Net</a:t>
            </a:r>
            <a:r>
              <a:rPr lang="en-US" dirty="0"/>
              <a:t> Core &amp; </a:t>
            </a:r>
            <a:r>
              <a:rPr lang="en-US" dirty="0" err="1"/>
              <a:t>ASP.Net</a:t>
            </a:r>
            <a:r>
              <a:rPr lang="en-US" dirty="0"/>
              <a:t> Core &amp; EF Core</a:t>
            </a:r>
          </a:p>
          <a:p>
            <a:pPr lvl="1"/>
            <a:r>
              <a:rPr lang="en-US" dirty="0" err="1"/>
              <a:t>Datenlogik</a:t>
            </a:r>
            <a:r>
              <a:rPr lang="en-US" dirty="0"/>
              <a:t> – EF core </a:t>
            </a:r>
            <a:r>
              <a:rPr lang="en-US" dirty="0" err="1"/>
              <a:t>unterstützte</a:t>
            </a:r>
            <a:r>
              <a:rPr lang="en-US" dirty="0"/>
              <a:t> </a:t>
            </a:r>
            <a:r>
              <a:rPr lang="en-US" dirty="0" err="1"/>
              <a:t>Datenbanken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63" y="3508810"/>
            <a:ext cx="5282964" cy="3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PräsentationslogikSchicht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Spa</a:t>
            </a:r>
            <a:r>
              <a:rPr lang="de-DE" dirty="0"/>
              <a:t> Anwendungen</a:t>
            </a:r>
          </a:p>
          <a:p>
            <a:pPr lvl="1"/>
            <a:r>
              <a:rPr lang="de-DE" dirty="0"/>
              <a:t>In Browser</a:t>
            </a:r>
          </a:p>
          <a:p>
            <a:pPr lvl="2"/>
            <a:r>
              <a:rPr lang="de-DE" dirty="0"/>
              <a:t>Angular2 bietet die MVC Framework</a:t>
            </a:r>
          </a:p>
          <a:p>
            <a:pPr lvl="2"/>
            <a:r>
              <a:rPr lang="de-DE" dirty="0"/>
              <a:t>Seiten sind nicht neu geladen</a:t>
            </a:r>
          </a:p>
          <a:p>
            <a:pPr lvl="1"/>
            <a:r>
              <a:rPr lang="de-DE" dirty="0"/>
              <a:t>Kommunikation durch REST-Services (CRUD)</a:t>
            </a:r>
          </a:p>
          <a:p>
            <a:pPr lvl="1"/>
            <a:r>
              <a:rPr lang="de-DE" dirty="0" err="1"/>
              <a:t>ZustandsManagement</a:t>
            </a:r>
            <a:endParaRPr lang="de-DE" dirty="0"/>
          </a:p>
          <a:p>
            <a:pPr lvl="1"/>
            <a:r>
              <a:rPr lang="de-DE" dirty="0"/>
              <a:t>Kann als mobile Anwendung gebaut werden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98" y="4973438"/>
            <a:ext cx="3143583" cy="188615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95" y="5024371"/>
            <a:ext cx="2613991" cy="1254716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23" y="5300653"/>
            <a:ext cx="3620207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65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973</TotalTime>
  <Words>233</Words>
  <Application>Microsoft Office PowerPoint</Application>
  <PresentationFormat>Широк екран</PresentationFormat>
  <Paragraphs>82</Paragraphs>
  <Slides>21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Entwicklung eines Systems zur Automatisierung von Prozessen in einem modernen Fitnessstudio</vt:lpstr>
      <vt:lpstr>Idee</vt:lpstr>
      <vt:lpstr>Anmeldung</vt:lpstr>
      <vt:lpstr>Registration</vt:lpstr>
      <vt:lpstr>Administration</vt:lpstr>
      <vt:lpstr>Kartenvorlage</vt:lpstr>
      <vt:lpstr>Karten</vt:lpstr>
      <vt:lpstr>Die Architectur</vt:lpstr>
      <vt:lpstr>PräsentationslogikSchicht</vt:lpstr>
      <vt:lpstr>AnwendungslogikSchicht</vt:lpstr>
      <vt:lpstr>POST-Anfrage Pipeline </vt:lpstr>
      <vt:lpstr>PATCH-Anfrage Pipeline </vt:lpstr>
      <vt:lpstr>GET-Anfrage Pipeline </vt:lpstr>
      <vt:lpstr>DELETE-Anfrage Pipeline </vt:lpstr>
      <vt:lpstr>DatenbankSchicht</vt:lpstr>
      <vt:lpstr>AnwendungsSchema</vt:lpstr>
      <vt:lpstr>Sicherheitsüberprüfungen</vt:lpstr>
      <vt:lpstr>Identity model schema</vt:lpstr>
      <vt:lpstr>Pipeline </vt:lpstr>
      <vt:lpstr>Fragen ?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Software-Bibliothek für die Falcon Haptic Gerät zur Integration in eine virtuelle Realität System</dc:title>
  <dc:creator>User</dc:creator>
  <cp:lastModifiedBy>Martin Gebov</cp:lastModifiedBy>
  <cp:revision>71</cp:revision>
  <dcterms:created xsi:type="dcterms:W3CDTF">2014-06-15T15:59:15Z</dcterms:created>
  <dcterms:modified xsi:type="dcterms:W3CDTF">2017-03-18T16:14:42Z</dcterms:modified>
</cp:coreProperties>
</file>