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72" r:id="rId16"/>
    <p:sldId id="269" r:id="rId17"/>
    <p:sldId id="270" r:id="rId18"/>
    <p:sldId id="271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9AEBD5-8425-5311-2B7D-7204C7E0AB04}" v="473" dt="2024-05-15T07:32:25.2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4" d="100"/>
          <a:sy n="64" d="100"/>
        </p:scale>
        <p:origin x="5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F09B50-C5D0-4AD0-B844-33C4745B5B0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58EF628-E88D-4794-AD64-4715636296FA}">
      <dgm:prSet/>
      <dgm:spPr/>
      <dgm:t>
        <a:bodyPr/>
        <a:lstStyle/>
        <a:p>
          <a:r>
            <a:rPr lang="en-US"/>
            <a:t>Reliance on centralized databases managed by authorities</a:t>
          </a:r>
        </a:p>
      </dgm:t>
    </dgm:pt>
    <dgm:pt modelId="{AE0CCEC1-9143-448F-B363-535BBB339702}" type="parTrans" cxnId="{897732E6-76BB-4AF2-B758-7585FD90BDAA}">
      <dgm:prSet/>
      <dgm:spPr/>
      <dgm:t>
        <a:bodyPr/>
        <a:lstStyle/>
        <a:p>
          <a:endParaRPr lang="en-US"/>
        </a:p>
      </dgm:t>
    </dgm:pt>
    <dgm:pt modelId="{B2A60521-B5F4-428D-AA90-AC005D5B8529}" type="sibTrans" cxnId="{897732E6-76BB-4AF2-B758-7585FD90BDAA}">
      <dgm:prSet/>
      <dgm:spPr/>
      <dgm:t>
        <a:bodyPr/>
        <a:lstStyle/>
        <a:p>
          <a:endParaRPr lang="en-US"/>
        </a:p>
      </dgm:t>
    </dgm:pt>
    <dgm:pt modelId="{038AB76C-2B70-4B7C-9876-6773804D646C}">
      <dgm:prSet/>
      <dgm:spPr/>
      <dgm:t>
        <a:bodyPr/>
        <a:lstStyle/>
        <a:p>
          <a:r>
            <a:rPr lang="en-US"/>
            <a:t>Issues: Tampering by authorities, lack of security and transparency</a:t>
          </a:r>
        </a:p>
      </dgm:t>
    </dgm:pt>
    <dgm:pt modelId="{FB521526-FA72-4DA0-8E0F-B9120606E5C2}" type="parTrans" cxnId="{9A5EE889-136C-4C12-AEAD-96564A55CD38}">
      <dgm:prSet/>
      <dgm:spPr/>
      <dgm:t>
        <a:bodyPr/>
        <a:lstStyle/>
        <a:p>
          <a:endParaRPr lang="en-US"/>
        </a:p>
      </dgm:t>
    </dgm:pt>
    <dgm:pt modelId="{F4D15990-D999-4508-9703-1D171EE53B77}" type="sibTrans" cxnId="{9A5EE889-136C-4C12-AEAD-96564A55CD38}">
      <dgm:prSet/>
      <dgm:spPr/>
      <dgm:t>
        <a:bodyPr/>
        <a:lstStyle/>
        <a:p>
          <a:endParaRPr lang="en-US"/>
        </a:p>
      </dgm:t>
    </dgm:pt>
    <dgm:pt modelId="{80B5C0BC-3403-48A1-92DD-BFD751D34AAC}">
      <dgm:prSet/>
      <dgm:spPr/>
      <dgm:t>
        <a:bodyPr/>
        <a:lstStyle/>
        <a:p>
          <a:r>
            <a:rPr lang="en-US"/>
            <a:t>Inadequate verification of manufacturing and buyer information</a:t>
          </a:r>
        </a:p>
      </dgm:t>
    </dgm:pt>
    <dgm:pt modelId="{7454721D-9DD1-4E69-BB82-9138F2C25131}" type="parTrans" cxnId="{859C2DB1-5FA8-4C79-8EC9-76167D47C41B}">
      <dgm:prSet/>
      <dgm:spPr/>
      <dgm:t>
        <a:bodyPr/>
        <a:lstStyle/>
        <a:p>
          <a:endParaRPr lang="en-US"/>
        </a:p>
      </dgm:t>
    </dgm:pt>
    <dgm:pt modelId="{A0C6F0D1-0573-4A3B-B578-1D71247230C8}" type="sibTrans" cxnId="{859C2DB1-5FA8-4C79-8EC9-76167D47C41B}">
      <dgm:prSet/>
      <dgm:spPr/>
      <dgm:t>
        <a:bodyPr/>
        <a:lstStyle/>
        <a:p>
          <a:endParaRPr lang="en-US"/>
        </a:p>
      </dgm:t>
    </dgm:pt>
    <dgm:pt modelId="{CD345FA1-B62E-4BB3-A983-C38E7C14F36D}">
      <dgm:prSet/>
      <dgm:spPr/>
      <dgm:t>
        <a:bodyPr/>
        <a:lstStyle/>
        <a:p>
          <a:r>
            <a:rPr lang="en-US"/>
            <a:t>Vulnerability to fraudulent activities</a:t>
          </a:r>
        </a:p>
      </dgm:t>
    </dgm:pt>
    <dgm:pt modelId="{47E7451D-9D89-42E4-B9DF-03CA8E0F1830}" type="parTrans" cxnId="{1D2D4C91-E64D-4C31-AD03-6A3B31075001}">
      <dgm:prSet/>
      <dgm:spPr/>
      <dgm:t>
        <a:bodyPr/>
        <a:lstStyle/>
        <a:p>
          <a:endParaRPr lang="en-US"/>
        </a:p>
      </dgm:t>
    </dgm:pt>
    <dgm:pt modelId="{1DE9764C-4F0E-49E9-B8E1-668D10A07CBA}" type="sibTrans" cxnId="{1D2D4C91-E64D-4C31-AD03-6A3B31075001}">
      <dgm:prSet/>
      <dgm:spPr/>
      <dgm:t>
        <a:bodyPr/>
        <a:lstStyle/>
        <a:p>
          <a:endParaRPr lang="en-US"/>
        </a:p>
      </dgm:t>
    </dgm:pt>
    <dgm:pt modelId="{DF9D9586-3C14-4ED5-93CD-95449F5271B4}" type="pres">
      <dgm:prSet presAssocID="{3FF09B50-C5D0-4AD0-B844-33C4745B5B0D}" presName="root" presStyleCnt="0">
        <dgm:presLayoutVars>
          <dgm:dir/>
          <dgm:resizeHandles val="exact"/>
        </dgm:presLayoutVars>
      </dgm:prSet>
      <dgm:spPr/>
    </dgm:pt>
    <dgm:pt modelId="{698AB13D-3E56-40C5-B395-9E02ED192CC7}" type="pres">
      <dgm:prSet presAssocID="{558EF628-E88D-4794-AD64-4715636296FA}" presName="compNode" presStyleCnt="0"/>
      <dgm:spPr/>
    </dgm:pt>
    <dgm:pt modelId="{64086534-E06D-4462-B55D-6B600ADE984B}" type="pres">
      <dgm:prSet presAssocID="{558EF628-E88D-4794-AD64-4715636296F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6E45F63-D549-418D-B962-00CB1AE54448}" type="pres">
      <dgm:prSet presAssocID="{558EF628-E88D-4794-AD64-4715636296FA}" presName="spaceRect" presStyleCnt="0"/>
      <dgm:spPr/>
    </dgm:pt>
    <dgm:pt modelId="{AC6E57B5-D15E-44EC-8FE8-E5C609FD6A87}" type="pres">
      <dgm:prSet presAssocID="{558EF628-E88D-4794-AD64-4715636296FA}" presName="textRect" presStyleLbl="revTx" presStyleIdx="0" presStyleCnt="4">
        <dgm:presLayoutVars>
          <dgm:chMax val="1"/>
          <dgm:chPref val="1"/>
        </dgm:presLayoutVars>
      </dgm:prSet>
      <dgm:spPr/>
    </dgm:pt>
    <dgm:pt modelId="{9824A41B-879B-45F5-A077-4C5BA497CFA5}" type="pres">
      <dgm:prSet presAssocID="{B2A60521-B5F4-428D-AA90-AC005D5B8529}" presName="sibTrans" presStyleCnt="0"/>
      <dgm:spPr/>
    </dgm:pt>
    <dgm:pt modelId="{9ACC4FF4-B640-4DB2-A657-55AC9DA77BDE}" type="pres">
      <dgm:prSet presAssocID="{038AB76C-2B70-4B7C-9876-6773804D646C}" presName="compNode" presStyleCnt="0"/>
      <dgm:spPr/>
    </dgm:pt>
    <dgm:pt modelId="{4DAC191F-2A98-47E3-9CDB-8C7DA8A2CF22}" type="pres">
      <dgm:prSet presAssocID="{038AB76C-2B70-4B7C-9876-6773804D646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19A978E-0137-4E23-9978-A3BA668DA586}" type="pres">
      <dgm:prSet presAssocID="{038AB76C-2B70-4B7C-9876-6773804D646C}" presName="spaceRect" presStyleCnt="0"/>
      <dgm:spPr/>
    </dgm:pt>
    <dgm:pt modelId="{FE9218CC-DAB0-46FA-8CD5-BF009116E213}" type="pres">
      <dgm:prSet presAssocID="{038AB76C-2B70-4B7C-9876-6773804D646C}" presName="textRect" presStyleLbl="revTx" presStyleIdx="1" presStyleCnt="4">
        <dgm:presLayoutVars>
          <dgm:chMax val="1"/>
          <dgm:chPref val="1"/>
        </dgm:presLayoutVars>
      </dgm:prSet>
      <dgm:spPr/>
    </dgm:pt>
    <dgm:pt modelId="{731AE52E-77C0-4E76-916D-E7E991E9BDA9}" type="pres">
      <dgm:prSet presAssocID="{F4D15990-D999-4508-9703-1D171EE53B77}" presName="sibTrans" presStyleCnt="0"/>
      <dgm:spPr/>
    </dgm:pt>
    <dgm:pt modelId="{51041634-A9A9-4E9D-84B3-AF55E940C2C2}" type="pres">
      <dgm:prSet presAssocID="{80B5C0BC-3403-48A1-92DD-BFD751D34AAC}" presName="compNode" presStyleCnt="0"/>
      <dgm:spPr/>
    </dgm:pt>
    <dgm:pt modelId="{F419F365-3243-4494-93AA-D31771BAFD98}" type="pres">
      <dgm:prSet presAssocID="{80B5C0BC-3403-48A1-92DD-BFD751D34AA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0D1FA29B-DA92-450F-86F7-176A156AA5FD}" type="pres">
      <dgm:prSet presAssocID="{80B5C0BC-3403-48A1-92DD-BFD751D34AAC}" presName="spaceRect" presStyleCnt="0"/>
      <dgm:spPr/>
    </dgm:pt>
    <dgm:pt modelId="{40F39718-4ACB-45DC-AED9-9F63AE7CDA44}" type="pres">
      <dgm:prSet presAssocID="{80B5C0BC-3403-48A1-92DD-BFD751D34AAC}" presName="textRect" presStyleLbl="revTx" presStyleIdx="2" presStyleCnt="4">
        <dgm:presLayoutVars>
          <dgm:chMax val="1"/>
          <dgm:chPref val="1"/>
        </dgm:presLayoutVars>
      </dgm:prSet>
      <dgm:spPr/>
    </dgm:pt>
    <dgm:pt modelId="{C1C105E4-7603-4144-B208-6A97D67E18D6}" type="pres">
      <dgm:prSet presAssocID="{A0C6F0D1-0573-4A3B-B578-1D71247230C8}" presName="sibTrans" presStyleCnt="0"/>
      <dgm:spPr/>
    </dgm:pt>
    <dgm:pt modelId="{55D680F7-C003-4B25-A029-0CF5FD760D6F}" type="pres">
      <dgm:prSet presAssocID="{CD345FA1-B62E-4BB3-A983-C38E7C14F36D}" presName="compNode" presStyleCnt="0"/>
      <dgm:spPr/>
    </dgm:pt>
    <dgm:pt modelId="{8C73B9EF-8FDE-4831-8C65-D387D6731872}" type="pres">
      <dgm:prSet presAssocID="{CD345FA1-B62E-4BB3-A983-C38E7C14F36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BAEF7D2F-AA3E-4766-952B-B4D9F447D140}" type="pres">
      <dgm:prSet presAssocID="{CD345FA1-B62E-4BB3-A983-C38E7C14F36D}" presName="spaceRect" presStyleCnt="0"/>
      <dgm:spPr/>
    </dgm:pt>
    <dgm:pt modelId="{52191286-648B-48B7-8108-5C97B1745074}" type="pres">
      <dgm:prSet presAssocID="{CD345FA1-B62E-4BB3-A983-C38E7C14F36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9931A00-5EF3-402C-8CBF-D46051F6CA4D}" type="presOf" srcId="{038AB76C-2B70-4B7C-9876-6773804D646C}" destId="{FE9218CC-DAB0-46FA-8CD5-BF009116E213}" srcOrd="0" destOrd="0" presId="urn:microsoft.com/office/officeart/2018/2/layout/IconLabelList"/>
    <dgm:cxn modelId="{A6C9C54A-36A0-4A00-9527-45E7A64F999D}" type="presOf" srcId="{CD345FA1-B62E-4BB3-A983-C38E7C14F36D}" destId="{52191286-648B-48B7-8108-5C97B1745074}" srcOrd="0" destOrd="0" presId="urn:microsoft.com/office/officeart/2018/2/layout/IconLabelList"/>
    <dgm:cxn modelId="{9A5EE889-136C-4C12-AEAD-96564A55CD38}" srcId="{3FF09B50-C5D0-4AD0-B844-33C4745B5B0D}" destId="{038AB76C-2B70-4B7C-9876-6773804D646C}" srcOrd="1" destOrd="0" parTransId="{FB521526-FA72-4DA0-8E0F-B9120606E5C2}" sibTransId="{F4D15990-D999-4508-9703-1D171EE53B77}"/>
    <dgm:cxn modelId="{1D2D4C91-E64D-4C31-AD03-6A3B31075001}" srcId="{3FF09B50-C5D0-4AD0-B844-33C4745B5B0D}" destId="{CD345FA1-B62E-4BB3-A983-C38E7C14F36D}" srcOrd="3" destOrd="0" parTransId="{47E7451D-9D89-42E4-B9DF-03CA8E0F1830}" sibTransId="{1DE9764C-4F0E-49E9-B8E1-668D10A07CBA}"/>
    <dgm:cxn modelId="{848A7791-FEDD-49BB-A40F-C1CB11E934C0}" type="presOf" srcId="{3FF09B50-C5D0-4AD0-B844-33C4745B5B0D}" destId="{DF9D9586-3C14-4ED5-93CD-95449F5271B4}" srcOrd="0" destOrd="0" presId="urn:microsoft.com/office/officeart/2018/2/layout/IconLabelList"/>
    <dgm:cxn modelId="{859C2DB1-5FA8-4C79-8EC9-76167D47C41B}" srcId="{3FF09B50-C5D0-4AD0-B844-33C4745B5B0D}" destId="{80B5C0BC-3403-48A1-92DD-BFD751D34AAC}" srcOrd="2" destOrd="0" parTransId="{7454721D-9DD1-4E69-BB82-9138F2C25131}" sibTransId="{A0C6F0D1-0573-4A3B-B578-1D71247230C8}"/>
    <dgm:cxn modelId="{88EB23DB-97B4-44F3-BC82-20B2CFC6598D}" type="presOf" srcId="{558EF628-E88D-4794-AD64-4715636296FA}" destId="{AC6E57B5-D15E-44EC-8FE8-E5C609FD6A87}" srcOrd="0" destOrd="0" presId="urn:microsoft.com/office/officeart/2018/2/layout/IconLabelList"/>
    <dgm:cxn modelId="{897732E6-76BB-4AF2-B758-7585FD90BDAA}" srcId="{3FF09B50-C5D0-4AD0-B844-33C4745B5B0D}" destId="{558EF628-E88D-4794-AD64-4715636296FA}" srcOrd="0" destOrd="0" parTransId="{AE0CCEC1-9143-448F-B363-535BBB339702}" sibTransId="{B2A60521-B5F4-428D-AA90-AC005D5B8529}"/>
    <dgm:cxn modelId="{7D584FE9-E83E-4C7F-BEC5-673BB5134FAA}" type="presOf" srcId="{80B5C0BC-3403-48A1-92DD-BFD751D34AAC}" destId="{40F39718-4ACB-45DC-AED9-9F63AE7CDA44}" srcOrd="0" destOrd="0" presId="urn:microsoft.com/office/officeart/2018/2/layout/IconLabelList"/>
    <dgm:cxn modelId="{B89EFEA7-EF18-487F-855F-3425F2C2E936}" type="presParOf" srcId="{DF9D9586-3C14-4ED5-93CD-95449F5271B4}" destId="{698AB13D-3E56-40C5-B395-9E02ED192CC7}" srcOrd="0" destOrd="0" presId="urn:microsoft.com/office/officeart/2018/2/layout/IconLabelList"/>
    <dgm:cxn modelId="{C2217283-0691-4CBF-8701-2AA2DC5AD82A}" type="presParOf" srcId="{698AB13D-3E56-40C5-B395-9E02ED192CC7}" destId="{64086534-E06D-4462-B55D-6B600ADE984B}" srcOrd="0" destOrd="0" presId="urn:microsoft.com/office/officeart/2018/2/layout/IconLabelList"/>
    <dgm:cxn modelId="{9C15F263-9882-484A-9620-6B94869CCF49}" type="presParOf" srcId="{698AB13D-3E56-40C5-B395-9E02ED192CC7}" destId="{F6E45F63-D549-418D-B962-00CB1AE54448}" srcOrd="1" destOrd="0" presId="urn:microsoft.com/office/officeart/2018/2/layout/IconLabelList"/>
    <dgm:cxn modelId="{E7F2B0C7-52FB-426E-A81A-2869886A2FB6}" type="presParOf" srcId="{698AB13D-3E56-40C5-B395-9E02ED192CC7}" destId="{AC6E57B5-D15E-44EC-8FE8-E5C609FD6A87}" srcOrd="2" destOrd="0" presId="urn:microsoft.com/office/officeart/2018/2/layout/IconLabelList"/>
    <dgm:cxn modelId="{C515D7A7-D83F-45D2-BD87-15916459D40A}" type="presParOf" srcId="{DF9D9586-3C14-4ED5-93CD-95449F5271B4}" destId="{9824A41B-879B-45F5-A077-4C5BA497CFA5}" srcOrd="1" destOrd="0" presId="urn:microsoft.com/office/officeart/2018/2/layout/IconLabelList"/>
    <dgm:cxn modelId="{A186FA7C-66C5-4F74-9F30-615660495ADD}" type="presParOf" srcId="{DF9D9586-3C14-4ED5-93CD-95449F5271B4}" destId="{9ACC4FF4-B640-4DB2-A657-55AC9DA77BDE}" srcOrd="2" destOrd="0" presId="urn:microsoft.com/office/officeart/2018/2/layout/IconLabelList"/>
    <dgm:cxn modelId="{887A63D7-44F0-4509-A38D-2F9BE8B6AA0F}" type="presParOf" srcId="{9ACC4FF4-B640-4DB2-A657-55AC9DA77BDE}" destId="{4DAC191F-2A98-47E3-9CDB-8C7DA8A2CF22}" srcOrd="0" destOrd="0" presId="urn:microsoft.com/office/officeart/2018/2/layout/IconLabelList"/>
    <dgm:cxn modelId="{3FDFB116-E806-4C05-BFAD-6D7631B5CE3E}" type="presParOf" srcId="{9ACC4FF4-B640-4DB2-A657-55AC9DA77BDE}" destId="{B19A978E-0137-4E23-9978-A3BA668DA586}" srcOrd="1" destOrd="0" presId="urn:microsoft.com/office/officeart/2018/2/layout/IconLabelList"/>
    <dgm:cxn modelId="{F106D116-5015-4B09-9056-271871D21192}" type="presParOf" srcId="{9ACC4FF4-B640-4DB2-A657-55AC9DA77BDE}" destId="{FE9218CC-DAB0-46FA-8CD5-BF009116E213}" srcOrd="2" destOrd="0" presId="urn:microsoft.com/office/officeart/2018/2/layout/IconLabelList"/>
    <dgm:cxn modelId="{C305E27F-20A5-4333-9A98-0BA53B9BB783}" type="presParOf" srcId="{DF9D9586-3C14-4ED5-93CD-95449F5271B4}" destId="{731AE52E-77C0-4E76-916D-E7E991E9BDA9}" srcOrd="3" destOrd="0" presId="urn:microsoft.com/office/officeart/2018/2/layout/IconLabelList"/>
    <dgm:cxn modelId="{E5507A18-BF2B-4E25-BAE4-6ED025461CF0}" type="presParOf" srcId="{DF9D9586-3C14-4ED5-93CD-95449F5271B4}" destId="{51041634-A9A9-4E9D-84B3-AF55E940C2C2}" srcOrd="4" destOrd="0" presId="urn:microsoft.com/office/officeart/2018/2/layout/IconLabelList"/>
    <dgm:cxn modelId="{3D23EDDE-710D-4085-9373-30F59FC51764}" type="presParOf" srcId="{51041634-A9A9-4E9D-84B3-AF55E940C2C2}" destId="{F419F365-3243-4494-93AA-D31771BAFD98}" srcOrd="0" destOrd="0" presId="urn:microsoft.com/office/officeart/2018/2/layout/IconLabelList"/>
    <dgm:cxn modelId="{F96F2BD9-6555-4F65-9974-C904A0B65D55}" type="presParOf" srcId="{51041634-A9A9-4E9D-84B3-AF55E940C2C2}" destId="{0D1FA29B-DA92-450F-86F7-176A156AA5FD}" srcOrd="1" destOrd="0" presId="urn:microsoft.com/office/officeart/2018/2/layout/IconLabelList"/>
    <dgm:cxn modelId="{7CB7B7F4-BD65-47AF-826E-1BDC6A1E4A09}" type="presParOf" srcId="{51041634-A9A9-4E9D-84B3-AF55E940C2C2}" destId="{40F39718-4ACB-45DC-AED9-9F63AE7CDA44}" srcOrd="2" destOrd="0" presId="urn:microsoft.com/office/officeart/2018/2/layout/IconLabelList"/>
    <dgm:cxn modelId="{7A28B93D-4A65-490E-99F5-2B69B3859F59}" type="presParOf" srcId="{DF9D9586-3C14-4ED5-93CD-95449F5271B4}" destId="{C1C105E4-7603-4144-B208-6A97D67E18D6}" srcOrd="5" destOrd="0" presId="urn:microsoft.com/office/officeart/2018/2/layout/IconLabelList"/>
    <dgm:cxn modelId="{A33BD299-09DE-466F-BC5B-38A829D964D8}" type="presParOf" srcId="{DF9D9586-3C14-4ED5-93CD-95449F5271B4}" destId="{55D680F7-C003-4B25-A029-0CF5FD760D6F}" srcOrd="6" destOrd="0" presId="urn:microsoft.com/office/officeart/2018/2/layout/IconLabelList"/>
    <dgm:cxn modelId="{E3B69DE7-8FB8-494C-9568-AF9014F2E3DD}" type="presParOf" srcId="{55D680F7-C003-4B25-A029-0CF5FD760D6F}" destId="{8C73B9EF-8FDE-4831-8C65-D387D6731872}" srcOrd="0" destOrd="0" presId="urn:microsoft.com/office/officeart/2018/2/layout/IconLabelList"/>
    <dgm:cxn modelId="{F5AFD157-66F6-4A0F-9CE8-1A15B6014C94}" type="presParOf" srcId="{55D680F7-C003-4B25-A029-0CF5FD760D6F}" destId="{BAEF7D2F-AA3E-4766-952B-B4D9F447D140}" srcOrd="1" destOrd="0" presId="urn:microsoft.com/office/officeart/2018/2/layout/IconLabelList"/>
    <dgm:cxn modelId="{811E91F4-9094-4DA2-9611-1F2BF857E0CA}" type="presParOf" srcId="{55D680F7-C003-4B25-A029-0CF5FD760D6F}" destId="{52191286-648B-48B7-8108-5C97B174507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8DD5F4-173D-4ED7-BAC8-D8685763D72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288E5B6-694B-4306-A38D-CC4158993410}">
      <dgm:prSet/>
      <dgm:spPr/>
      <dgm:t>
        <a:bodyPr/>
        <a:lstStyle/>
        <a:p>
          <a:r>
            <a:rPr lang="en-US"/>
            <a:t>Approach 1 - Blockchain Integration</a:t>
          </a:r>
        </a:p>
      </dgm:t>
    </dgm:pt>
    <dgm:pt modelId="{DC8AF231-6FBE-4924-935C-77C687A07DDB}" type="parTrans" cxnId="{A53505B0-E9FE-46F3-A271-A2131F8986DB}">
      <dgm:prSet/>
      <dgm:spPr/>
      <dgm:t>
        <a:bodyPr/>
        <a:lstStyle/>
        <a:p>
          <a:endParaRPr lang="en-US"/>
        </a:p>
      </dgm:t>
    </dgm:pt>
    <dgm:pt modelId="{645555C1-BBB3-4A57-8602-02D3BAD0E863}" type="sibTrans" cxnId="{A53505B0-E9FE-46F3-A271-A2131F8986DB}">
      <dgm:prSet/>
      <dgm:spPr/>
      <dgm:t>
        <a:bodyPr/>
        <a:lstStyle/>
        <a:p>
          <a:endParaRPr lang="en-US"/>
        </a:p>
      </dgm:t>
    </dgm:pt>
    <dgm:pt modelId="{07A5F685-B703-4586-918E-350B380CBD22}">
      <dgm:prSet/>
      <dgm:spPr/>
      <dgm:t>
        <a:bodyPr/>
        <a:lstStyle/>
        <a:p>
          <a:r>
            <a:rPr lang="en-US"/>
            <a:t>Approach 3 - Data Encryption</a:t>
          </a:r>
        </a:p>
      </dgm:t>
    </dgm:pt>
    <dgm:pt modelId="{4F2625EC-3A5A-4440-83C1-63DC7AFB8B1A}" type="parTrans" cxnId="{6FA6A182-764D-4C90-9103-A0265C3AE211}">
      <dgm:prSet/>
      <dgm:spPr/>
      <dgm:t>
        <a:bodyPr/>
        <a:lstStyle/>
        <a:p>
          <a:endParaRPr lang="en-US"/>
        </a:p>
      </dgm:t>
    </dgm:pt>
    <dgm:pt modelId="{DC75D5EA-7245-456D-BC51-1CC8E55BE50E}" type="sibTrans" cxnId="{6FA6A182-764D-4C90-9103-A0265C3AE211}">
      <dgm:prSet/>
      <dgm:spPr/>
      <dgm:t>
        <a:bodyPr/>
        <a:lstStyle/>
        <a:p>
          <a:endParaRPr lang="en-US"/>
        </a:p>
      </dgm:t>
    </dgm:pt>
    <dgm:pt modelId="{20212101-80D5-4602-93A9-AB4466BC9F38}">
      <dgm:prSet/>
      <dgm:spPr/>
      <dgm:t>
        <a:bodyPr/>
        <a:lstStyle/>
        <a:p>
          <a:r>
            <a:rPr lang="en-US"/>
            <a:t>Approach 4 - Integration with External Systems</a:t>
          </a:r>
        </a:p>
      </dgm:t>
    </dgm:pt>
    <dgm:pt modelId="{7E3A781D-544F-4641-A99D-55C5BEC95ABB}" type="parTrans" cxnId="{2186D055-DD08-4D75-950C-3ED9017889AC}">
      <dgm:prSet/>
      <dgm:spPr/>
      <dgm:t>
        <a:bodyPr/>
        <a:lstStyle/>
        <a:p>
          <a:endParaRPr lang="en-US"/>
        </a:p>
      </dgm:t>
    </dgm:pt>
    <dgm:pt modelId="{F611FC17-308A-46C7-A9AA-6CB7D9FBEED2}" type="sibTrans" cxnId="{2186D055-DD08-4D75-950C-3ED9017889AC}">
      <dgm:prSet/>
      <dgm:spPr/>
      <dgm:t>
        <a:bodyPr/>
        <a:lstStyle/>
        <a:p>
          <a:endParaRPr lang="en-US"/>
        </a:p>
      </dgm:t>
    </dgm:pt>
    <dgm:pt modelId="{AE4F0382-A105-40A4-A25E-416D320E3291}" type="pres">
      <dgm:prSet presAssocID="{BD8DD5F4-173D-4ED7-BAC8-D8685763D727}" presName="root" presStyleCnt="0">
        <dgm:presLayoutVars>
          <dgm:dir/>
          <dgm:resizeHandles val="exact"/>
        </dgm:presLayoutVars>
      </dgm:prSet>
      <dgm:spPr/>
    </dgm:pt>
    <dgm:pt modelId="{3145E679-6B27-442C-84E1-88C01515107C}" type="pres">
      <dgm:prSet presAssocID="{1288E5B6-694B-4306-A38D-CC4158993410}" presName="compNode" presStyleCnt="0"/>
      <dgm:spPr/>
    </dgm:pt>
    <dgm:pt modelId="{80D193C4-CB2A-4F33-BA72-AA155E12AE39}" type="pres">
      <dgm:prSet presAssocID="{1288E5B6-694B-4306-A38D-CC415899341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5695D968-B8D2-44A0-99A9-E8C251836CFA}" type="pres">
      <dgm:prSet presAssocID="{1288E5B6-694B-4306-A38D-CC4158993410}" presName="spaceRect" presStyleCnt="0"/>
      <dgm:spPr/>
    </dgm:pt>
    <dgm:pt modelId="{44C9BCE9-E10F-439E-AD60-1F58822FDD47}" type="pres">
      <dgm:prSet presAssocID="{1288E5B6-694B-4306-A38D-CC4158993410}" presName="textRect" presStyleLbl="revTx" presStyleIdx="0" presStyleCnt="3">
        <dgm:presLayoutVars>
          <dgm:chMax val="1"/>
          <dgm:chPref val="1"/>
        </dgm:presLayoutVars>
      </dgm:prSet>
      <dgm:spPr/>
    </dgm:pt>
    <dgm:pt modelId="{8C8E8CE1-1781-4DAA-A473-7E603AF73020}" type="pres">
      <dgm:prSet presAssocID="{645555C1-BBB3-4A57-8602-02D3BAD0E863}" presName="sibTrans" presStyleCnt="0"/>
      <dgm:spPr/>
    </dgm:pt>
    <dgm:pt modelId="{2AE80042-0D37-4436-BF2F-7101E8B6FB18}" type="pres">
      <dgm:prSet presAssocID="{07A5F685-B703-4586-918E-350B380CBD22}" presName="compNode" presStyleCnt="0"/>
      <dgm:spPr/>
    </dgm:pt>
    <dgm:pt modelId="{34C2F4AF-9EAD-47E0-918E-FA8478B4FB1A}" type="pres">
      <dgm:prSet presAssocID="{07A5F685-B703-4586-918E-350B380CBD2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D5BDFAA-E9E8-4D35-BC6C-72E834825013}" type="pres">
      <dgm:prSet presAssocID="{07A5F685-B703-4586-918E-350B380CBD22}" presName="spaceRect" presStyleCnt="0"/>
      <dgm:spPr/>
    </dgm:pt>
    <dgm:pt modelId="{1AA595F3-DBE4-4DCE-8E8A-5ACA866625C7}" type="pres">
      <dgm:prSet presAssocID="{07A5F685-B703-4586-918E-350B380CBD22}" presName="textRect" presStyleLbl="revTx" presStyleIdx="1" presStyleCnt="3">
        <dgm:presLayoutVars>
          <dgm:chMax val="1"/>
          <dgm:chPref val="1"/>
        </dgm:presLayoutVars>
      </dgm:prSet>
      <dgm:spPr/>
    </dgm:pt>
    <dgm:pt modelId="{95639707-382A-4B36-8FC9-0244DEBDECAA}" type="pres">
      <dgm:prSet presAssocID="{DC75D5EA-7245-456D-BC51-1CC8E55BE50E}" presName="sibTrans" presStyleCnt="0"/>
      <dgm:spPr/>
    </dgm:pt>
    <dgm:pt modelId="{BB89326F-FE6C-4174-8ED6-DDDFD56EC6B7}" type="pres">
      <dgm:prSet presAssocID="{20212101-80D5-4602-93A9-AB4466BC9F38}" presName="compNode" presStyleCnt="0"/>
      <dgm:spPr/>
    </dgm:pt>
    <dgm:pt modelId="{B45DF062-025D-4F54-91C9-D5C3423F1DA0}" type="pres">
      <dgm:prSet presAssocID="{20212101-80D5-4602-93A9-AB4466BC9F3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4441188-7493-42FB-B31B-7EB6D77B504F}" type="pres">
      <dgm:prSet presAssocID="{20212101-80D5-4602-93A9-AB4466BC9F38}" presName="spaceRect" presStyleCnt="0"/>
      <dgm:spPr/>
    </dgm:pt>
    <dgm:pt modelId="{633DDC0C-5FB0-4ADE-A136-30503B847063}" type="pres">
      <dgm:prSet presAssocID="{20212101-80D5-4602-93A9-AB4466BC9F3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0A6F073-26DD-4BD8-A094-592D97C94637}" type="presOf" srcId="{BD8DD5F4-173D-4ED7-BAC8-D8685763D727}" destId="{AE4F0382-A105-40A4-A25E-416D320E3291}" srcOrd="0" destOrd="0" presId="urn:microsoft.com/office/officeart/2018/2/layout/IconLabelList"/>
    <dgm:cxn modelId="{2186D055-DD08-4D75-950C-3ED9017889AC}" srcId="{BD8DD5F4-173D-4ED7-BAC8-D8685763D727}" destId="{20212101-80D5-4602-93A9-AB4466BC9F38}" srcOrd="2" destOrd="0" parTransId="{7E3A781D-544F-4641-A99D-55C5BEC95ABB}" sibTransId="{F611FC17-308A-46C7-A9AA-6CB7D9FBEED2}"/>
    <dgm:cxn modelId="{EEBC935A-8548-4C44-AAE5-536B6C2F613E}" type="presOf" srcId="{20212101-80D5-4602-93A9-AB4466BC9F38}" destId="{633DDC0C-5FB0-4ADE-A136-30503B847063}" srcOrd="0" destOrd="0" presId="urn:microsoft.com/office/officeart/2018/2/layout/IconLabelList"/>
    <dgm:cxn modelId="{EFF2C37E-EAE6-4CB2-B72C-6AB89268C0A0}" type="presOf" srcId="{07A5F685-B703-4586-918E-350B380CBD22}" destId="{1AA595F3-DBE4-4DCE-8E8A-5ACA866625C7}" srcOrd="0" destOrd="0" presId="urn:microsoft.com/office/officeart/2018/2/layout/IconLabelList"/>
    <dgm:cxn modelId="{6FA6A182-764D-4C90-9103-A0265C3AE211}" srcId="{BD8DD5F4-173D-4ED7-BAC8-D8685763D727}" destId="{07A5F685-B703-4586-918E-350B380CBD22}" srcOrd="1" destOrd="0" parTransId="{4F2625EC-3A5A-4440-83C1-63DC7AFB8B1A}" sibTransId="{DC75D5EA-7245-456D-BC51-1CC8E55BE50E}"/>
    <dgm:cxn modelId="{A53505B0-E9FE-46F3-A271-A2131F8986DB}" srcId="{BD8DD5F4-173D-4ED7-BAC8-D8685763D727}" destId="{1288E5B6-694B-4306-A38D-CC4158993410}" srcOrd="0" destOrd="0" parTransId="{DC8AF231-6FBE-4924-935C-77C687A07DDB}" sibTransId="{645555C1-BBB3-4A57-8602-02D3BAD0E863}"/>
    <dgm:cxn modelId="{3F3B6BD3-19A2-4632-A1CD-DB292A79C7E6}" type="presOf" srcId="{1288E5B6-694B-4306-A38D-CC4158993410}" destId="{44C9BCE9-E10F-439E-AD60-1F58822FDD47}" srcOrd="0" destOrd="0" presId="urn:microsoft.com/office/officeart/2018/2/layout/IconLabelList"/>
    <dgm:cxn modelId="{749C65D6-0E55-4359-8B79-2CBD85ED17EC}" type="presParOf" srcId="{AE4F0382-A105-40A4-A25E-416D320E3291}" destId="{3145E679-6B27-442C-84E1-88C01515107C}" srcOrd="0" destOrd="0" presId="urn:microsoft.com/office/officeart/2018/2/layout/IconLabelList"/>
    <dgm:cxn modelId="{B967C843-FC0F-412B-B515-274E6E34CB62}" type="presParOf" srcId="{3145E679-6B27-442C-84E1-88C01515107C}" destId="{80D193C4-CB2A-4F33-BA72-AA155E12AE39}" srcOrd="0" destOrd="0" presId="urn:microsoft.com/office/officeart/2018/2/layout/IconLabelList"/>
    <dgm:cxn modelId="{32BEF5B7-EF11-4664-8B4E-1986C82E0E43}" type="presParOf" srcId="{3145E679-6B27-442C-84E1-88C01515107C}" destId="{5695D968-B8D2-44A0-99A9-E8C251836CFA}" srcOrd="1" destOrd="0" presId="urn:microsoft.com/office/officeart/2018/2/layout/IconLabelList"/>
    <dgm:cxn modelId="{A2783D35-ADAD-4317-9E93-AAA770A69059}" type="presParOf" srcId="{3145E679-6B27-442C-84E1-88C01515107C}" destId="{44C9BCE9-E10F-439E-AD60-1F58822FDD47}" srcOrd="2" destOrd="0" presId="urn:microsoft.com/office/officeart/2018/2/layout/IconLabelList"/>
    <dgm:cxn modelId="{AA797ED0-E6A4-4DA1-9B47-4330203609AE}" type="presParOf" srcId="{AE4F0382-A105-40A4-A25E-416D320E3291}" destId="{8C8E8CE1-1781-4DAA-A473-7E603AF73020}" srcOrd="1" destOrd="0" presId="urn:microsoft.com/office/officeart/2018/2/layout/IconLabelList"/>
    <dgm:cxn modelId="{124D7665-C0EB-440D-B7BE-210139B654EF}" type="presParOf" srcId="{AE4F0382-A105-40A4-A25E-416D320E3291}" destId="{2AE80042-0D37-4436-BF2F-7101E8B6FB18}" srcOrd="2" destOrd="0" presId="urn:microsoft.com/office/officeart/2018/2/layout/IconLabelList"/>
    <dgm:cxn modelId="{DCCAC2E8-EEF8-42AF-8BBB-685CA9DCD407}" type="presParOf" srcId="{2AE80042-0D37-4436-BF2F-7101E8B6FB18}" destId="{34C2F4AF-9EAD-47E0-918E-FA8478B4FB1A}" srcOrd="0" destOrd="0" presId="urn:microsoft.com/office/officeart/2018/2/layout/IconLabelList"/>
    <dgm:cxn modelId="{D7FC046C-5C1A-4EB9-8259-B0819A4E22B5}" type="presParOf" srcId="{2AE80042-0D37-4436-BF2F-7101E8B6FB18}" destId="{AD5BDFAA-E9E8-4D35-BC6C-72E834825013}" srcOrd="1" destOrd="0" presId="urn:microsoft.com/office/officeart/2018/2/layout/IconLabelList"/>
    <dgm:cxn modelId="{5497571B-D8FD-4368-A1E5-19F27C775157}" type="presParOf" srcId="{2AE80042-0D37-4436-BF2F-7101E8B6FB18}" destId="{1AA595F3-DBE4-4DCE-8E8A-5ACA866625C7}" srcOrd="2" destOrd="0" presId="urn:microsoft.com/office/officeart/2018/2/layout/IconLabelList"/>
    <dgm:cxn modelId="{C24743B9-B771-429E-BD2E-142EA7B624C4}" type="presParOf" srcId="{AE4F0382-A105-40A4-A25E-416D320E3291}" destId="{95639707-382A-4B36-8FC9-0244DEBDECAA}" srcOrd="3" destOrd="0" presId="urn:microsoft.com/office/officeart/2018/2/layout/IconLabelList"/>
    <dgm:cxn modelId="{B0FD2951-0649-491F-98C4-FF927733A461}" type="presParOf" srcId="{AE4F0382-A105-40A4-A25E-416D320E3291}" destId="{BB89326F-FE6C-4174-8ED6-DDDFD56EC6B7}" srcOrd="4" destOrd="0" presId="urn:microsoft.com/office/officeart/2018/2/layout/IconLabelList"/>
    <dgm:cxn modelId="{B6A99D91-37D8-490C-A877-0BF0C8D5C85C}" type="presParOf" srcId="{BB89326F-FE6C-4174-8ED6-DDDFD56EC6B7}" destId="{B45DF062-025D-4F54-91C9-D5C3423F1DA0}" srcOrd="0" destOrd="0" presId="urn:microsoft.com/office/officeart/2018/2/layout/IconLabelList"/>
    <dgm:cxn modelId="{C4B124AE-CFCC-4513-81D2-31C0D5071413}" type="presParOf" srcId="{BB89326F-FE6C-4174-8ED6-DDDFD56EC6B7}" destId="{64441188-7493-42FB-B31B-7EB6D77B504F}" srcOrd="1" destOrd="0" presId="urn:microsoft.com/office/officeart/2018/2/layout/IconLabelList"/>
    <dgm:cxn modelId="{BD4672A3-640A-45FA-8871-B2D175955315}" type="presParOf" srcId="{BB89326F-FE6C-4174-8ED6-DDDFD56EC6B7}" destId="{633DDC0C-5FB0-4ADE-A136-30503B84706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A32C5B-97FD-4157-998D-5CC54AC05931}" type="doc">
      <dgm:prSet loTypeId="urn:microsoft.com/office/officeart/2005/8/layout/matrix3" loCatId="matrix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019E174-2057-4677-A92C-3A37517CB6D2}">
      <dgm:prSet/>
      <dgm:spPr/>
      <dgm:t>
        <a:bodyPr/>
        <a:lstStyle/>
        <a:p>
          <a:r>
            <a:rPr lang="en-US"/>
            <a:t>Unique application of blockchain technology to counteract firearm counterfeiting</a:t>
          </a:r>
        </a:p>
      </dgm:t>
    </dgm:pt>
    <dgm:pt modelId="{3CC0475D-844C-46D2-A5A2-A29E7B6609A6}" type="parTrans" cxnId="{A6D283A5-8AFF-4F30-89C4-216B97BD4B4A}">
      <dgm:prSet/>
      <dgm:spPr/>
      <dgm:t>
        <a:bodyPr/>
        <a:lstStyle/>
        <a:p>
          <a:endParaRPr lang="en-US"/>
        </a:p>
      </dgm:t>
    </dgm:pt>
    <dgm:pt modelId="{5E874852-4759-44C9-A529-92A42C0E3D1D}" type="sibTrans" cxnId="{A6D283A5-8AFF-4F30-89C4-216B97BD4B4A}">
      <dgm:prSet/>
      <dgm:spPr/>
      <dgm:t>
        <a:bodyPr/>
        <a:lstStyle/>
        <a:p>
          <a:endParaRPr lang="en-US"/>
        </a:p>
      </dgm:t>
    </dgm:pt>
    <dgm:pt modelId="{DFC93CBA-50BE-4900-B7F9-07AA824618D2}">
      <dgm:prSet/>
      <dgm:spPr/>
      <dgm:t>
        <a:bodyPr/>
        <a:lstStyle/>
        <a:p>
          <a:r>
            <a:rPr lang="en-US"/>
            <a:t>Ensures data authenticity and integrity</a:t>
          </a:r>
        </a:p>
      </dgm:t>
    </dgm:pt>
    <dgm:pt modelId="{A6797AA1-1341-415D-827D-A16EAA3A0ADA}" type="parTrans" cxnId="{097D9928-358A-467A-84BB-3AFDF33F6611}">
      <dgm:prSet/>
      <dgm:spPr/>
      <dgm:t>
        <a:bodyPr/>
        <a:lstStyle/>
        <a:p>
          <a:endParaRPr lang="en-US"/>
        </a:p>
      </dgm:t>
    </dgm:pt>
    <dgm:pt modelId="{A931A738-6482-41E5-896D-2510A64BA610}" type="sibTrans" cxnId="{097D9928-358A-467A-84BB-3AFDF33F6611}">
      <dgm:prSet/>
      <dgm:spPr/>
      <dgm:t>
        <a:bodyPr/>
        <a:lstStyle/>
        <a:p>
          <a:endParaRPr lang="en-US"/>
        </a:p>
      </dgm:t>
    </dgm:pt>
    <dgm:pt modelId="{C362AF99-B55F-476E-835E-356EE5FF6F77}">
      <dgm:prSet/>
      <dgm:spPr/>
      <dgm:t>
        <a:bodyPr/>
        <a:lstStyle/>
        <a:p>
          <a:r>
            <a:rPr lang="en-US"/>
            <a:t>secure interactions</a:t>
          </a:r>
        </a:p>
      </dgm:t>
    </dgm:pt>
    <dgm:pt modelId="{8602C4CD-FFEB-4415-A3F6-AC9E5CC91789}" type="parTrans" cxnId="{377B5C2B-F83F-41D1-AEF7-D99ABDCB719B}">
      <dgm:prSet/>
      <dgm:spPr/>
      <dgm:t>
        <a:bodyPr/>
        <a:lstStyle/>
        <a:p>
          <a:endParaRPr lang="en-US"/>
        </a:p>
      </dgm:t>
    </dgm:pt>
    <dgm:pt modelId="{DE62FB20-3227-42A2-9CDE-BC8DFFA508DA}" type="sibTrans" cxnId="{377B5C2B-F83F-41D1-AEF7-D99ABDCB719B}">
      <dgm:prSet/>
      <dgm:spPr/>
      <dgm:t>
        <a:bodyPr/>
        <a:lstStyle/>
        <a:p>
          <a:endParaRPr lang="en-US"/>
        </a:p>
      </dgm:t>
    </dgm:pt>
    <dgm:pt modelId="{E32AF817-FA2D-4358-A2F5-45F0CE444F84}">
      <dgm:prSet/>
      <dgm:spPr/>
      <dgm:t>
        <a:bodyPr/>
        <a:lstStyle/>
        <a:p>
          <a:r>
            <a:rPr lang="en-US"/>
            <a:t>Integration with law enforcement adds practical value</a:t>
          </a:r>
        </a:p>
      </dgm:t>
    </dgm:pt>
    <dgm:pt modelId="{0FE4B7DD-5962-4FA6-A89F-8D61F0E54621}" type="parTrans" cxnId="{6DCB67CD-AF80-41B3-ACE9-2A663D6B64D6}">
      <dgm:prSet/>
      <dgm:spPr/>
      <dgm:t>
        <a:bodyPr/>
        <a:lstStyle/>
        <a:p>
          <a:endParaRPr lang="en-US"/>
        </a:p>
      </dgm:t>
    </dgm:pt>
    <dgm:pt modelId="{43B34A96-4CA6-4E3A-8A73-7872F59B9035}" type="sibTrans" cxnId="{6DCB67CD-AF80-41B3-ACE9-2A663D6B64D6}">
      <dgm:prSet/>
      <dgm:spPr/>
      <dgm:t>
        <a:bodyPr/>
        <a:lstStyle/>
        <a:p>
          <a:endParaRPr lang="en-US"/>
        </a:p>
      </dgm:t>
    </dgm:pt>
    <dgm:pt modelId="{5E95B6D9-DF8D-4904-B753-4341F3142FCD}" type="pres">
      <dgm:prSet presAssocID="{AAA32C5B-97FD-4157-998D-5CC54AC05931}" presName="matrix" presStyleCnt="0">
        <dgm:presLayoutVars>
          <dgm:chMax val="1"/>
          <dgm:dir/>
          <dgm:resizeHandles val="exact"/>
        </dgm:presLayoutVars>
      </dgm:prSet>
      <dgm:spPr/>
    </dgm:pt>
    <dgm:pt modelId="{2DED7BDC-73B4-45F4-8762-74D2DB4D2081}" type="pres">
      <dgm:prSet presAssocID="{AAA32C5B-97FD-4157-998D-5CC54AC05931}" presName="diamond" presStyleLbl="bgShp" presStyleIdx="0" presStyleCnt="1"/>
      <dgm:spPr/>
    </dgm:pt>
    <dgm:pt modelId="{82C3947C-700C-4742-91D1-8BA9871AB1F1}" type="pres">
      <dgm:prSet presAssocID="{AAA32C5B-97FD-4157-998D-5CC54AC05931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B6768A4-80F9-48BA-A564-DFECC19EDB3C}" type="pres">
      <dgm:prSet presAssocID="{AAA32C5B-97FD-4157-998D-5CC54AC05931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CF3CA5B-525D-4325-BA2B-35EE298A4309}" type="pres">
      <dgm:prSet presAssocID="{AAA32C5B-97FD-4157-998D-5CC54AC05931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1CAF42F-C941-4050-A423-E017EE541A09}" type="pres">
      <dgm:prSet presAssocID="{AAA32C5B-97FD-4157-998D-5CC54AC05931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97D9928-358A-467A-84BB-3AFDF33F6611}" srcId="{AAA32C5B-97FD-4157-998D-5CC54AC05931}" destId="{DFC93CBA-50BE-4900-B7F9-07AA824618D2}" srcOrd="1" destOrd="0" parTransId="{A6797AA1-1341-415D-827D-A16EAA3A0ADA}" sibTransId="{A931A738-6482-41E5-896D-2510A64BA610}"/>
    <dgm:cxn modelId="{377B5C2B-F83F-41D1-AEF7-D99ABDCB719B}" srcId="{AAA32C5B-97FD-4157-998D-5CC54AC05931}" destId="{C362AF99-B55F-476E-835E-356EE5FF6F77}" srcOrd="2" destOrd="0" parTransId="{8602C4CD-FFEB-4415-A3F6-AC9E5CC91789}" sibTransId="{DE62FB20-3227-42A2-9CDE-BC8DFFA508DA}"/>
    <dgm:cxn modelId="{9F07843E-252F-4BCB-AE2C-D29DFCC4977A}" type="presOf" srcId="{C362AF99-B55F-476E-835E-356EE5FF6F77}" destId="{5CF3CA5B-525D-4325-BA2B-35EE298A4309}" srcOrd="0" destOrd="0" presId="urn:microsoft.com/office/officeart/2005/8/layout/matrix3"/>
    <dgm:cxn modelId="{31D1245C-D8DB-4403-A8D0-52F2F67536A2}" type="presOf" srcId="{DFC93CBA-50BE-4900-B7F9-07AA824618D2}" destId="{FB6768A4-80F9-48BA-A564-DFECC19EDB3C}" srcOrd="0" destOrd="0" presId="urn:microsoft.com/office/officeart/2005/8/layout/matrix3"/>
    <dgm:cxn modelId="{51EA1E46-015B-4AF7-9FAA-4CCB9E26614C}" type="presOf" srcId="{AAA32C5B-97FD-4157-998D-5CC54AC05931}" destId="{5E95B6D9-DF8D-4904-B753-4341F3142FCD}" srcOrd="0" destOrd="0" presId="urn:microsoft.com/office/officeart/2005/8/layout/matrix3"/>
    <dgm:cxn modelId="{287DAB7A-7B3A-4F25-9CAF-89BAE0D9DB45}" type="presOf" srcId="{A019E174-2057-4677-A92C-3A37517CB6D2}" destId="{82C3947C-700C-4742-91D1-8BA9871AB1F1}" srcOrd="0" destOrd="0" presId="urn:microsoft.com/office/officeart/2005/8/layout/matrix3"/>
    <dgm:cxn modelId="{4E2DB79E-6224-414A-8D67-B51050786FB7}" type="presOf" srcId="{E32AF817-FA2D-4358-A2F5-45F0CE444F84}" destId="{71CAF42F-C941-4050-A423-E017EE541A09}" srcOrd="0" destOrd="0" presId="urn:microsoft.com/office/officeart/2005/8/layout/matrix3"/>
    <dgm:cxn modelId="{A6D283A5-8AFF-4F30-89C4-216B97BD4B4A}" srcId="{AAA32C5B-97FD-4157-998D-5CC54AC05931}" destId="{A019E174-2057-4677-A92C-3A37517CB6D2}" srcOrd="0" destOrd="0" parTransId="{3CC0475D-844C-46D2-A5A2-A29E7B6609A6}" sibTransId="{5E874852-4759-44C9-A529-92A42C0E3D1D}"/>
    <dgm:cxn modelId="{6DCB67CD-AF80-41B3-ACE9-2A663D6B64D6}" srcId="{AAA32C5B-97FD-4157-998D-5CC54AC05931}" destId="{E32AF817-FA2D-4358-A2F5-45F0CE444F84}" srcOrd="3" destOrd="0" parTransId="{0FE4B7DD-5962-4FA6-A89F-8D61F0E54621}" sibTransId="{43B34A96-4CA6-4E3A-8A73-7872F59B9035}"/>
    <dgm:cxn modelId="{4DBF36DB-798A-4217-9504-3E0A7BC1AB1B}" type="presParOf" srcId="{5E95B6D9-DF8D-4904-B753-4341F3142FCD}" destId="{2DED7BDC-73B4-45F4-8762-74D2DB4D2081}" srcOrd="0" destOrd="0" presId="urn:microsoft.com/office/officeart/2005/8/layout/matrix3"/>
    <dgm:cxn modelId="{9C8373B1-3A95-4E39-B62D-8B8AEE418CE6}" type="presParOf" srcId="{5E95B6D9-DF8D-4904-B753-4341F3142FCD}" destId="{82C3947C-700C-4742-91D1-8BA9871AB1F1}" srcOrd="1" destOrd="0" presId="urn:microsoft.com/office/officeart/2005/8/layout/matrix3"/>
    <dgm:cxn modelId="{0A51AEE8-7E8B-4555-A8A7-BBA7DAEC6FC4}" type="presParOf" srcId="{5E95B6D9-DF8D-4904-B753-4341F3142FCD}" destId="{FB6768A4-80F9-48BA-A564-DFECC19EDB3C}" srcOrd="2" destOrd="0" presId="urn:microsoft.com/office/officeart/2005/8/layout/matrix3"/>
    <dgm:cxn modelId="{F52B3271-6391-47A9-B870-0817B2918608}" type="presParOf" srcId="{5E95B6D9-DF8D-4904-B753-4341F3142FCD}" destId="{5CF3CA5B-525D-4325-BA2B-35EE298A4309}" srcOrd="3" destOrd="0" presId="urn:microsoft.com/office/officeart/2005/8/layout/matrix3"/>
    <dgm:cxn modelId="{508F4E54-8CE1-4FE9-80BC-C94E5ED13400}" type="presParOf" srcId="{5E95B6D9-DF8D-4904-B753-4341F3142FCD}" destId="{71CAF42F-C941-4050-A423-E017EE541A0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3E5BAB-348D-4601-9F91-FD6B3E8C2F01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8EA6212-F854-47AB-8028-701EA5D70015}">
      <dgm:prSet/>
      <dgm:spPr/>
      <dgm:t>
        <a:bodyPr/>
        <a:lstStyle/>
        <a:p>
          <a:r>
            <a:rPr lang="en-US"/>
            <a:t>For the UI: JavaFX (SceneBuilder)</a:t>
          </a:r>
        </a:p>
      </dgm:t>
    </dgm:pt>
    <dgm:pt modelId="{0E89229E-9CA6-43EC-939B-DCF33D9E033F}" type="parTrans" cxnId="{0A74444E-9218-4B9F-8D1B-DE5B83BEB8E2}">
      <dgm:prSet/>
      <dgm:spPr/>
      <dgm:t>
        <a:bodyPr/>
        <a:lstStyle/>
        <a:p>
          <a:endParaRPr lang="en-US"/>
        </a:p>
      </dgm:t>
    </dgm:pt>
    <dgm:pt modelId="{25A43E52-90B1-4542-976C-FC1BEB283B25}" type="sibTrans" cxnId="{0A74444E-9218-4B9F-8D1B-DE5B83BEB8E2}">
      <dgm:prSet/>
      <dgm:spPr/>
      <dgm:t>
        <a:bodyPr/>
        <a:lstStyle/>
        <a:p>
          <a:endParaRPr lang="en-US"/>
        </a:p>
      </dgm:t>
    </dgm:pt>
    <dgm:pt modelId="{793881F2-6846-497C-98FB-2E06405BBB86}">
      <dgm:prSet/>
      <dgm:spPr/>
      <dgm:t>
        <a:bodyPr/>
        <a:lstStyle/>
        <a:p>
          <a:r>
            <a:rPr lang="en-US"/>
            <a:t>For the Database: MySQL Server</a:t>
          </a:r>
        </a:p>
      </dgm:t>
    </dgm:pt>
    <dgm:pt modelId="{3F422C85-2294-4AF9-A76C-C001897AAFD8}" type="parTrans" cxnId="{12C60C26-EC0C-4381-8FFA-5AC71FE851E1}">
      <dgm:prSet/>
      <dgm:spPr/>
      <dgm:t>
        <a:bodyPr/>
        <a:lstStyle/>
        <a:p>
          <a:endParaRPr lang="en-US"/>
        </a:p>
      </dgm:t>
    </dgm:pt>
    <dgm:pt modelId="{B21FA3FA-ED18-475F-9138-3E797EF4A565}" type="sibTrans" cxnId="{12C60C26-EC0C-4381-8FFA-5AC71FE851E1}">
      <dgm:prSet/>
      <dgm:spPr/>
      <dgm:t>
        <a:bodyPr/>
        <a:lstStyle/>
        <a:p>
          <a:endParaRPr lang="en-US"/>
        </a:p>
      </dgm:t>
    </dgm:pt>
    <dgm:pt modelId="{4ED25457-D2C2-4292-8B60-9CAA6E039724}" type="pres">
      <dgm:prSet presAssocID="{C03E5BAB-348D-4601-9F91-FD6B3E8C2F0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E2C57F8-D644-4A63-A956-D7A96B5707D0}" type="pres">
      <dgm:prSet presAssocID="{78EA6212-F854-47AB-8028-701EA5D70015}" presName="root" presStyleCnt="0"/>
      <dgm:spPr/>
    </dgm:pt>
    <dgm:pt modelId="{DBE4371F-2C23-4D9F-A3B2-0813636A8EC1}" type="pres">
      <dgm:prSet presAssocID="{78EA6212-F854-47AB-8028-701EA5D70015}" presName="rootComposite" presStyleCnt="0"/>
      <dgm:spPr/>
    </dgm:pt>
    <dgm:pt modelId="{E37BB60B-51EF-4581-8309-E6D58C827BC0}" type="pres">
      <dgm:prSet presAssocID="{78EA6212-F854-47AB-8028-701EA5D70015}" presName="rootText" presStyleLbl="node1" presStyleIdx="0" presStyleCnt="2"/>
      <dgm:spPr/>
    </dgm:pt>
    <dgm:pt modelId="{E612649B-20D8-4B5D-A210-D3EFC4064411}" type="pres">
      <dgm:prSet presAssocID="{78EA6212-F854-47AB-8028-701EA5D70015}" presName="rootConnector" presStyleLbl="node1" presStyleIdx="0" presStyleCnt="2"/>
      <dgm:spPr/>
    </dgm:pt>
    <dgm:pt modelId="{E5D0F413-4000-42CE-9797-53B4D4E934D3}" type="pres">
      <dgm:prSet presAssocID="{78EA6212-F854-47AB-8028-701EA5D70015}" presName="childShape" presStyleCnt="0"/>
      <dgm:spPr/>
    </dgm:pt>
    <dgm:pt modelId="{E6717E1C-9334-42E8-B1C7-6E6B00771586}" type="pres">
      <dgm:prSet presAssocID="{793881F2-6846-497C-98FB-2E06405BBB86}" presName="root" presStyleCnt="0"/>
      <dgm:spPr/>
    </dgm:pt>
    <dgm:pt modelId="{6C389E3C-659D-4ED0-B846-E7EA5C1E8E3F}" type="pres">
      <dgm:prSet presAssocID="{793881F2-6846-497C-98FB-2E06405BBB86}" presName="rootComposite" presStyleCnt="0"/>
      <dgm:spPr/>
    </dgm:pt>
    <dgm:pt modelId="{B9E81041-D5E9-4862-923F-1CAA0CFCE31D}" type="pres">
      <dgm:prSet presAssocID="{793881F2-6846-497C-98FB-2E06405BBB86}" presName="rootText" presStyleLbl="node1" presStyleIdx="1" presStyleCnt="2"/>
      <dgm:spPr/>
    </dgm:pt>
    <dgm:pt modelId="{986D1DBD-EEC7-40C8-9A9E-5F18EE66358D}" type="pres">
      <dgm:prSet presAssocID="{793881F2-6846-497C-98FB-2E06405BBB86}" presName="rootConnector" presStyleLbl="node1" presStyleIdx="1" presStyleCnt="2"/>
      <dgm:spPr/>
    </dgm:pt>
    <dgm:pt modelId="{77BE05CB-282B-4DC9-A862-D160A0524996}" type="pres">
      <dgm:prSet presAssocID="{793881F2-6846-497C-98FB-2E06405BBB86}" presName="childShape" presStyleCnt="0"/>
      <dgm:spPr/>
    </dgm:pt>
  </dgm:ptLst>
  <dgm:cxnLst>
    <dgm:cxn modelId="{12C60C26-EC0C-4381-8FFA-5AC71FE851E1}" srcId="{C03E5BAB-348D-4601-9F91-FD6B3E8C2F01}" destId="{793881F2-6846-497C-98FB-2E06405BBB86}" srcOrd="1" destOrd="0" parTransId="{3F422C85-2294-4AF9-A76C-C001897AAFD8}" sibTransId="{B21FA3FA-ED18-475F-9138-3E797EF4A565}"/>
    <dgm:cxn modelId="{B0A09F2E-7873-4E5F-ABDB-C73487D87E46}" type="presOf" srcId="{78EA6212-F854-47AB-8028-701EA5D70015}" destId="{E37BB60B-51EF-4581-8309-E6D58C827BC0}" srcOrd="0" destOrd="0" presId="urn:microsoft.com/office/officeart/2005/8/layout/hierarchy3"/>
    <dgm:cxn modelId="{0A74444E-9218-4B9F-8D1B-DE5B83BEB8E2}" srcId="{C03E5BAB-348D-4601-9F91-FD6B3E8C2F01}" destId="{78EA6212-F854-47AB-8028-701EA5D70015}" srcOrd="0" destOrd="0" parTransId="{0E89229E-9CA6-43EC-939B-DCF33D9E033F}" sibTransId="{25A43E52-90B1-4542-976C-FC1BEB283B25}"/>
    <dgm:cxn modelId="{ED590188-B0DE-46A5-BE8E-9EEF042E6A99}" type="presOf" srcId="{793881F2-6846-497C-98FB-2E06405BBB86}" destId="{B9E81041-D5E9-4862-923F-1CAA0CFCE31D}" srcOrd="0" destOrd="0" presId="urn:microsoft.com/office/officeart/2005/8/layout/hierarchy3"/>
    <dgm:cxn modelId="{0944BD9A-1376-49F8-BE38-7445CDFB0436}" type="presOf" srcId="{78EA6212-F854-47AB-8028-701EA5D70015}" destId="{E612649B-20D8-4B5D-A210-D3EFC4064411}" srcOrd="1" destOrd="0" presId="urn:microsoft.com/office/officeart/2005/8/layout/hierarchy3"/>
    <dgm:cxn modelId="{BD65BBCE-3279-450C-A1EF-E5C4199ED800}" type="presOf" srcId="{793881F2-6846-497C-98FB-2E06405BBB86}" destId="{986D1DBD-EEC7-40C8-9A9E-5F18EE66358D}" srcOrd="1" destOrd="0" presId="urn:microsoft.com/office/officeart/2005/8/layout/hierarchy3"/>
    <dgm:cxn modelId="{D14403EF-D8A0-4DC0-9038-176E4545B370}" type="presOf" srcId="{C03E5BAB-348D-4601-9F91-FD6B3E8C2F01}" destId="{4ED25457-D2C2-4292-8B60-9CAA6E039724}" srcOrd="0" destOrd="0" presId="urn:microsoft.com/office/officeart/2005/8/layout/hierarchy3"/>
    <dgm:cxn modelId="{6B1B613F-C4E0-4BF3-97FE-F6DC3911C59C}" type="presParOf" srcId="{4ED25457-D2C2-4292-8B60-9CAA6E039724}" destId="{2E2C57F8-D644-4A63-A956-D7A96B5707D0}" srcOrd="0" destOrd="0" presId="urn:microsoft.com/office/officeart/2005/8/layout/hierarchy3"/>
    <dgm:cxn modelId="{13E9FBD8-BFD9-4A77-915C-90681924F31D}" type="presParOf" srcId="{2E2C57F8-D644-4A63-A956-D7A96B5707D0}" destId="{DBE4371F-2C23-4D9F-A3B2-0813636A8EC1}" srcOrd="0" destOrd="0" presId="urn:microsoft.com/office/officeart/2005/8/layout/hierarchy3"/>
    <dgm:cxn modelId="{3C84665B-C80D-40D1-9691-BD8F22861400}" type="presParOf" srcId="{DBE4371F-2C23-4D9F-A3B2-0813636A8EC1}" destId="{E37BB60B-51EF-4581-8309-E6D58C827BC0}" srcOrd="0" destOrd="0" presId="urn:microsoft.com/office/officeart/2005/8/layout/hierarchy3"/>
    <dgm:cxn modelId="{394411D2-103B-47D2-B479-C9F3CE08C047}" type="presParOf" srcId="{DBE4371F-2C23-4D9F-A3B2-0813636A8EC1}" destId="{E612649B-20D8-4B5D-A210-D3EFC4064411}" srcOrd="1" destOrd="0" presId="urn:microsoft.com/office/officeart/2005/8/layout/hierarchy3"/>
    <dgm:cxn modelId="{F981B0ED-AE38-4C05-906E-F852FEE4C9D7}" type="presParOf" srcId="{2E2C57F8-D644-4A63-A956-D7A96B5707D0}" destId="{E5D0F413-4000-42CE-9797-53B4D4E934D3}" srcOrd="1" destOrd="0" presId="urn:microsoft.com/office/officeart/2005/8/layout/hierarchy3"/>
    <dgm:cxn modelId="{10FB812C-AEF7-4AB6-8A91-0278BA937BCB}" type="presParOf" srcId="{4ED25457-D2C2-4292-8B60-9CAA6E039724}" destId="{E6717E1C-9334-42E8-B1C7-6E6B00771586}" srcOrd="1" destOrd="0" presId="urn:microsoft.com/office/officeart/2005/8/layout/hierarchy3"/>
    <dgm:cxn modelId="{9510B2AB-BBEC-4D23-A8C1-2DC5F80E0213}" type="presParOf" srcId="{E6717E1C-9334-42E8-B1C7-6E6B00771586}" destId="{6C389E3C-659D-4ED0-B846-E7EA5C1E8E3F}" srcOrd="0" destOrd="0" presId="urn:microsoft.com/office/officeart/2005/8/layout/hierarchy3"/>
    <dgm:cxn modelId="{C00BC126-6715-41A1-B2A7-36F56736B5D9}" type="presParOf" srcId="{6C389E3C-659D-4ED0-B846-E7EA5C1E8E3F}" destId="{B9E81041-D5E9-4862-923F-1CAA0CFCE31D}" srcOrd="0" destOrd="0" presId="urn:microsoft.com/office/officeart/2005/8/layout/hierarchy3"/>
    <dgm:cxn modelId="{CCE829FB-A910-45B0-8CA7-CEC3FC038FE2}" type="presParOf" srcId="{6C389E3C-659D-4ED0-B846-E7EA5C1E8E3F}" destId="{986D1DBD-EEC7-40C8-9A9E-5F18EE66358D}" srcOrd="1" destOrd="0" presId="urn:microsoft.com/office/officeart/2005/8/layout/hierarchy3"/>
    <dgm:cxn modelId="{548F0C9C-E35F-4773-A270-07D24D807D43}" type="presParOf" srcId="{E6717E1C-9334-42E8-B1C7-6E6B00771586}" destId="{77BE05CB-282B-4DC9-A862-D160A052499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DE435F-4F36-419A-8347-4DF9D32A6601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8D37E7C-8705-4D48-80E9-24EC446B49E0}">
      <dgm:prSet/>
      <dgm:spPr/>
      <dgm:t>
        <a:bodyPr/>
        <a:lstStyle/>
        <a:p>
          <a:r>
            <a:rPr lang="en-US"/>
            <a:t>The Firearm manufactures registers new firearms before selling</a:t>
          </a:r>
        </a:p>
      </dgm:t>
    </dgm:pt>
    <dgm:pt modelId="{BB178117-AD04-4712-8AC6-F24C8DED80C7}" type="parTrans" cxnId="{C33081E1-AC9D-4519-842A-46A6D342F0EE}">
      <dgm:prSet/>
      <dgm:spPr/>
      <dgm:t>
        <a:bodyPr/>
        <a:lstStyle/>
        <a:p>
          <a:endParaRPr lang="en-US"/>
        </a:p>
      </dgm:t>
    </dgm:pt>
    <dgm:pt modelId="{E20DC85A-5BFA-4EF6-B9CC-9B065CEC9930}" type="sibTrans" cxnId="{C33081E1-AC9D-4519-842A-46A6D342F0EE}">
      <dgm:prSet/>
      <dgm:spPr/>
      <dgm:t>
        <a:bodyPr/>
        <a:lstStyle/>
        <a:p>
          <a:endParaRPr lang="en-US"/>
        </a:p>
      </dgm:t>
    </dgm:pt>
    <dgm:pt modelId="{E44833BA-DF2D-41F1-A740-72A616A19288}">
      <dgm:prSet/>
      <dgm:spPr/>
      <dgm:t>
        <a:bodyPr/>
        <a:lstStyle/>
        <a:p>
          <a:r>
            <a:rPr lang="en-US"/>
            <a:t>The firearm details will be added to the blockchain</a:t>
          </a:r>
        </a:p>
      </dgm:t>
    </dgm:pt>
    <dgm:pt modelId="{3102ED39-EC07-47F0-A986-2E9AA1875F96}" type="parTrans" cxnId="{4647DA78-09FA-44F1-8BDA-8A7FF6895DF8}">
      <dgm:prSet/>
      <dgm:spPr/>
      <dgm:t>
        <a:bodyPr/>
        <a:lstStyle/>
        <a:p>
          <a:endParaRPr lang="en-US"/>
        </a:p>
      </dgm:t>
    </dgm:pt>
    <dgm:pt modelId="{0D0B30F0-38DE-4AAB-8B0E-7BFD9B0A7D36}" type="sibTrans" cxnId="{4647DA78-09FA-44F1-8BDA-8A7FF6895DF8}">
      <dgm:prSet/>
      <dgm:spPr/>
      <dgm:t>
        <a:bodyPr/>
        <a:lstStyle/>
        <a:p>
          <a:endParaRPr lang="en-US"/>
        </a:p>
      </dgm:t>
    </dgm:pt>
    <dgm:pt modelId="{F140CD19-DB74-4AE6-8FBB-AAA5DB33011C}">
      <dgm:prSet/>
      <dgm:spPr/>
      <dgm:t>
        <a:bodyPr/>
        <a:lstStyle/>
        <a:p>
          <a:r>
            <a:rPr lang="en-US"/>
            <a:t>A customer will then buy the newly registered firearms from the manufacturer</a:t>
          </a:r>
        </a:p>
      </dgm:t>
    </dgm:pt>
    <dgm:pt modelId="{966B6F23-DCA0-41F0-973A-B2FAFE276D9C}" type="parTrans" cxnId="{130ADD94-3DCE-4EB0-A434-6BF94A235435}">
      <dgm:prSet/>
      <dgm:spPr/>
      <dgm:t>
        <a:bodyPr/>
        <a:lstStyle/>
        <a:p>
          <a:endParaRPr lang="en-US"/>
        </a:p>
      </dgm:t>
    </dgm:pt>
    <dgm:pt modelId="{21A8A933-5ED5-486E-B9A1-E5B8A5E088E7}" type="sibTrans" cxnId="{130ADD94-3DCE-4EB0-A434-6BF94A235435}">
      <dgm:prSet/>
      <dgm:spPr/>
      <dgm:t>
        <a:bodyPr/>
        <a:lstStyle/>
        <a:p>
          <a:endParaRPr lang="en-US"/>
        </a:p>
      </dgm:t>
    </dgm:pt>
    <dgm:pt modelId="{42CBAE6A-94FF-4DB4-95F7-DEEE87DFFC19}">
      <dgm:prSet/>
      <dgm:spPr/>
      <dgm:t>
        <a:bodyPr/>
        <a:lstStyle/>
        <a:p>
          <a:r>
            <a:rPr lang="en-US"/>
            <a:t>The purchase details will be added to the blockchain</a:t>
          </a:r>
        </a:p>
      </dgm:t>
    </dgm:pt>
    <dgm:pt modelId="{C16E2963-FBD7-49DA-A3E6-402D49081061}" type="parTrans" cxnId="{29058408-35C3-4BF8-B403-DBA6970FC16B}">
      <dgm:prSet/>
      <dgm:spPr/>
      <dgm:t>
        <a:bodyPr/>
        <a:lstStyle/>
        <a:p>
          <a:endParaRPr lang="en-US"/>
        </a:p>
      </dgm:t>
    </dgm:pt>
    <dgm:pt modelId="{E15DADA5-8E01-4F71-9943-81B3A0D198DC}" type="sibTrans" cxnId="{29058408-35C3-4BF8-B403-DBA6970FC16B}">
      <dgm:prSet/>
      <dgm:spPr/>
      <dgm:t>
        <a:bodyPr/>
        <a:lstStyle/>
        <a:p>
          <a:endParaRPr lang="en-US"/>
        </a:p>
      </dgm:t>
    </dgm:pt>
    <dgm:pt modelId="{7355F14C-06E9-4B81-BDDF-3C58862AA945}">
      <dgm:prSet/>
      <dgm:spPr/>
      <dgm:t>
        <a:bodyPr/>
        <a:lstStyle/>
        <a:p>
          <a:r>
            <a:rPr lang="en-US"/>
            <a:t>The buyers must make an application to the authorities to get firearm license</a:t>
          </a:r>
        </a:p>
      </dgm:t>
    </dgm:pt>
    <dgm:pt modelId="{AECF307E-56AC-42FB-A435-F9042987C325}" type="parTrans" cxnId="{E538CB84-DD8C-46DC-B779-5FBB184B38F9}">
      <dgm:prSet/>
      <dgm:spPr/>
      <dgm:t>
        <a:bodyPr/>
        <a:lstStyle/>
        <a:p>
          <a:endParaRPr lang="en-US"/>
        </a:p>
      </dgm:t>
    </dgm:pt>
    <dgm:pt modelId="{82265CCF-424F-4B57-B35E-212774E4FF44}" type="sibTrans" cxnId="{E538CB84-DD8C-46DC-B779-5FBB184B38F9}">
      <dgm:prSet/>
      <dgm:spPr/>
      <dgm:t>
        <a:bodyPr/>
        <a:lstStyle/>
        <a:p>
          <a:endParaRPr lang="en-US"/>
        </a:p>
      </dgm:t>
    </dgm:pt>
    <dgm:pt modelId="{6046B74B-B5A1-4B3B-8E19-C6777552B8A4}">
      <dgm:prSet/>
      <dgm:spPr/>
      <dgm:t>
        <a:bodyPr/>
        <a:lstStyle/>
        <a:p>
          <a:r>
            <a:rPr lang="en-US"/>
            <a:t>The application details will be added to the blockchain</a:t>
          </a:r>
        </a:p>
      </dgm:t>
    </dgm:pt>
    <dgm:pt modelId="{68FE11A2-A318-4507-BB9B-776385533E3D}" type="parTrans" cxnId="{6C4FBF32-2C29-418F-BD21-0BFA662DA773}">
      <dgm:prSet/>
      <dgm:spPr/>
      <dgm:t>
        <a:bodyPr/>
        <a:lstStyle/>
        <a:p>
          <a:endParaRPr lang="en-US"/>
        </a:p>
      </dgm:t>
    </dgm:pt>
    <dgm:pt modelId="{8F1B3089-C89C-478D-9756-F8FA33BD750E}" type="sibTrans" cxnId="{6C4FBF32-2C29-418F-BD21-0BFA662DA773}">
      <dgm:prSet/>
      <dgm:spPr/>
      <dgm:t>
        <a:bodyPr/>
        <a:lstStyle/>
        <a:p>
          <a:endParaRPr lang="en-US"/>
        </a:p>
      </dgm:t>
    </dgm:pt>
    <dgm:pt modelId="{815EAF1C-DED8-410F-9F0F-70A2BD6AB5CF}">
      <dgm:prSet/>
      <dgm:spPr/>
      <dgm:t>
        <a:bodyPr/>
        <a:lstStyle/>
        <a:p>
          <a:r>
            <a:rPr lang="en-US"/>
            <a:t>The authorities will retrieve the applications in the blockchain to approve or reject the application</a:t>
          </a:r>
        </a:p>
      </dgm:t>
    </dgm:pt>
    <dgm:pt modelId="{FF1B3AC7-72D1-4DF0-B582-68010AB5E47E}" type="parTrans" cxnId="{FC0D7C8A-3CE0-47AF-B431-0AACE29C4CC9}">
      <dgm:prSet/>
      <dgm:spPr/>
      <dgm:t>
        <a:bodyPr/>
        <a:lstStyle/>
        <a:p>
          <a:endParaRPr lang="en-US"/>
        </a:p>
      </dgm:t>
    </dgm:pt>
    <dgm:pt modelId="{AA423F71-243A-4FD4-8B74-DE1EC12A472D}" type="sibTrans" cxnId="{FC0D7C8A-3CE0-47AF-B431-0AACE29C4CC9}">
      <dgm:prSet/>
      <dgm:spPr/>
      <dgm:t>
        <a:bodyPr/>
        <a:lstStyle/>
        <a:p>
          <a:endParaRPr lang="en-US"/>
        </a:p>
      </dgm:t>
    </dgm:pt>
    <dgm:pt modelId="{D41542B6-4529-45F9-8C01-1792C7226750}">
      <dgm:prSet/>
      <dgm:spPr/>
      <dgm:t>
        <a:bodyPr/>
        <a:lstStyle/>
        <a:p>
          <a:r>
            <a:rPr lang="en-US"/>
            <a:t>The authorities can reject or aprove and then the information will be added to the blockchain </a:t>
          </a:r>
        </a:p>
      </dgm:t>
    </dgm:pt>
    <dgm:pt modelId="{4CF18A86-EF81-433C-B97E-4449F56ACD78}" type="parTrans" cxnId="{F817E717-462A-4201-AF85-6619C49E6476}">
      <dgm:prSet/>
      <dgm:spPr/>
      <dgm:t>
        <a:bodyPr/>
        <a:lstStyle/>
        <a:p>
          <a:endParaRPr lang="en-US"/>
        </a:p>
      </dgm:t>
    </dgm:pt>
    <dgm:pt modelId="{D96EADDD-26A6-4AF5-AEC0-D7CDE48B53E8}" type="sibTrans" cxnId="{F817E717-462A-4201-AF85-6619C49E6476}">
      <dgm:prSet/>
      <dgm:spPr/>
      <dgm:t>
        <a:bodyPr/>
        <a:lstStyle/>
        <a:p>
          <a:endParaRPr lang="en-US"/>
        </a:p>
      </dgm:t>
    </dgm:pt>
    <dgm:pt modelId="{C5A87E43-1718-4B8E-8BB3-466AE0FD8B87}">
      <dgm:prSet/>
      <dgm:spPr/>
      <dgm:t>
        <a:bodyPr/>
        <a:lstStyle/>
        <a:p>
          <a:r>
            <a:rPr lang="en-US"/>
            <a:t>The authorities can all details about all the transactions in the blockchain</a:t>
          </a:r>
        </a:p>
      </dgm:t>
    </dgm:pt>
    <dgm:pt modelId="{EC0303EB-E992-45FE-AC64-876F49159A31}" type="parTrans" cxnId="{FBD7B95A-5228-45C8-8087-92EE4E7C8C94}">
      <dgm:prSet/>
      <dgm:spPr/>
      <dgm:t>
        <a:bodyPr/>
        <a:lstStyle/>
        <a:p>
          <a:endParaRPr lang="en-US"/>
        </a:p>
      </dgm:t>
    </dgm:pt>
    <dgm:pt modelId="{393F2C39-0B41-4CFD-BA8F-3015EE104B33}" type="sibTrans" cxnId="{FBD7B95A-5228-45C8-8087-92EE4E7C8C94}">
      <dgm:prSet/>
      <dgm:spPr/>
      <dgm:t>
        <a:bodyPr/>
        <a:lstStyle/>
        <a:p>
          <a:endParaRPr lang="en-US"/>
        </a:p>
      </dgm:t>
    </dgm:pt>
    <dgm:pt modelId="{E910A66D-E006-4352-991C-884083C9A455}">
      <dgm:prSet/>
      <dgm:spPr/>
      <dgm:t>
        <a:bodyPr/>
        <a:lstStyle/>
        <a:p>
          <a:r>
            <a:rPr lang="en-US"/>
            <a:t>The firearm owner can retrieve his or her firearm details from the blockchain</a:t>
          </a:r>
        </a:p>
      </dgm:t>
    </dgm:pt>
    <dgm:pt modelId="{3889613F-DFE4-45E3-B8CF-368B958F52E5}" type="parTrans" cxnId="{F010BD28-4215-4E45-BFA8-ED9D97F14A8C}">
      <dgm:prSet/>
      <dgm:spPr/>
      <dgm:t>
        <a:bodyPr/>
        <a:lstStyle/>
        <a:p>
          <a:endParaRPr lang="en-US"/>
        </a:p>
      </dgm:t>
    </dgm:pt>
    <dgm:pt modelId="{16EF2479-33F8-48D9-8F2D-349494D5A190}" type="sibTrans" cxnId="{F010BD28-4215-4E45-BFA8-ED9D97F14A8C}">
      <dgm:prSet/>
      <dgm:spPr/>
      <dgm:t>
        <a:bodyPr/>
        <a:lstStyle/>
        <a:p>
          <a:endParaRPr lang="en-US"/>
        </a:p>
      </dgm:t>
    </dgm:pt>
    <dgm:pt modelId="{61FA56CA-C613-4621-8AB4-DD9A8F96876A}" type="pres">
      <dgm:prSet presAssocID="{14DE435F-4F36-419A-8347-4DF9D32A6601}" presName="diagram" presStyleCnt="0">
        <dgm:presLayoutVars>
          <dgm:dir/>
          <dgm:resizeHandles/>
        </dgm:presLayoutVars>
      </dgm:prSet>
      <dgm:spPr/>
    </dgm:pt>
    <dgm:pt modelId="{4CE953E4-1D3F-4F75-9218-EEC2CBA71B9D}" type="pres">
      <dgm:prSet presAssocID="{38D37E7C-8705-4D48-80E9-24EC446B49E0}" presName="firstNode" presStyleLbl="node1" presStyleIdx="0" presStyleCnt="10">
        <dgm:presLayoutVars>
          <dgm:bulletEnabled val="1"/>
        </dgm:presLayoutVars>
      </dgm:prSet>
      <dgm:spPr/>
    </dgm:pt>
    <dgm:pt modelId="{6DC56B8F-275C-464F-8881-2D598437AB13}" type="pres">
      <dgm:prSet presAssocID="{E20DC85A-5BFA-4EF6-B9CC-9B065CEC9930}" presName="sibTrans" presStyleLbl="sibTrans2D1" presStyleIdx="0" presStyleCnt="9"/>
      <dgm:spPr/>
    </dgm:pt>
    <dgm:pt modelId="{A3435376-338E-4EF7-B8FD-FA34DC36B906}" type="pres">
      <dgm:prSet presAssocID="{E44833BA-DF2D-41F1-A740-72A616A19288}" presName="middleNode" presStyleCnt="0"/>
      <dgm:spPr/>
    </dgm:pt>
    <dgm:pt modelId="{88FB3A8C-5345-4D43-A0FB-C6015D130262}" type="pres">
      <dgm:prSet presAssocID="{E44833BA-DF2D-41F1-A740-72A616A19288}" presName="padding" presStyleLbl="node1" presStyleIdx="0" presStyleCnt="10"/>
      <dgm:spPr/>
    </dgm:pt>
    <dgm:pt modelId="{9A5353E2-A03E-4720-BC8D-D20F9EDB947A}" type="pres">
      <dgm:prSet presAssocID="{E44833BA-DF2D-41F1-A740-72A616A19288}" presName="shape" presStyleLbl="node1" presStyleIdx="1" presStyleCnt="10">
        <dgm:presLayoutVars>
          <dgm:bulletEnabled val="1"/>
        </dgm:presLayoutVars>
      </dgm:prSet>
      <dgm:spPr/>
    </dgm:pt>
    <dgm:pt modelId="{11CB18A6-1F7F-409E-BF94-75554DE1707C}" type="pres">
      <dgm:prSet presAssocID="{0D0B30F0-38DE-4AAB-8B0E-7BFD9B0A7D36}" presName="sibTrans" presStyleLbl="sibTrans2D1" presStyleIdx="1" presStyleCnt="9"/>
      <dgm:spPr/>
    </dgm:pt>
    <dgm:pt modelId="{DF76D667-ECA0-462D-8928-15356BA6D03A}" type="pres">
      <dgm:prSet presAssocID="{F140CD19-DB74-4AE6-8FBB-AAA5DB33011C}" presName="middleNode" presStyleCnt="0"/>
      <dgm:spPr/>
    </dgm:pt>
    <dgm:pt modelId="{F1047DC6-D9F9-4242-AE83-22C41738F093}" type="pres">
      <dgm:prSet presAssocID="{F140CD19-DB74-4AE6-8FBB-AAA5DB33011C}" presName="padding" presStyleLbl="node1" presStyleIdx="1" presStyleCnt="10"/>
      <dgm:spPr/>
    </dgm:pt>
    <dgm:pt modelId="{98C40660-4B00-4C17-98F6-192B958ED445}" type="pres">
      <dgm:prSet presAssocID="{F140CD19-DB74-4AE6-8FBB-AAA5DB33011C}" presName="shape" presStyleLbl="node1" presStyleIdx="2" presStyleCnt="10">
        <dgm:presLayoutVars>
          <dgm:bulletEnabled val="1"/>
        </dgm:presLayoutVars>
      </dgm:prSet>
      <dgm:spPr/>
    </dgm:pt>
    <dgm:pt modelId="{2F06C92F-A384-47AF-9BF5-ED0AD42789AE}" type="pres">
      <dgm:prSet presAssocID="{21A8A933-5ED5-486E-B9A1-E5B8A5E088E7}" presName="sibTrans" presStyleLbl="sibTrans2D1" presStyleIdx="2" presStyleCnt="9"/>
      <dgm:spPr/>
    </dgm:pt>
    <dgm:pt modelId="{B034DF0B-319A-4C7A-AECA-427CC8A24970}" type="pres">
      <dgm:prSet presAssocID="{42CBAE6A-94FF-4DB4-95F7-DEEE87DFFC19}" presName="middleNode" presStyleCnt="0"/>
      <dgm:spPr/>
    </dgm:pt>
    <dgm:pt modelId="{5623F0E0-4B6F-4DB2-8380-36126A414540}" type="pres">
      <dgm:prSet presAssocID="{42CBAE6A-94FF-4DB4-95F7-DEEE87DFFC19}" presName="padding" presStyleLbl="node1" presStyleIdx="2" presStyleCnt="10"/>
      <dgm:spPr/>
    </dgm:pt>
    <dgm:pt modelId="{FB8CF4F4-A783-4041-98D6-5A0F4C85C45C}" type="pres">
      <dgm:prSet presAssocID="{42CBAE6A-94FF-4DB4-95F7-DEEE87DFFC19}" presName="shape" presStyleLbl="node1" presStyleIdx="3" presStyleCnt="10">
        <dgm:presLayoutVars>
          <dgm:bulletEnabled val="1"/>
        </dgm:presLayoutVars>
      </dgm:prSet>
      <dgm:spPr/>
    </dgm:pt>
    <dgm:pt modelId="{BEB384FF-0744-4F6A-AB64-C4D27671C231}" type="pres">
      <dgm:prSet presAssocID="{E15DADA5-8E01-4F71-9943-81B3A0D198DC}" presName="sibTrans" presStyleLbl="sibTrans2D1" presStyleIdx="3" presStyleCnt="9"/>
      <dgm:spPr/>
    </dgm:pt>
    <dgm:pt modelId="{E291861C-748F-48DB-85BC-B8AA5742712C}" type="pres">
      <dgm:prSet presAssocID="{7355F14C-06E9-4B81-BDDF-3C58862AA945}" presName="middleNode" presStyleCnt="0"/>
      <dgm:spPr/>
    </dgm:pt>
    <dgm:pt modelId="{D2480C07-90F9-439E-8F34-67DC5FCB14F8}" type="pres">
      <dgm:prSet presAssocID="{7355F14C-06E9-4B81-BDDF-3C58862AA945}" presName="padding" presStyleLbl="node1" presStyleIdx="3" presStyleCnt="10"/>
      <dgm:spPr/>
    </dgm:pt>
    <dgm:pt modelId="{06FE8BDB-BCE5-4EE9-9EBF-A55EC51A3503}" type="pres">
      <dgm:prSet presAssocID="{7355F14C-06E9-4B81-BDDF-3C58862AA945}" presName="shape" presStyleLbl="node1" presStyleIdx="4" presStyleCnt="10">
        <dgm:presLayoutVars>
          <dgm:bulletEnabled val="1"/>
        </dgm:presLayoutVars>
      </dgm:prSet>
      <dgm:spPr/>
    </dgm:pt>
    <dgm:pt modelId="{BBD53922-5294-48B3-9A8A-9699CC357549}" type="pres">
      <dgm:prSet presAssocID="{82265CCF-424F-4B57-B35E-212774E4FF44}" presName="sibTrans" presStyleLbl="sibTrans2D1" presStyleIdx="4" presStyleCnt="9"/>
      <dgm:spPr/>
    </dgm:pt>
    <dgm:pt modelId="{1CEE6EE7-70D1-428A-A39D-FBB19059C756}" type="pres">
      <dgm:prSet presAssocID="{6046B74B-B5A1-4B3B-8E19-C6777552B8A4}" presName="middleNode" presStyleCnt="0"/>
      <dgm:spPr/>
    </dgm:pt>
    <dgm:pt modelId="{995E277C-F26D-4BC0-9E45-4B1ED14C3600}" type="pres">
      <dgm:prSet presAssocID="{6046B74B-B5A1-4B3B-8E19-C6777552B8A4}" presName="padding" presStyleLbl="node1" presStyleIdx="4" presStyleCnt="10"/>
      <dgm:spPr/>
    </dgm:pt>
    <dgm:pt modelId="{EA406322-CB6A-49FE-B39A-0802BB2B3C3A}" type="pres">
      <dgm:prSet presAssocID="{6046B74B-B5A1-4B3B-8E19-C6777552B8A4}" presName="shape" presStyleLbl="node1" presStyleIdx="5" presStyleCnt="10">
        <dgm:presLayoutVars>
          <dgm:bulletEnabled val="1"/>
        </dgm:presLayoutVars>
      </dgm:prSet>
      <dgm:spPr/>
    </dgm:pt>
    <dgm:pt modelId="{49B9627D-5C42-439B-970B-299C608B2D0A}" type="pres">
      <dgm:prSet presAssocID="{8F1B3089-C89C-478D-9756-F8FA33BD750E}" presName="sibTrans" presStyleLbl="sibTrans2D1" presStyleIdx="5" presStyleCnt="9"/>
      <dgm:spPr/>
    </dgm:pt>
    <dgm:pt modelId="{97A047AE-9304-4408-ACA5-9E5945D0D3B1}" type="pres">
      <dgm:prSet presAssocID="{815EAF1C-DED8-410F-9F0F-70A2BD6AB5CF}" presName="middleNode" presStyleCnt="0"/>
      <dgm:spPr/>
    </dgm:pt>
    <dgm:pt modelId="{FCADB2D9-073A-4497-B273-1648A1820E57}" type="pres">
      <dgm:prSet presAssocID="{815EAF1C-DED8-410F-9F0F-70A2BD6AB5CF}" presName="padding" presStyleLbl="node1" presStyleIdx="5" presStyleCnt="10"/>
      <dgm:spPr/>
    </dgm:pt>
    <dgm:pt modelId="{A0E3A420-0CE4-4968-B508-2C4038E76597}" type="pres">
      <dgm:prSet presAssocID="{815EAF1C-DED8-410F-9F0F-70A2BD6AB5CF}" presName="shape" presStyleLbl="node1" presStyleIdx="6" presStyleCnt="10">
        <dgm:presLayoutVars>
          <dgm:bulletEnabled val="1"/>
        </dgm:presLayoutVars>
      </dgm:prSet>
      <dgm:spPr/>
    </dgm:pt>
    <dgm:pt modelId="{D7B3C191-54C8-453C-83D8-B5C416219FFC}" type="pres">
      <dgm:prSet presAssocID="{AA423F71-243A-4FD4-8B74-DE1EC12A472D}" presName="sibTrans" presStyleLbl="sibTrans2D1" presStyleIdx="6" presStyleCnt="9"/>
      <dgm:spPr/>
    </dgm:pt>
    <dgm:pt modelId="{FE8E9EFE-3279-489A-92D1-ECD3EBC92737}" type="pres">
      <dgm:prSet presAssocID="{D41542B6-4529-45F9-8C01-1792C7226750}" presName="middleNode" presStyleCnt="0"/>
      <dgm:spPr/>
    </dgm:pt>
    <dgm:pt modelId="{31F0C8FF-9675-4082-822C-5BE5FFBDC651}" type="pres">
      <dgm:prSet presAssocID="{D41542B6-4529-45F9-8C01-1792C7226750}" presName="padding" presStyleLbl="node1" presStyleIdx="6" presStyleCnt="10"/>
      <dgm:spPr/>
    </dgm:pt>
    <dgm:pt modelId="{DADF29C0-F107-4CD3-84F7-F5B949E9B4AF}" type="pres">
      <dgm:prSet presAssocID="{D41542B6-4529-45F9-8C01-1792C7226750}" presName="shape" presStyleLbl="node1" presStyleIdx="7" presStyleCnt="10">
        <dgm:presLayoutVars>
          <dgm:bulletEnabled val="1"/>
        </dgm:presLayoutVars>
      </dgm:prSet>
      <dgm:spPr/>
    </dgm:pt>
    <dgm:pt modelId="{932CDFEA-45CF-4284-991F-831CCFA3C123}" type="pres">
      <dgm:prSet presAssocID="{D96EADDD-26A6-4AF5-AEC0-D7CDE48B53E8}" presName="sibTrans" presStyleLbl="sibTrans2D1" presStyleIdx="7" presStyleCnt="9"/>
      <dgm:spPr/>
    </dgm:pt>
    <dgm:pt modelId="{7ABB4442-9643-4B3B-AB34-C0E9FD98D5EC}" type="pres">
      <dgm:prSet presAssocID="{C5A87E43-1718-4B8E-8BB3-466AE0FD8B87}" presName="middleNode" presStyleCnt="0"/>
      <dgm:spPr/>
    </dgm:pt>
    <dgm:pt modelId="{14320C66-CDA0-4D43-8C4B-689C580D8950}" type="pres">
      <dgm:prSet presAssocID="{C5A87E43-1718-4B8E-8BB3-466AE0FD8B87}" presName="padding" presStyleLbl="node1" presStyleIdx="7" presStyleCnt="10"/>
      <dgm:spPr/>
    </dgm:pt>
    <dgm:pt modelId="{FF1403D7-83AB-4F59-8564-7A5D3B9ECEF7}" type="pres">
      <dgm:prSet presAssocID="{C5A87E43-1718-4B8E-8BB3-466AE0FD8B87}" presName="shape" presStyleLbl="node1" presStyleIdx="8" presStyleCnt="10">
        <dgm:presLayoutVars>
          <dgm:bulletEnabled val="1"/>
        </dgm:presLayoutVars>
      </dgm:prSet>
      <dgm:spPr/>
    </dgm:pt>
    <dgm:pt modelId="{4323A1DE-63D9-4DB5-B057-D984C9670EF8}" type="pres">
      <dgm:prSet presAssocID="{393F2C39-0B41-4CFD-BA8F-3015EE104B33}" presName="sibTrans" presStyleLbl="sibTrans2D1" presStyleIdx="8" presStyleCnt="9"/>
      <dgm:spPr/>
    </dgm:pt>
    <dgm:pt modelId="{96D2B9EA-8901-4474-936F-FCF46D05D317}" type="pres">
      <dgm:prSet presAssocID="{E910A66D-E006-4352-991C-884083C9A455}" presName="lastNode" presStyleLbl="node1" presStyleIdx="9" presStyleCnt="10">
        <dgm:presLayoutVars>
          <dgm:bulletEnabled val="1"/>
        </dgm:presLayoutVars>
      </dgm:prSet>
      <dgm:spPr/>
    </dgm:pt>
  </dgm:ptLst>
  <dgm:cxnLst>
    <dgm:cxn modelId="{64111F04-6C1E-454F-9FCF-4F52B841B8D6}" type="presOf" srcId="{C5A87E43-1718-4B8E-8BB3-466AE0FD8B87}" destId="{FF1403D7-83AB-4F59-8564-7A5D3B9ECEF7}" srcOrd="0" destOrd="0" presId="urn:microsoft.com/office/officeart/2005/8/layout/bProcess2"/>
    <dgm:cxn modelId="{29058408-35C3-4BF8-B403-DBA6970FC16B}" srcId="{14DE435F-4F36-419A-8347-4DF9D32A6601}" destId="{42CBAE6A-94FF-4DB4-95F7-DEEE87DFFC19}" srcOrd="3" destOrd="0" parTransId="{C16E2963-FBD7-49DA-A3E6-402D49081061}" sibTransId="{E15DADA5-8E01-4F71-9943-81B3A0D198DC}"/>
    <dgm:cxn modelId="{5EF70309-4E85-4324-B2D1-0254CFFF5AB2}" type="presOf" srcId="{AA423F71-243A-4FD4-8B74-DE1EC12A472D}" destId="{D7B3C191-54C8-453C-83D8-B5C416219FFC}" srcOrd="0" destOrd="0" presId="urn:microsoft.com/office/officeart/2005/8/layout/bProcess2"/>
    <dgm:cxn modelId="{D7A41E0A-722C-4097-9B08-331F1C520D96}" type="presOf" srcId="{38D37E7C-8705-4D48-80E9-24EC446B49E0}" destId="{4CE953E4-1D3F-4F75-9218-EEC2CBA71B9D}" srcOrd="0" destOrd="0" presId="urn:microsoft.com/office/officeart/2005/8/layout/bProcess2"/>
    <dgm:cxn modelId="{F817E717-462A-4201-AF85-6619C49E6476}" srcId="{14DE435F-4F36-419A-8347-4DF9D32A6601}" destId="{D41542B6-4529-45F9-8C01-1792C7226750}" srcOrd="7" destOrd="0" parTransId="{4CF18A86-EF81-433C-B97E-4449F56ACD78}" sibTransId="{D96EADDD-26A6-4AF5-AEC0-D7CDE48B53E8}"/>
    <dgm:cxn modelId="{8888C21F-E5E4-434A-97A1-6A1E0B8FD380}" type="presOf" srcId="{D41542B6-4529-45F9-8C01-1792C7226750}" destId="{DADF29C0-F107-4CD3-84F7-F5B949E9B4AF}" srcOrd="0" destOrd="0" presId="urn:microsoft.com/office/officeart/2005/8/layout/bProcess2"/>
    <dgm:cxn modelId="{DDE34728-A255-4CE4-A9A1-70C3B65B58B8}" type="presOf" srcId="{6046B74B-B5A1-4B3B-8E19-C6777552B8A4}" destId="{EA406322-CB6A-49FE-B39A-0802BB2B3C3A}" srcOrd="0" destOrd="0" presId="urn:microsoft.com/office/officeart/2005/8/layout/bProcess2"/>
    <dgm:cxn modelId="{F010BD28-4215-4E45-BFA8-ED9D97F14A8C}" srcId="{14DE435F-4F36-419A-8347-4DF9D32A6601}" destId="{E910A66D-E006-4352-991C-884083C9A455}" srcOrd="9" destOrd="0" parTransId="{3889613F-DFE4-45E3-B8CF-368B958F52E5}" sibTransId="{16EF2479-33F8-48D9-8F2D-349494D5A190}"/>
    <dgm:cxn modelId="{6C4FBF32-2C29-418F-BD21-0BFA662DA773}" srcId="{14DE435F-4F36-419A-8347-4DF9D32A6601}" destId="{6046B74B-B5A1-4B3B-8E19-C6777552B8A4}" srcOrd="5" destOrd="0" parTransId="{68FE11A2-A318-4507-BB9B-776385533E3D}" sibTransId="{8F1B3089-C89C-478D-9756-F8FA33BD750E}"/>
    <dgm:cxn modelId="{8740D83A-37AD-48D6-86AD-1A4C8F8E8218}" type="presOf" srcId="{0D0B30F0-38DE-4AAB-8B0E-7BFD9B0A7D36}" destId="{11CB18A6-1F7F-409E-BF94-75554DE1707C}" srcOrd="0" destOrd="0" presId="urn:microsoft.com/office/officeart/2005/8/layout/bProcess2"/>
    <dgm:cxn modelId="{000DD960-E44A-4F90-BD46-7CD4A930AF32}" type="presOf" srcId="{82265CCF-424F-4B57-B35E-212774E4FF44}" destId="{BBD53922-5294-48B3-9A8A-9699CC357549}" srcOrd="0" destOrd="0" presId="urn:microsoft.com/office/officeart/2005/8/layout/bProcess2"/>
    <dgm:cxn modelId="{2A2D2C61-461F-48C8-AAD0-2AEC0876D468}" type="presOf" srcId="{E44833BA-DF2D-41F1-A740-72A616A19288}" destId="{9A5353E2-A03E-4720-BC8D-D20F9EDB947A}" srcOrd="0" destOrd="0" presId="urn:microsoft.com/office/officeart/2005/8/layout/bProcess2"/>
    <dgm:cxn modelId="{4EB77044-5E87-4F79-9196-FAEBC91AA487}" type="presOf" srcId="{7355F14C-06E9-4B81-BDDF-3C58862AA945}" destId="{06FE8BDB-BCE5-4EE9-9EBF-A55EC51A3503}" srcOrd="0" destOrd="0" presId="urn:microsoft.com/office/officeart/2005/8/layout/bProcess2"/>
    <dgm:cxn modelId="{C4ABF84E-F8C4-4049-AC2A-F5C72DAE11F6}" type="presOf" srcId="{E15DADA5-8E01-4F71-9943-81B3A0D198DC}" destId="{BEB384FF-0744-4F6A-AB64-C4D27671C231}" srcOrd="0" destOrd="0" presId="urn:microsoft.com/office/officeart/2005/8/layout/bProcess2"/>
    <dgm:cxn modelId="{B665FD4E-AE9D-4191-817D-94DCCD343438}" type="presOf" srcId="{14DE435F-4F36-419A-8347-4DF9D32A6601}" destId="{61FA56CA-C613-4621-8AB4-DD9A8F96876A}" srcOrd="0" destOrd="0" presId="urn:microsoft.com/office/officeart/2005/8/layout/bProcess2"/>
    <dgm:cxn modelId="{5908CF54-25CD-49A4-A1F9-4666F189538E}" type="presOf" srcId="{393F2C39-0B41-4CFD-BA8F-3015EE104B33}" destId="{4323A1DE-63D9-4DB5-B057-D984C9670EF8}" srcOrd="0" destOrd="0" presId="urn:microsoft.com/office/officeart/2005/8/layout/bProcess2"/>
    <dgm:cxn modelId="{B4FF6756-DA01-4959-B4FC-97D828CC3EDF}" type="presOf" srcId="{D96EADDD-26A6-4AF5-AEC0-D7CDE48B53E8}" destId="{932CDFEA-45CF-4284-991F-831CCFA3C123}" srcOrd="0" destOrd="0" presId="urn:microsoft.com/office/officeart/2005/8/layout/bProcess2"/>
    <dgm:cxn modelId="{DFDC0978-7F6A-48D9-BD1C-135930B6AD26}" type="presOf" srcId="{E910A66D-E006-4352-991C-884083C9A455}" destId="{96D2B9EA-8901-4474-936F-FCF46D05D317}" srcOrd="0" destOrd="0" presId="urn:microsoft.com/office/officeart/2005/8/layout/bProcess2"/>
    <dgm:cxn modelId="{4647DA78-09FA-44F1-8BDA-8A7FF6895DF8}" srcId="{14DE435F-4F36-419A-8347-4DF9D32A6601}" destId="{E44833BA-DF2D-41F1-A740-72A616A19288}" srcOrd="1" destOrd="0" parTransId="{3102ED39-EC07-47F0-A986-2E9AA1875F96}" sibTransId="{0D0B30F0-38DE-4AAB-8B0E-7BFD9B0A7D36}"/>
    <dgm:cxn modelId="{FBD7B95A-5228-45C8-8087-92EE4E7C8C94}" srcId="{14DE435F-4F36-419A-8347-4DF9D32A6601}" destId="{C5A87E43-1718-4B8E-8BB3-466AE0FD8B87}" srcOrd="8" destOrd="0" parTransId="{EC0303EB-E992-45FE-AC64-876F49159A31}" sibTransId="{393F2C39-0B41-4CFD-BA8F-3015EE104B33}"/>
    <dgm:cxn modelId="{E538CB84-DD8C-46DC-B779-5FBB184B38F9}" srcId="{14DE435F-4F36-419A-8347-4DF9D32A6601}" destId="{7355F14C-06E9-4B81-BDDF-3C58862AA945}" srcOrd="4" destOrd="0" parTransId="{AECF307E-56AC-42FB-A435-F9042987C325}" sibTransId="{82265CCF-424F-4B57-B35E-212774E4FF44}"/>
    <dgm:cxn modelId="{FC0D7C8A-3CE0-47AF-B431-0AACE29C4CC9}" srcId="{14DE435F-4F36-419A-8347-4DF9D32A6601}" destId="{815EAF1C-DED8-410F-9F0F-70A2BD6AB5CF}" srcOrd="6" destOrd="0" parTransId="{FF1B3AC7-72D1-4DF0-B582-68010AB5E47E}" sibTransId="{AA423F71-243A-4FD4-8B74-DE1EC12A472D}"/>
    <dgm:cxn modelId="{130ADD94-3DCE-4EB0-A434-6BF94A235435}" srcId="{14DE435F-4F36-419A-8347-4DF9D32A6601}" destId="{F140CD19-DB74-4AE6-8FBB-AAA5DB33011C}" srcOrd="2" destOrd="0" parTransId="{966B6F23-DCA0-41F0-973A-B2FAFE276D9C}" sibTransId="{21A8A933-5ED5-486E-B9A1-E5B8A5E088E7}"/>
    <dgm:cxn modelId="{108C929E-B5F0-4196-8B09-B4C642CDC8DE}" type="presOf" srcId="{42CBAE6A-94FF-4DB4-95F7-DEEE87DFFC19}" destId="{FB8CF4F4-A783-4041-98D6-5A0F4C85C45C}" srcOrd="0" destOrd="0" presId="urn:microsoft.com/office/officeart/2005/8/layout/bProcess2"/>
    <dgm:cxn modelId="{A71024BB-F2AB-4835-99E9-85E6E8445F67}" type="presOf" srcId="{F140CD19-DB74-4AE6-8FBB-AAA5DB33011C}" destId="{98C40660-4B00-4C17-98F6-192B958ED445}" srcOrd="0" destOrd="0" presId="urn:microsoft.com/office/officeart/2005/8/layout/bProcess2"/>
    <dgm:cxn modelId="{01DBC8CF-3878-485D-913B-74114F525C1E}" type="presOf" srcId="{E20DC85A-5BFA-4EF6-B9CC-9B065CEC9930}" destId="{6DC56B8F-275C-464F-8881-2D598437AB13}" srcOrd="0" destOrd="0" presId="urn:microsoft.com/office/officeart/2005/8/layout/bProcess2"/>
    <dgm:cxn modelId="{00EAFBDC-77A5-4984-8701-0F26FDF7D862}" type="presOf" srcId="{8F1B3089-C89C-478D-9756-F8FA33BD750E}" destId="{49B9627D-5C42-439B-970B-299C608B2D0A}" srcOrd="0" destOrd="0" presId="urn:microsoft.com/office/officeart/2005/8/layout/bProcess2"/>
    <dgm:cxn modelId="{C33081E1-AC9D-4519-842A-46A6D342F0EE}" srcId="{14DE435F-4F36-419A-8347-4DF9D32A6601}" destId="{38D37E7C-8705-4D48-80E9-24EC446B49E0}" srcOrd="0" destOrd="0" parTransId="{BB178117-AD04-4712-8AC6-F24C8DED80C7}" sibTransId="{E20DC85A-5BFA-4EF6-B9CC-9B065CEC9930}"/>
    <dgm:cxn modelId="{7FD82FEE-0AF0-4D2A-B34E-5F7BE3D3883C}" type="presOf" srcId="{815EAF1C-DED8-410F-9F0F-70A2BD6AB5CF}" destId="{A0E3A420-0CE4-4968-B508-2C4038E76597}" srcOrd="0" destOrd="0" presId="urn:microsoft.com/office/officeart/2005/8/layout/bProcess2"/>
    <dgm:cxn modelId="{425391F0-D71F-4CC5-A5C0-D838F8476586}" type="presOf" srcId="{21A8A933-5ED5-486E-B9A1-E5B8A5E088E7}" destId="{2F06C92F-A384-47AF-9BF5-ED0AD42789AE}" srcOrd="0" destOrd="0" presId="urn:microsoft.com/office/officeart/2005/8/layout/bProcess2"/>
    <dgm:cxn modelId="{E55A442C-32AA-4375-B0FB-1487E1EC8506}" type="presParOf" srcId="{61FA56CA-C613-4621-8AB4-DD9A8F96876A}" destId="{4CE953E4-1D3F-4F75-9218-EEC2CBA71B9D}" srcOrd="0" destOrd="0" presId="urn:microsoft.com/office/officeart/2005/8/layout/bProcess2"/>
    <dgm:cxn modelId="{68A85B89-26FE-4202-B393-1C56E706C46C}" type="presParOf" srcId="{61FA56CA-C613-4621-8AB4-DD9A8F96876A}" destId="{6DC56B8F-275C-464F-8881-2D598437AB13}" srcOrd="1" destOrd="0" presId="urn:microsoft.com/office/officeart/2005/8/layout/bProcess2"/>
    <dgm:cxn modelId="{8EEF8FE8-7F5B-4A2E-B5EB-11606F628C55}" type="presParOf" srcId="{61FA56CA-C613-4621-8AB4-DD9A8F96876A}" destId="{A3435376-338E-4EF7-B8FD-FA34DC36B906}" srcOrd="2" destOrd="0" presId="urn:microsoft.com/office/officeart/2005/8/layout/bProcess2"/>
    <dgm:cxn modelId="{FFCF9F2D-3978-42A2-A120-3BEFAF172DB2}" type="presParOf" srcId="{A3435376-338E-4EF7-B8FD-FA34DC36B906}" destId="{88FB3A8C-5345-4D43-A0FB-C6015D130262}" srcOrd="0" destOrd="0" presId="urn:microsoft.com/office/officeart/2005/8/layout/bProcess2"/>
    <dgm:cxn modelId="{A131B3EA-7C1F-4DAF-8212-C9363BCFE47C}" type="presParOf" srcId="{A3435376-338E-4EF7-B8FD-FA34DC36B906}" destId="{9A5353E2-A03E-4720-BC8D-D20F9EDB947A}" srcOrd="1" destOrd="0" presId="urn:microsoft.com/office/officeart/2005/8/layout/bProcess2"/>
    <dgm:cxn modelId="{B9409602-9F42-420B-863B-695168EBAB72}" type="presParOf" srcId="{61FA56CA-C613-4621-8AB4-DD9A8F96876A}" destId="{11CB18A6-1F7F-409E-BF94-75554DE1707C}" srcOrd="3" destOrd="0" presId="urn:microsoft.com/office/officeart/2005/8/layout/bProcess2"/>
    <dgm:cxn modelId="{0C45D275-DE5B-4236-8B95-A8A9EEE7344A}" type="presParOf" srcId="{61FA56CA-C613-4621-8AB4-DD9A8F96876A}" destId="{DF76D667-ECA0-462D-8928-15356BA6D03A}" srcOrd="4" destOrd="0" presId="urn:microsoft.com/office/officeart/2005/8/layout/bProcess2"/>
    <dgm:cxn modelId="{03DD0B5D-6B30-4F1B-98B2-4314B70DF1D6}" type="presParOf" srcId="{DF76D667-ECA0-462D-8928-15356BA6D03A}" destId="{F1047DC6-D9F9-4242-AE83-22C41738F093}" srcOrd="0" destOrd="0" presId="urn:microsoft.com/office/officeart/2005/8/layout/bProcess2"/>
    <dgm:cxn modelId="{D7BFCB5C-D365-49C0-8018-AB09A655EE93}" type="presParOf" srcId="{DF76D667-ECA0-462D-8928-15356BA6D03A}" destId="{98C40660-4B00-4C17-98F6-192B958ED445}" srcOrd="1" destOrd="0" presId="urn:microsoft.com/office/officeart/2005/8/layout/bProcess2"/>
    <dgm:cxn modelId="{8657C33B-3809-4119-ACE2-49EF4B0FBE13}" type="presParOf" srcId="{61FA56CA-C613-4621-8AB4-DD9A8F96876A}" destId="{2F06C92F-A384-47AF-9BF5-ED0AD42789AE}" srcOrd="5" destOrd="0" presId="urn:microsoft.com/office/officeart/2005/8/layout/bProcess2"/>
    <dgm:cxn modelId="{DFFA952E-47F8-41D8-A7B1-DD9E7CA2565A}" type="presParOf" srcId="{61FA56CA-C613-4621-8AB4-DD9A8F96876A}" destId="{B034DF0B-319A-4C7A-AECA-427CC8A24970}" srcOrd="6" destOrd="0" presId="urn:microsoft.com/office/officeart/2005/8/layout/bProcess2"/>
    <dgm:cxn modelId="{0425AB18-50FF-4C39-8937-3F7A89E285DB}" type="presParOf" srcId="{B034DF0B-319A-4C7A-AECA-427CC8A24970}" destId="{5623F0E0-4B6F-4DB2-8380-36126A414540}" srcOrd="0" destOrd="0" presId="urn:microsoft.com/office/officeart/2005/8/layout/bProcess2"/>
    <dgm:cxn modelId="{D6D31875-4F32-4BF5-89F9-6017142FCE6F}" type="presParOf" srcId="{B034DF0B-319A-4C7A-AECA-427CC8A24970}" destId="{FB8CF4F4-A783-4041-98D6-5A0F4C85C45C}" srcOrd="1" destOrd="0" presId="urn:microsoft.com/office/officeart/2005/8/layout/bProcess2"/>
    <dgm:cxn modelId="{ACCA2DE4-A3B8-4615-A47E-C4F130C17A8B}" type="presParOf" srcId="{61FA56CA-C613-4621-8AB4-DD9A8F96876A}" destId="{BEB384FF-0744-4F6A-AB64-C4D27671C231}" srcOrd="7" destOrd="0" presId="urn:microsoft.com/office/officeart/2005/8/layout/bProcess2"/>
    <dgm:cxn modelId="{2DE17CD0-9341-4AFC-AF5D-37CC02BA8C66}" type="presParOf" srcId="{61FA56CA-C613-4621-8AB4-DD9A8F96876A}" destId="{E291861C-748F-48DB-85BC-B8AA5742712C}" srcOrd="8" destOrd="0" presId="urn:microsoft.com/office/officeart/2005/8/layout/bProcess2"/>
    <dgm:cxn modelId="{C776A9E8-4195-4B8C-AC96-5E115F226A4A}" type="presParOf" srcId="{E291861C-748F-48DB-85BC-B8AA5742712C}" destId="{D2480C07-90F9-439E-8F34-67DC5FCB14F8}" srcOrd="0" destOrd="0" presId="urn:microsoft.com/office/officeart/2005/8/layout/bProcess2"/>
    <dgm:cxn modelId="{2C59C99D-31F2-448B-AC2D-4AFFA9994CE2}" type="presParOf" srcId="{E291861C-748F-48DB-85BC-B8AA5742712C}" destId="{06FE8BDB-BCE5-4EE9-9EBF-A55EC51A3503}" srcOrd="1" destOrd="0" presId="urn:microsoft.com/office/officeart/2005/8/layout/bProcess2"/>
    <dgm:cxn modelId="{24DAE13D-62C4-48CF-A40A-955AED94D923}" type="presParOf" srcId="{61FA56CA-C613-4621-8AB4-DD9A8F96876A}" destId="{BBD53922-5294-48B3-9A8A-9699CC357549}" srcOrd="9" destOrd="0" presId="urn:microsoft.com/office/officeart/2005/8/layout/bProcess2"/>
    <dgm:cxn modelId="{04DA69D2-8920-4778-9FFF-3F810AF80785}" type="presParOf" srcId="{61FA56CA-C613-4621-8AB4-DD9A8F96876A}" destId="{1CEE6EE7-70D1-428A-A39D-FBB19059C756}" srcOrd="10" destOrd="0" presId="urn:microsoft.com/office/officeart/2005/8/layout/bProcess2"/>
    <dgm:cxn modelId="{9690BDEE-0C6A-469C-9B87-4205E33913E5}" type="presParOf" srcId="{1CEE6EE7-70D1-428A-A39D-FBB19059C756}" destId="{995E277C-F26D-4BC0-9E45-4B1ED14C3600}" srcOrd="0" destOrd="0" presId="urn:microsoft.com/office/officeart/2005/8/layout/bProcess2"/>
    <dgm:cxn modelId="{EDE53F84-589A-4492-B9A7-4B4503AA8599}" type="presParOf" srcId="{1CEE6EE7-70D1-428A-A39D-FBB19059C756}" destId="{EA406322-CB6A-49FE-B39A-0802BB2B3C3A}" srcOrd="1" destOrd="0" presId="urn:microsoft.com/office/officeart/2005/8/layout/bProcess2"/>
    <dgm:cxn modelId="{F86AA403-63F2-4637-8A61-1436F4A41626}" type="presParOf" srcId="{61FA56CA-C613-4621-8AB4-DD9A8F96876A}" destId="{49B9627D-5C42-439B-970B-299C608B2D0A}" srcOrd="11" destOrd="0" presId="urn:microsoft.com/office/officeart/2005/8/layout/bProcess2"/>
    <dgm:cxn modelId="{3B55EFDA-1D83-40E8-A5AA-90F6DAFB8318}" type="presParOf" srcId="{61FA56CA-C613-4621-8AB4-DD9A8F96876A}" destId="{97A047AE-9304-4408-ACA5-9E5945D0D3B1}" srcOrd="12" destOrd="0" presId="urn:microsoft.com/office/officeart/2005/8/layout/bProcess2"/>
    <dgm:cxn modelId="{94ED86ED-BACD-4B93-9BFD-8043CE5DF7FB}" type="presParOf" srcId="{97A047AE-9304-4408-ACA5-9E5945D0D3B1}" destId="{FCADB2D9-073A-4497-B273-1648A1820E57}" srcOrd="0" destOrd="0" presId="urn:microsoft.com/office/officeart/2005/8/layout/bProcess2"/>
    <dgm:cxn modelId="{D8791561-398C-4E54-9F95-54C9D51FD691}" type="presParOf" srcId="{97A047AE-9304-4408-ACA5-9E5945D0D3B1}" destId="{A0E3A420-0CE4-4968-B508-2C4038E76597}" srcOrd="1" destOrd="0" presId="urn:microsoft.com/office/officeart/2005/8/layout/bProcess2"/>
    <dgm:cxn modelId="{0BA819BC-33DC-478B-AF08-FD34006C80FE}" type="presParOf" srcId="{61FA56CA-C613-4621-8AB4-DD9A8F96876A}" destId="{D7B3C191-54C8-453C-83D8-B5C416219FFC}" srcOrd="13" destOrd="0" presId="urn:microsoft.com/office/officeart/2005/8/layout/bProcess2"/>
    <dgm:cxn modelId="{70104856-6C9D-4B61-8702-C1E9C33EEE24}" type="presParOf" srcId="{61FA56CA-C613-4621-8AB4-DD9A8F96876A}" destId="{FE8E9EFE-3279-489A-92D1-ECD3EBC92737}" srcOrd="14" destOrd="0" presId="urn:microsoft.com/office/officeart/2005/8/layout/bProcess2"/>
    <dgm:cxn modelId="{ED8D1D9B-8102-4B00-B4AE-4EEAAFE247F2}" type="presParOf" srcId="{FE8E9EFE-3279-489A-92D1-ECD3EBC92737}" destId="{31F0C8FF-9675-4082-822C-5BE5FFBDC651}" srcOrd="0" destOrd="0" presId="urn:microsoft.com/office/officeart/2005/8/layout/bProcess2"/>
    <dgm:cxn modelId="{DF7CB245-41E9-4DCE-96C9-52552B39749D}" type="presParOf" srcId="{FE8E9EFE-3279-489A-92D1-ECD3EBC92737}" destId="{DADF29C0-F107-4CD3-84F7-F5B949E9B4AF}" srcOrd="1" destOrd="0" presId="urn:microsoft.com/office/officeart/2005/8/layout/bProcess2"/>
    <dgm:cxn modelId="{0C75E713-E10D-438D-AE28-5FC26B091879}" type="presParOf" srcId="{61FA56CA-C613-4621-8AB4-DD9A8F96876A}" destId="{932CDFEA-45CF-4284-991F-831CCFA3C123}" srcOrd="15" destOrd="0" presId="urn:microsoft.com/office/officeart/2005/8/layout/bProcess2"/>
    <dgm:cxn modelId="{F40E763D-98BA-4070-A259-63B97D703C95}" type="presParOf" srcId="{61FA56CA-C613-4621-8AB4-DD9A8F96876A}" destId="{7ABB4442-9643-4B3B-AB34-C0E9FD98D5EC}" srcOrd="16" destOrd="0" presId="urn:microsoft.com/office/officeart/2005/8/layout/bProcess2"/>
    <dgm:cxn modelId="{7B42D279-AEFD-487E-B9B8-D30E7F8729ED}" type="presParOf" srcId="{7ABB4442-9643-4B3B-AB34-C0E9FD98D5EC}" destId="{14320C66-CDA0-4D43-8C4B-689C580D8950}" srcOrd="0" destOrd="0" presId="urn:microsoft.com/office/officeart/2005/8/layout/bProcess2"/>
    <dgm:cxn modelId="{250208FD-424E-43C5-A1AB-B691FBFCA2FA}" type="presParOf" srcId="{7ABB4442-9643-4B3B-AB34-C0E9FD98D5EC}" destId="{FF1403D7-83AB-4F59-8564-7A5D3B9ECEF7}" srcOrd="1" destOrd="0" presId="urn:microsoft.com/office/officeart/2005/8/layout/bProcess2"/>
    <dgm:cxn modelId="{1FE0A433-45B7-4D7E-8467-E26BD1D38B82}" type="presParOf" srcId="{61FA56CA-C613-4621-8AB4-DD9A8F96876A}" destId="{4323A1DE-63D9-4DB5-B057-D984C9670EF8}" srcOrd="17" destOrd="0" presId="urn:microsoft.com/office/officeart/2005/8/layout/bProcess2"/>
    <dgm:cxn modelId="{FECD2F60-F82C-44AE-A0E5-8979106EE4FF}" type="presParOf" srcId="{61FA56CA-C613-4621-8AB4-DD9A8F96876A}" destId="{96D2B9EA-8901-4474-936F-FCF46D05D317}" srcOrd="18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80EC46-F883-44CA-AFB3-2FB65BDB88EE}" type="doc">
      <dgm:prSet loTypeId="urn:microsoft.com/office/officeart/2005/8/layout/orgChart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0CB9CF6-167B-49DE-B445-CC3BEC4D8CD9}">
      <dgm:prSet/>
      <dgm:spPr/>
      <dgm:t>
        <a:bodyPr/>
        <a:lstStyle/>
        <a:p>
          <a:r>
            <a:rPr lang="en-US"/>
            <a:t>Enhances law enforcement capabilities in criminal investigations</a:t>
          </a:r>
        </a:p>
      </dgm:t>
    </dgm:pt>
    <dgm:pt modelId="{369520E0-2B32-4772-BE43-6A12AB26392E}" type="parTrans" cxnId="{D874431C-D138-45D9-A138-88A0D1A90D76}">
      <dgm:prSet/>
      <dgm:spPr/>
      <dgm:t>
        <a:bodyPr/>
        <a:lstStyle/>
        <a:p>
          <a:endParaRPr lang="en-US"/>
        </a:p>
      </dgm:t>
    </dgm:pt>
    <dgm:pt modelId="{33B10FFC-6E15-4C34-AC45-56D59FC0BC95}" type="sibTrans" cxnId="{D874431C-D138-45D9-A138-88A0D1A90D76}">
      <dgm:prSet/>
      <dgm:spPr/>
      <dgm:t>
        <a:bodyPr/>
        <a:lstStyle/>
        <a:p>
          <a:endParaRPr lang="en-US"/>
        </a:p>
      </dgm:t>
    </dgm:pt>
    <dgm:pt modelId="{72130972-9643-4617-8A17-97A3DA26F9DB}">
      <dgm:prSet/>
      <dgm:spPr/>
      <dgm:t>
        <a:bodyPr/>
        <a:lstStyle/>
        <a:p>
          <a:r>
            <a:rPr lang="en-US"/>
            <a:t>Ensures transparency, security, and traceability</a:t>
          </a:r>
        </a:p>
      </dgm:t>
    </dgm:pt>
    <dgm:pt modelId="{D1B20CDF-2ACC-4429-8AAE-3DE3459B63B8}" type="parTrans" cxnId="{2808C2E0-258F-40A9-8881-DBC4F1B3D22E}">
      <dgm:prSet/>
      <dgm:spPr/>
      <dgm:t>
        <a:bodyPr/>
        <a:lstStyle/>
        <a:p>
          <a:endParaRPr lang="en-US"/>
        </a:p>
      </dgm:t>
    </dgm:pt>
    <dgm:pt modelId="{D5982B9E-141D-4F8D-9AFF-4636ABCC769E}" type="sibTrans" cxnId="{2808C2E0-258F-40A9-8881-DBC4F1B3D22E}">
      <dgm:prSet/>
      <dgm:spPr/>
      <dgm:t>
        <a:bodyPr/>
        <a:lstStyle/>
        <a:p>
          <a:endParaRPr lang="en-US"/>
        </a:p>
      </dgm:t>
    </dgm:pt>
    <dgm:pt modelId="{C7C3D11D-B917-43CF-8D77-5B062121EC5B}">
      <dgm:prSet/>
      <dgm:spPr/>
      <dgm:t>
        <a:bodyPr/>
        <a:lstStyle/>
        <a:p>
          <a:r>
            <a:rPr lang="en-US"/>
            <a:t>Blockchain technology provides a robust solution for anti-counterfeiting of firearms</a:t>
          </a:r>
        </a:p>
      </dgm:t>
    </dgm:pt>
    <dgm:pt modelId="{708BC93B-FA87-425F-9D06-766A10D3DFA6}" type="parTrans" cxnId="{10F90F1F-E3A1-4361-A7E9-ED2366E94378}">
      <dgm:prSet/>
      <dgm:spPr/>
      <dgm:t>
        <a:bodyPr/>
        <a:lstStyle/>
        <a:p>
          <a:endParaRPr lang="en-US"/>
        </a:p>
      </dgm:t>
    </dgm:pt>
    <dgm:pt modelId="{DBB88B2F-6107-4302-8212-CB72A2F914A7}" type="sibTrans" cxnId="{10F90F1F-E3A1-4361-A7E9-ED2366E94378}">
      <dgm:prSet/>
      <dgm:spPr/>
      <dgm:t>
        <a:bodyPr/>
        <a:lstStyle/>
        <a:p>
          <a:endParaRPr lang="en-US"/>
        </a:p>
      </dgm:t>
    </dgm:pt>
    <dgm:pt modelId="{3BDD1D5A-EDE8-4BE7-8C42-81D7C422EBEF}" type="pres">
      <dgm:prSet presAssocID="{D880EC46-F883-44CA-AFB3-2FB65BDB88E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A169AEC-67E6-4BBB-B0DE-F5C6BCFA15A5}" type="pres">
      <dgm:prSet presAssocID="{D0CB9CF6-167B-49DE-B445-CC3BEC4D8CD9}" presName="hierRoot1" presStyleCnt="0">
        <dgm:presLayoutVars>
          <dgm:hierBranch val="init"/>
        </dgm:presLayoutVars>
      </dgm:prSet>
      <dgm:spPr/>
    </dgm:pt>
    <dgm:pt modelId="{6CD9AC28-B48C-4C90-A4D2-56DAB008B334}" type="pres">
      <dgm:prSet presAssocID="{D0CB9CF6-167B-49DE-B445-CC3BEC4D8CD9}" presName="rootComposite1" presStyleCnt="0"/>
      <dgm:spPr/>
    </dgm:pt>
    <dgm:pt modelId="{F82436E8-5F3B-4195-A1BA-9CD85165C549}" type="pres">
      <dgm:prSet presAssocID="{D0CB9CF6-167B-49DE-B445-CC3BEC4D8CD9}" presName="rootText1" presStyleLbl="node0" presStyleIdx="0" presStyleCnt="3">
        <dgm:presLayoutVars>
          <dgm:chPref val="3"/>
        </dgm:presLayoutVars>
      </dgm:prSet>
      <dgm:spPr/>
    </dgm:pt>
    <dgm:pt modelId="{7AE4F371-1FD3-41C0-A191-71800623BE25}" type="pres">
      <dgm:prSet presAssocID="{D0CB9CF6-167B-49DE-B445-CC3BEC4D8CD9}" presName="rootConnector1" presStyleLbl="node1" presStyleIdx="0" presStyleCnt="0"/>
      <dgm:spPr/>
    </dgm:pt>
    <dgm:pt modelId="{7DAC15B5-F116-4F23-AC10-9EE983899472}" type="pres">
      <dgm:prSet presAssocID="{D0CB9CF6-167B-49DE-B445-CC3BEC4D8CD9}" presName="hierChild2" presStyleCnt="0"/>
      <dgm:spPr/>
    </dgm:pt>
    <dgm:pt modelId="{2D4BA43D-83D9-439C-8F25-747DA862D4F0}" type="pres">
      <dgm:prSet presAssocID="{D0CB9CF6-167B-49DE-B445-CC3BEC4D8CD9}" presName="hierChild3" presStyleCnt="0"/>
      <dgm:spPr/>
    </dgm:pt>
    <dgm:pt modelId="{5EC4BFA4-E530-4139-9270-5EC68D6A8B01}" type="pres">
      <dgm:prSet presAssocID="{72130972-9643-4617-8A17-97A3DA26F9DB}" presName="hierRoot1" presStyleCnt="0">
        <dgm:presLayoutVars>
          <dgm:hierBranch val="init"/>
        </dgm:presLayoutVars>
      </dgm:prSet>
      <dgm:spPr/>
    </dgm:pt>
    <dgm:pt modelId="{DC580648-FBC1-4437-B460-99CE29632405}" type="pres">
      <dgm:prSet presAssocID="{72130972-9643-4617-8A17-97A3DA26F9DB}" presName="rootComposite1" presStyleCnt="0"/>
      <dgm:spPr/>
    </dgm:pt>
    <dgm:pt modelId="{D6792D9D-FD30-4C7A-85CB-F09B88E4BD95}" type="pres">
      <dgm:prSet presAssocID="{72130972-9643-4617-8A17-97A3DA26F9DB}" presName="rootText1" presStyleLbl="node0" presStyleIdx="1" presStyleCnt="3">
        <dgm:presLayoutVars>
          <dgm:chPref val="3"/>
        </dgm:presLayoutVars>
      </dgm:prSet>
      <dgm:spPr/>
    </dgm:pt>
    <dgm:pt modelId="{314BFAA5-5414-4AE4-8D58-A18B4E9F64FC}" type="pres">
      <dgm:prSet presAssocID="{72130972-9643-4617-8A17-97A3DA26F9DB}" presName="rootConnector1" presStyleLbl="node1" presStyleIdx="0" presStyleCnt="0"/>
      <dgm:spPr/>
    </dgm:pt>
    <dgm:pt modelId="{ADB30509-4647-4995-B790-CBD5FEB417CB}" type="pres">
      <dgm:prSet presAssocID="{72130972-9643-4617-8A17-97A3DA26F9DB}" presName="hierChild2" presStyleCnt="0"/>
      <dgm:spPr/>
    </dgm:pt>
    <dgm:pt modelId="{60E1F440-F8F7-4055-A806-1A10F11A1895}" type="pres">
      <dgm:prSet presAssocID="{72130972-9643-4617-8A17-97A3DA26F9DB}" presName="hierChild3" presStyleCnt="0"/>
      <dgm:spPr/>
    </dgm:pt>
    <dgm:pt modelId="{733AC800-8E3B-42A1-B727-0052DCC8BDF4}" type="pres">
      <dgm:prSet presAssocID="{C7C3D11D-B917-43CF-8D77-5B062121EC5B}" presName="hierRoot1" presStyleCnt="0">
        <dgm:presLayoutVars>
          <dgm:hierBranch val="init"/>
        </dgm:presLayoutVars>
      </dgm:prSet>
      <dgm:spPr/>
    </dgm:pt>
    <dgm:pt modelId="{0CA400A6-5DD8-4406-BB4F-877FAB3E3F8D}" type="pres">
      <dgm:prSet presAssocID="{C7C3D11D-B917-43CF-8D77-5B062121EC5B}" presName="rootComposite1" presStyleCnt="0"/>
      <dgm:spPr/>
    </dgm:pt>
    <dgm:pt modelId="{2EB0B7DD-E072-4D58-9333-9FD2F4909D32}" type="pres">
      <dgm:prSet presAssocID="{C7C3D11D-B917-43CF-8D77-5B062121EC5B}" presName="rootText1" presStyleLbl="node0" presStyleIdx="2" presStyleCnt="3">
        <dgm:presLayoutVars>
          <dgm:chPref val="3"/>
        </dgm:presLayoutVars>
      </dgm:prSet>
      <dgm:spPr/>
    </dgm:pt>
    <dgm:pt modelId="{9082E02D-008A-44DA-AA09-8C7BE2F5DBB1}" type="pres">
      <dgm:prSet presAssocID="{C7C3D11D-B917-43CF-8D77-5B062121EC5B}" presName="rootConnector1" presStyleLbl="node1" presStyleIdx="0" presStyleCnt="0"/>
      <dgm:spPr/>
    </dgm:pt>
    <dgm:pt modelId="{6B7E7EA4-BD58-4828-A79F-5385904A1F86}" type="pres">
      <dgm:prSet presAssocID="{C7C3D11D-B917-43CF-8D77-5B062121EC5B}" presName="hierChild2" presStyleCnt="0"/>
      <dgm:spPr/>
    </dgm:pt>
    <dgm:pt modelId="{554561C4-2688-421C-A5FB-2DD68F50B4AA}" type="pres">
      <dgm:prSet presAssocID="{C7C3D11D-B917-43CF-8D77-5B062121EC5B}" presName="hierChild3" presStyleCnt="0"/>
      <dgm:spPr/>
    </dgm:pt>
  </dgm:ptLst>
  <dgm:cxnLst>
    <dgm:cxn modelId="{D874431C-D138-45D9-A138-88A0D1A90D76}" srcId="{D880EC46-F883-44CA-AFB3-2FB65BDB88EE}" destId="{D0CB9CF6-167B-49DE-B445-CC3BEC4D8CD9}" srcOrd="0" destOrd="0" parTransId="{369520E0-2B32-4772-BE43-6A12AB26392E}" sibTransId="{33B10FFC-6E15-4C34-AC45-56D59FC0BC95}"/>
    <dgm:cxn modelId="{10F90F1F-E3A1-4361-A7E9-ED2366E94378}" srcId="{D880EC46-F883-44CA-AFB3-2FB65BDB88EE}" destId="{C7C3D11D-B917-43CF-8D77-5B062121EC5B}" srcOrd="2" destOrd="0" parTransId="{708BC93B-FA87-425F-9D06-766A10D3DFA6}" sibTransId="{DBB88B2F-6107-4302-8212-CB72A2F914A7}"/>
    <dgm:cxn modelId="{B1E8A04B-4F42-421F-BB29-D757D7CB2637}" type="presOf" srcId="{C7C3D11D-B917-43CF-8D77-5B062121EC5B}" destId="{2EB0B7DD-E072-4D58-9333-9FD2F4909D32}" srcOrd="0" destOrd="0" presId="urn:microsoft.com/office/officeart/2005/8/layout/orgChart1"/>
    <dgm:cxn modelId="{38F76C95-F018-440E-B6B0-AF903746E3CC}" type="presOf" srcId="{72130972-9643-4617-8A17-97A3DA26F9DB}" destId="{314BFAA5-5414-4AE4-8D58-A18B4E9F64FC}" srcOrd="1" destOrd="0" presId="urn:microsoft.com/office/officeart/2005/8/layout/orgChart1"/>
    <dgm:cxn modelId="{8C05E6A0-4C4F-4985-8E92-0EA9DA27F101}" type="presOf" srcId="{C7C3D11D-B917-43CF-8D77-5B062121EC5B}" destId="{9082E02D-008A-44DA-AA09-8C7BE2F5DBB1}" srcOrd="1" destOrd="0" presId="urn:microsoft.com/office/officeart/2005/8/layout/orgChart1"/>
    <dgm:cxn modelId="{8ABE69C8-2BB7-440B-9D40-2049DB1314FB}" type="presOf" srcId="{D0CB9CF6-167B-49DE-B445-CC3BEC4D8CD9}" destId="{7AE4F371-1FD3-41C0-A191-71800623BE25}" srcOrd="1" destOrd="0" presId="urn:microsoft.com/office/officeart/2005/8/layout/orgChart1"/>
    <dgm:cxn modelId="{59C733DB-D18D-4987-8F05-F510258A0432}" type="presOf" srcId="{D0CB9CF6-167B-49DE-B445-CC3BEC4D8CD9}" destId="{F82436E8-5F3B-4195-A1BA-9CD85165C549}" srcOrd="0" destOrd="0" presId="urn:microsoft.com/office/officeart/2005/8/layout/orgChart1"/>
    <dgm:cxn modelId="{2808C2E0-258F-40A9-8881-DBC4F1B3D22E}" srcId="{D880EC46-F883-44CA-AFB3-2FB65BDB88EE}" destId="{72130972-9643-4617-8A17-97A3DA26F9DB}" srcOrd="1" destOrd="0" parTransId="{D1B20CDF-2ACC-4429-8AAE-3DE3459B63B8}" sibTransId="{D5982B9E-141D-4F8D-9AFF-4636ABCC769E}"/>
    <dgm:cxn modelId="{E57BB6E2-B74D-4855-AE4D-9A1BBC246EBF}" type="presOf" srcId="{72130972-9643-4617-8A17-97A3DA26F9DB}" destId="{D6792D9D-FD30-4C7A-85CB-F09B88E4BD95}" srcOrd="0" destOrd="0" presId="urn:microsoft.com/office/officeart/2005/8/layout/orgChart1"/>
    <dgm:cxn modelId="{A2806DF5-A45D-4DF2-A898-D968C99FDB89}" type="presOf" srcId="{D880EC46-F883-44CA-AFB3-2FB65BDB88EE}" destId="{3BDD1D5A-EDE8-4BE7-8C42-81D7C422EBEF}" srcOrd="0" destOrd="0" presId="urn:microsoft.com/office/officeart/2005/8/layout/orgChart1"/>
    <dgm:cxn modelId="{1488E1CA-4FCF-4445-AFE4-5049B4E067F5}" type="presParOf" srcId="{3BDD1D5A-EDE8-4BE7-8C42-81D7C422EBEF}" destId="{3A169AEC-67E6-4BBB-B0DE-F5C6BCFA15A5}" srcOrd="0" destOrd="0" presId="urn:microsoft.com/office/officeart/2005/8/layout/orgChart1"/>
    <dgm:cxn modelId="{E287F7C5-EA66-480A-9098-0C520010A4AF}" type="presParOf" srcId="{3A169AEC-67E6-4BBB-B0DE-F5C6BCFA15A5}" destId="{6CD9AC28-B48C-4C90-A4D2-56DAB008B334}" srcOrd="0" destOrd="0" presId="urn:microsoft.com/office/officeart/2005/8/layout/orgChart1"/>
    <dgm:cxn modelId="{0B61FEE1-BD20-410F-8EAF-5996BF749AF1}" type="presParOf" srcId="{6CD9AC28-B48C-4C90-A4D2-56DAB008B334}" destId="{F82436E8-5F3B-4195-A1BA-9CD85165C549}" srcOrd="0" destOrd="0" presId="urn:microsoft.com/office/officeart/2005/8/layout/orgChart1"/>
    <dgm:cxn modelId="{CBF087AF-FA7B-40F5-96F8-51961877A750}" type="presParOf" srcId="{6CD9AC28-B48C-4C90-A4D2-56DAB008B334}" destId="{7AE4F371-1FD3-41C0-A191-71800623BE25}" srcOrd="1" destOrd="0" presId="urn:microsoft.com/office/officeart/2005/8/layout/orgChart1"/>
    <dgm:cxn modelId="{1F1F6AF2-2105-4624-AE25-807BDF9E23E5}" type="presParOf" srcId="{3A169AEC-67E6-4BBB-B0DE-F5C6BCFA15A5}" destId="{7DAC15B5-F116-4F23-AC10-9EE983899472}" srcOrd="1" destOrd="0" presId="urn:microsoft.com/office/officeart/2005/8/layout/orgChart1"/>
    <dgm:cxn modelId="{84A0B52F-A50A-4940-94DB-0AC3E7C384DF}" type="presParOf" srcId="{3A169AEC-67E6-4BBB-B0DE-F5C6BCFA15A5}" destId="{2D4BA43D-83D9-439C-8F25-747DA862D4F0}" srcOrd="2" destOrd="0" presId="urn:microsoft.com/office/officeart/2005/8/layout/orgChart1"/>
    <dgm:cxn modelId="{CD7DF1B5-1A19-4115-95E8-549E99179F68}" type="presParOf" srcId="{3BDD1D5A-EDE8-4BE7-8C42-81D7C422EBEF}" destId="{5EC4BFA4-E530-4139-9270-5EC68D6A8B01}" srcOrd="1" destOrd="0" presId="urn:microsoft.com/office/officeart/2005/8/layout/orgChart1"/>
    <dgm:cxn modelId="{01C87A32-E84B-4D5E-BD52-DDA7979337AD}" type="presParOf" srcId="{5EC4BFA4-E530-4139-9270-5EC68D6A8B01}" destId="{DC580648-FBC1-4437-B460-99CE29632405}" srcOrd="0" destOrd="0" presId="urn:microsoft.com/office/officeart/2005/8/layout/orgChart1"/>
    <dgm:cxn modelId="{D1BC1C68-EA25-4565-AB17-51D92D9DEDCD}" type="presParOf" srcId="{DC580648-FBC1-4437-B460-99CE29632405}" destId="{D6792D9D-FD30-4C7A-85CB-F09B88E4BD95}" srcOrd="0" destOrd="0" presId="urn:microsoft.com/office/officeart/2005/8/layout/orgChart1"/>
    <dgm:cxn modelId="{EB438E94-EEDF-481C-98AB-0D12FFC51671}" type="presParOf" srcId="{DC580648-FBC1-4437-B460-99CE29632405}" destId="{314BFAA5-5414-4AE4-8D58-A18B4E9F64FC}" srcOrd="1" destOrd="0" presId="urn:microsoft.com/office/officeart/2005/8/layout/orgChart1"/>
    <dgm:cxn modelId="{8A061964-A366-4905-B285-68BE45BAD300}" type="presParOf" srcId="{5EC4BFA4-E530-4139-9270-5EC68D6A8B01}" destId="{ADB30509-4647-4995-B790-CBD5FEB417CB}" srcOrd="1" destOrd="0" presId="urn:microsoft.com/office/officeart/2005/8/layout/orgChart1"/>
    <dgm:cxn modelId="{2053F4F1-385D-4187-A060-C3463AB67AAD}" type="presParOf" srcId="{5EC4BFA4-E530-4139-9270-5EC68D6A8B01}" destId="{60E1F440-F8F7-4055-A806-1A10F11A1895}" srcOrd="2" destOrd="0" presId="urn:microsoft.com/office/officeart/2005/8/layout/orgChart1"/>
    <dgm:cxn modelId="{B01DC3C4-4BF4-4250-8808-E90951F5D1EA}" type="presParOf" srcId="{3BDD1D5A-EDE8-4BE7-8C42-81D7C422EBEF}" destId="{733AC800-8E3B-42A1-B727-0052DCC8BDF4}" srcOrd="2" destOrd="0" presId="urn:microsoft.com/office/officeart/2005/8/layout/orgChart1"/>
    <dgm:cxn modelId="{26A3FBC2-0171-408B-B92B-45423D63575F}" type="presParOf" srcId="{733AC800-8E3B-42A1-B727-0052DCC8BDF4}" destId="{0CA400A6-5DD8-4406-BB4F-877FAB3E3F8D}" srcOrd="0" destOrd="0" presId="urn:microsoft.com/office/officeart/2005/8/layout/orgChart1"/>
    <dgm:cxn modelId="{DD172567-1561-4FD6-9F2C-5284BC47929D}" type="presParOf" srcId="{0CA400A6-5DD8-4406-BB4F-877FAB3E3F8D}" destId="{2EB0B7DD-E072-4D58-9333-9FD2F4909D32}" srcOrd="0" destOrd="0" presId="urn:microsoft.com/office/officeart/2005/8/layout/orgChart1"/>
    <dgm:cxn modelId="{FB20F54F-1DEF-429C-838F-48EFF3A46908}" type="presParOf" srcId="{0CA400A6-5DD8-4406-BB4F-877FAB3E3F8D}" destId="{9082E02D-008A-44DA-AA09-8C7BE2F5DBB1}" srcOrd="1" destOrd="0" presId="urn:microsoft.com/office/officeart/2005/8/layout/orgChart1"/>
    <dgm:cxn modelId="{EA1A6E0D-9658-4A79-AD1D-1F0CA54CB321}" type="presParOf" srcId="{733AC800-8E3B-42A1-B727-0052DCC8BDF4}" destId="{6B7E7EA4-BD58-4828-A79F-5385904A1F86}" srcOrd="1" destOrd="0" presId="urn:microsoft.com/office/officeart/2005/8/layout/orgChart1"/>
    <dgm:cxn modelId="{C9504416-E235-4DFE-92AA-F6DB8D087109}" type="presParOf" srcId="{733AC800-8E3B-42A1-B727-0052DCC8BDF4}" destId="{554561C4-2688-421C-A5FB-2DD68F50B4A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086534-E06D-4462-B55D-6B600ADE984B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6E57B5-D15E-44EC-8FE8-E5C609FD6A87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Reliance on centralized databases managed by authorities</a:t>
          </a:r>
        </a:p>
      </dsp:txBody>
      <dsp:txXfrm>
        <a:off x="569079" y="2427788"/>
        <a:ext cx="2072362" cy="720000"/>
      </dsp:txXfrm>
    </dsp:sp>
    <dsp:sp modelId="{4DAC191F-2A98-47E3-9CDB-8C7DA8A2CF22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9218CC-DAB0-46FA-8CD5-BF009116E213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Issues: Tampering by authorities, lack of security and transparency</a:t>
          </a:r>
        </a:p>
      </dsp:txBody>
      <dsp:txXfrm>
        <a:off x="3004105" y="2427788"/>
        <a:ext cx="2072362" cy="720000"/>
      </dsp:txXfrm>
    </dsp:sp>
    <dsp:sp modelId="{F419F365-3243-4494-93AA-D31771BAFD98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F39718-4ACB-45DC-AED9-9F63AE7CDA44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Inadequate verification of manufacturing and buyer information</a:t>
          </a:r>
        </a:p>
      </dsp:txBody>
      <dsp:txXfrm>
        <a:off x="5439131" y="2427788"/>
        <a:ext cx="2072362" cy="720000"/>
      </dsp:txXfrm>
    </dsp:sp>
    <dsp:sp modelId="{8C73B9EF-8FDE-4831-8C65-D387D6731872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91286-648B-48B7-8108-5C97B1745074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Vulnerability to fraudulent activities</a:t>
          </a:r>
        </a:p>
      </dsp:txBody>
      <dsp:txXfrm>
        <a:off x="7874157" y="2427788"/>
        <a:ext cx="20723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D193C4-CB2A-4F33-BA72-AA155E12AE39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C9BCE9-E10F-439E-AD60-1F58822FDD47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Approach 1 - Blockchain Integration</a:t>
          </a:r>
        </a:p>
      </dsp:txBody>
      <dsp:txXfrm>
        <a:off x="59990" y="2654049"/>
        <a:ext cx="3226223" cy="720000"/>
      </dsp:txXfrm>
    </dsp:sp>
    <dsp:sp modelId="{34C2F4AF-9EAD-47E0-918E-FA8478B4FB1A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A595F3-DBE4-4DCE-8E8A-5ACA866625C7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Approach 3 - Data Encryption</a:t>
          </a:r>
        </a:p>
      </dsp:txBody>
      <dsp:txXfrm>
        <a:off x="3850802" y="2654049"/>
        <a:ext cx="3226223" cy="720000"/>
      </dsp:txXfrm>
    </dsp:sp>
    <dsp:sp modelId="{B45DF062-025D-4F54-91C9-D5C3423F1DA0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DDC0C-5FB0-4ADE-A136-30503B847063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Approach 4 - Integration with External Systems</a:t>
          </a:r>
        </a:p>
      </dsp:txBody>
      <dsp:txXfrm>
        <a:off x="7641615" y="2654049"/>
        <a:ext cx="3226223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ED7BDC-73B4-45F4-8762-74D2DB4D2081}">
      <dsp:nvSpPr>
        <dsp:cNvPr id="0" name=""/>
        <dsp:cNvSpPr/>
      </dsp:nvSpPr>
      <dsp:spPr>
        <a:xfrm>
          <a:off x="2706350" y="0"/>
          <a:ext cx="5656132" cy="5656132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2C3947C-700C-4742-91D1-8BA9871AB1F1}">
      <dsp:nvSpPr>
        <dsp:cNvPr id="0" name=""/>
        <dsp:cNvSpPr/>
      </dsp:nvSpPr>
      <dsp:spPr>
        <a:xfrm>
          <a:off x="3243682" y="537332"/>
          <a:ext cx="2205891" cy="220589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Unique application of blockchain technology to counteract firearm counterfeiting</a:t>
          </a:r>
        </a:p>
      </dsp:txBody>
      <dsp:txXfrm>
        <a:off x="3351365" y="645015"/>
        <a:ext cx="1990525" cy="1990525"/>
      </dsp:txXfrm>
    </dsp:sp>
    <dsp:sp modelId="{FB6768A4-80F9-48BA-A564-DFECC19EDB3C}">
      <dsp:nvSpPr>
        <dsp:cNvPr id="0" name=""/>
        <dsp:cNvSpPr/>
      </dsp:nvSpPr>
      <dsp:spPr>
        <a:xfrm>
          <a:off x="5619257" y="537332"/>
          <a:ext cx="2205891" cy="2205891"/>
        </a:xfrm>
        <a:prstGeom prst="roundRect">
          <a:avLst/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Ensures data authenticity and integrity</a:t>
          </a:r>
        </a:p>
      </dsp:txBody>
      <dsp:txXfrm>
        <a:off x="5726940" y="645015"/>
        <a:ext cx="1990525" cy="1990525"/>
      </dsp:txXfrm>
    </dsp:sp>
    <dsp:sp modelId="{5CF3CA5B-525D-4325-BA2B-35EE298A4309}">
      <dsp:nvSpPr>
        <dsp:cNvPr id="0" name=""/>
        <dsp:cNvSpPr/>
      </dsp:nvSpPr>
      <dsp:spPr>
        <a:xfrm>
          <a:off x="3243682" y="2912907"/>
          <a:ext cx="2205891" cy="2205891"/>
        </a:xfrm>
        <a:prstGeom prst="roundRect">
          <a:avLst/>
        </a:prstGeom>
        <a:gradFill rotWithShape="0">
          <a:gsLst>
            <a:gs pos="0">
              <a:schemeClr val="accent2">
                <a:hueOff val="4295743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3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3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secure interactions</a:t>
          </a:r>
        </a:p>
      </dsp:txBody>
      <dsp:txXfrm>
        <a:off x="3351365" y="3020590"/>
        <a:ext cx="1990525" cy="1990525"/>
      </dsp:txXfrm>
    </dsp:sp>
    <dsp:sp modelId="{71CAF42F-C941-4050-A423-E017EE541A09}">
      <dsp:nvSpPr>
        <dsp:cNvPr id="0" name=""/>
        <dsp:cNvSpPr/>
      </dsp:nvSpPr>
      <dsp:spPr>
        <a:xfrm>
          <a:off x="5619257" y="2912907"/>
          <a:ext cx="2205891" cy="2205891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Integration with law enforcement adds practical value</a:t>
          </a:r>
        </a:p>
      </dsp:txBody>
      <dsp:txXfrm>
        <a:off x="5726940" y="3020590"/>
        <a:ext cx="1990525" cy="19905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7BB60B-51EF-4581-8309-E6D58C827BC0}">
      <dsp:nvSpPr>
        <dsp:cNvPr id="0" name=""/>
        <dsp:cNvSpPr/>
      </dsp:nvSpPr>
      <dsp:spPr>
        <a:xfrm>
          <a:off x="1283" y="1007554"/>
          <a:ext cx="4672458" cy="2336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345" tIns="62230" rIns="93345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For the UI: JavaFX (SceneBuilder)</a:t>
          </a:r>
        </a:p>
      </dsp:txBody>
      <dsp:txXfrm>
        <a:off x="69709" y="1075980"/>
        <a:ext cx="4535606" cy="2199377"/>
      </dsp:txXfrm>
    </dsp:sp>
    <dsp:sp modelId="{B9E81041-D5E9-4862-923F-1CAA0CFCE31D}">
      <dsp:nvSpPr>
        <dsp:cNvPr id="0" name=""/>
        <dsp:cNvSpPr/>
      </dsp:nvSpPr>
      <dsp:spPr>
        <a:xfrm>
          <a:off x="5841857" y="1007554"/>
          <a:ext cx="4672458" cy="2336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345" tIns="62230" rIns="93345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For the Database: MySQL Server</a:t>
          </a:r>
        </a:p>
      </dsp:txBody>
      <dsp:txXfrm>
        <a:off x="5910283" y="1075980"/>
        <a:ext cx="4535606" cy="21993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E953E4-1D3F-4F75-9218-EEC2CBA71B9D}">
      <dsp:nvSpPr>
        <dsp:cNvPr id="0" name=""/>
        <dsp:cNvSpPr/>
      </dsp:nvSpPr>
      <dsp:spPr>
        <a:xfrm>
          <a:off x="1453" y="997412"/>
          <a:ext cx="1700141" cy="17001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Firearm manufactures registers new firearms before selling</a:t>
          </a:r>
        </a:p>
      </dsp:txBody>
      <dsp:txXfrm>
        <a:off x="250433" y="1246392"/>
        <a:ext cx="1202181" cy="1202181"/>
      </dsp:txXfrm>
    </dsp:sp>
    <dsp:sp modelId="{6DC56B8F-275C-464F-8881-2D598437AB13}">
      <dsp:nvSpPr>
        <dsp:cNvPr id="0" name=""/>
        <dsp:cNvSpPr/>
      </dsp:nvSpPr>
      <dsp:spPr>
        <a:xfrm rot="10800000">
          <a:off x="553999" y="2917085"/>
          <a:ext cx="595049" cy="46540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5353E2-A03E-4720-BC8D-D20F9EDB947A}">
      <dsp:nvSpPr>
        <dsp:cNvPr id="0" name=""/>
        <dsp:cNvSpPr/>
      </dsp:nvSpPr>
      <dsp:spPr>
        <a:xfrm>
          <a:off x="284526" y="3575677"/>
          <a:ext cx="1133994" cy="11339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The firearm details will be added to the blockchain</a:t>
          </a:r>
        </a:p>
      </dsp:txBody>
      <dsp:txXfrm>
        <a:off x="450596" y="3741747"/>
        <a:ext cx="801854" cy="801854"/>
      </dsp:txXfrm>
    </dsp:sp>
    <dsp:sp modelId="{11CB18A6-1F7F-409E-BF94-75554DE1707C}">
      <dsp:nvSpPr>
        <dsp:cNvPr id="0" name=""/>
        <dsp:cNvSpPr/>
      </dsp:nvSpPr>
      <dsp:spPr>
        <a:xfrm rot="5400000">
          <a:off x="1842277" y="3909972"/>
          <a:ext cx="595049" cy="46540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40660-4B00-4C17-98F6-192B958ED445}">
      <dsp:nvSpPr>
        <dsp:cNvPr id="0" name=""/>
        <dsp:cNvSpPr/>
      </dsp:nvSpPr>
      <dsp:spPr>
        <a:xfrm>
          <a:off x="2834739" y="3575677"/>
          <a:ext cx="1133994" cy="11339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A customer will then buy the newly registered firearms from the manufacturer</a:t>
          </a:r>
        </a:p>
      </dsp:txBody>
      <dsp:txXfrm>
        <a:off x="3000809" y="3741747"/>
        <a:ext cx="801854" cy="801854"/>
      </dsp:txXfrm>
    </dsp:sp>
    <dsp:sp modelId="{2F06C92F-A384-47AF-9BF5-ED0AD42789AE}">
      <dsp:nvSpPr>
        <dsp:cNvPr id="0" name=""/>
        <dsp:cNvSpPr/>
      </dsp:nvSpPr>
      <dsp:spPr>
        <a:xfrm>
          <a:off x="3104212" y="2749204"/>
          <a:ext cx="595049" cy="46540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CF4F4-A783-4041-98D6-5A0F4C85C45C}">
      <dsp:nvSpPr>
        <dsp:cNvPr id="0" name=""/>
        <dsp:cNvSpPr/>
      </dsp:nvSpPr>
      <dsp:spPr>
        <a:xfrm>
          <a:off x="2834739" y="1280486"/>
          <a:ext cx="1133994" cy="11339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The purchase details will be added to the blockchain</a:t>
          </a:r>
        </a:p>
      </dsp:txBody>
      <dsp:txXfrm>
        <a:off x="3000809" y="1446556"/>
        <a:ext cx="801854" cy="801854"/>
      </dsp:txXfrm>
    </dsp:sp>
    <dsp:sp modelId="{BEB384FF-0744-4F6A-AB64-C4D27671C231}">
      <dsp:nvSpPr>
        <dsp:cNvPr id="0" name=""/>
        <dsp:cNvSpPr/>
      </dsp:nvSpPr>
      <dsp:spPr>
        <a:xfrm rot="5400000">
          <a:off x="4392490" y="1614780"/>
          <a:ext cx="595049" cy="46540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FE8BDB-BCE5-4EE9-9EBF-A55EC51A3503}">
      <dsp:nvSpPr>
        <dsp:cNvPr id="0" name=""/>
        <dsp:cNvSpPr/>
      </dsp:nvSpPr>
      <dsp:spPr>
        <a:xfrm>
          <a:off x="5384952" y="1280486"/>
          <a:ext cx="1133994" cy="11339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The buyers must make an application to the authorities to get firearm license</a:t>
          </a:r>
        </a:p>
      </dsp:txBody>
      <dsp:txXfrm>
        <a:off x="5551022" y="1446556"/>
        <a:ext cx="801854" cy="801854"/>
      </dsp:txXfrm>
    </dsp:sp>
    <dsp:sp modelId="{BBD53922-5294-48B3-9A8A-9699CC357549}">
      <dsp:nvSpPr>
        <dsp:cNvPr id="0" name=""/>
        <dsp:cNvSpPr/>
      </dsp:nvSpPr>
      <dsp:spPr>
        <a:xfrm rot="10800000">
          <a:off x="5654425" y="2775548"/>
          <a:ext cx="595049" cy="46540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406322-CB6A-49FE-B39A-0802BB2B3C3A}">
      <dsp:nvSpPr>
        <dsp:cNvPr id="0" name=""/>
        <dsp:cNvSpPr/>
      </dsp:nvSpPr>
      <dsp:spPr>
        <a:xfrm>
          <a:off x="5384952" y="3575677"/>
          <a:ext cx="1133994" cy="11339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The application details will be added to the blockchain</a:t>
          </a:r>
        </a:p>
      </dsp:txBody>
      <dsp:txXfrm>
        <a:off x="5551022" y="3741747"/>
        <a:ext cx="801854" cy="801854"/>
      </dsp:txXfrm>
    </dsp:sp>
    <dsp:sp modelId="{49B9627D-5C42-439B-970B-299C608B2D0A}">
      <dsp:nvSpPr>
        <dsp:cNvPr id="0" name=""/>
        <dsp:cNvSpPr/>
      </dsp:nvSpPr>
      <dsp:spPr>
        <a:xfrm rot="5400000">
          <a:off x="6942703" y="3909972"/>
          <a:ext cx="595049" cy="46540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3A420-0CE4-4968-B508-2C4038E76597}">
      <dsp:nvSpPr>
        <dsp:cNvPr id="0" name=""/>
        <dsp:cNvSpPr/>
      </dsp:nvSpPr>
      <dsp:spPr>
        <a:xfrm>
          <a:off x="7935165" y="3575677"/>
          <a:ext cx="1133994" cy="11339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The authorities will retrieve the applications in the blockchain to approve or reject the application</a:t>
          </a:r>
        </a:p>
      </dsp:txBody>
      <dsp:txXfrm>
        <a:off x="8101235" y="3741747"/>
        <a:ext cx="801854" cy="801854"/>
      </dsp:txXfrm>
    </dsp:sp>
    <dsp:sp modelId="{D7B3C191-54C8-453C-83D8-B5C416219FFC}">
      <dsp:nvSpPr>
        <dsp:cNvPr id="0" name=""/>
        <dsp:cNvSpPr/>
      </dsp:nvSpPr>
      <dsp:spPr>
        <a:xfrm>
          <a:off x="8204638" y="2749204"/>
          <a:ext cx="595049" cy="46540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F29C0-F107-4CD3-84F7-F5B949E9B4AF}">
      <dsp:nvSpPr>
        <dsp:cNvPr id="0" name=""/>
        <dsp:cNvSpPr/>
      </dsp:nvSpPr>
      <dsp:spPr>
        <a:xfrm>
          <a:off x="7935165" y="1280486"/>
          <a:ext cx="1133994" cy="11339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The authorities can reject or aprove and then the information will be added to the blockchain </a:t>
          </a:r>
        </a:p>
      </dsp:txBody>
      <dsp:txXfrm>
        <a:off x="8101235" y="1446556"/>
        <a:ext cx="801854" cy="801854"/>
      </dsp:txXfrm>
    </dsp:sp>
    <dsp:sp modelId="{932CDFEA-45CF-4284-991F-831CCFA3C123}">
      <dsp:nvSpPr>
        <dsp:cNvPr id="0" name=""/>
        <dsp:cNvSpPr/>
      </dsp:nvSpPr>
      <dsp:spPr>
        <a:xfrm rot="5400000">
          <a:off x="9492916" y="1614780"/>
          <a:ext cx="595049" cy="46540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1403D7-83AB-4F59-8564-7A5D3B9ECEF7}">
      <dsp:nvSpPr>
        <dsp:cNvPr id="0" name=""/>
        <dsp:cNvSpPr/>
      </dsp:nvSpPr>
      <dsp:spPr>
        <a:xfrm>
          <a:off x="10485378" y="1280486"/>
          <a:ext cx="1133994" cy="11339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The authorities can all details about all the transactions in the blockchain</a:t>
          </a:r>
        </a:p>
      </dsp:txBody>
      <dsp:txXfrm>
        <a:off x="10651448" y="1446556"/>
        <a:ext cx="801854" cy="801854"/>
      </dsp:txXfrm>
    </dsp:sp>
    <dsp:sp modelId="{4323A1DE-63D9-4DB5-B057-D984C9670EF8}">
      <dsp:nvSpPr>
        <dsp:cNvPr id="0" name=""/>
        <dsp:cNvSpPr/>
      </dsp:nvSpPr>
      <dsp:spPr>
        <a:xfrm rot="10800000">
          <a:off x="10754851" y="2634011"/>
          <a:ext cx="595049" cy="46540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2B9EA-8901-4474-936F-FCF46D05D317}">
      <dsp:nvSpPr>
        <dsp:cNvPr id="0" name=""/>
        <dsp:cNvSpPr/>
      </dsp:nvSpPr>
      <dsp:spPr>
        <a:xfrm>
          <a:off x="10202304" y="3292604"/>
          <a:ext cx="1700141" cy="17001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firearm owner can retrieve his or her firearm details from the blockchain</a:t>
          </a:r>
        </a:p>
      </dsp:txBody>
      <dsp:txXfrm>
        <a:off x="10451284" y="3541584"/>
        <a:ext cx="1202181" cy="12021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2436E8-5F3B-4195-A1BA-9CD85165C549}">
      <dsp:nvSpPr>
        <dsp:cNvPr id="0" name=""/>
        <dsp:cNvSpPr/>
      </dsp:nvSpPr>
      <dsp:spPr>
        <a:xfrm>
          <a:off x="706" y="1897690"/>
          <a:ext cx="3074323" cy="1537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Enhances law enforcement capabilities in criminal investigations</a:t>
          </a:r>
        </a:p>
      </dsp:txBody>
      <dsp:txXfrm>
        <a:off x="706" y="1897690"/>
        <a:ext cx="3074323" cy="1537161"/>
      </dsp:txXfrm>
    </dsp:sp>
    <dsp:sp modelId="{D6792D9D-FD30-4C7A-85CB-F09B88E4BD95}">
      <dsp:nvSpPr>
        <dsp:cNvPr id="0" name=""/>
        <dsp:cNvSpPr/>
      </dsp:nvSpPr>
      <dsp:spPr>
        <a:xfrm>
          <a:off x="3720638" y="1897690"/>
          <a:ext cx="3074323" cy="1537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Ensures transparency, security, and traceability</a:t>
          </a:r>
        </a:p>
      </dsp:txBody>
      <dsp:txXfrm>
        <a:off x="3720638" y="1897690"/>
        <a:ext cx="3074323" cy="1537161"/>
      </dsp:txXfrm>
    </dsp:sp>
    <dsp:sp modelId="{2EB0B7DD-E072-4D58-9333-9FD2F4909D32}">
      <dsp:nvSpPr>
        <dsp:cNvPr id="0" name=""/>
        <dsp:cNvSpPr/>
      </dsp:nvSpPr>
      <dsp:spPr>
        <a:xfrm>
          <a:off x="7440570" y="1897690"/>
          <a:ext cx="3074323" cy="153716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Blockchain technology provides a robust solution for anti-counterfeiting of firearms</a:t>
          </a:r>
        </a:p>
      </dsp:txBody>
      <dsp:txXfrm>
        <a:off x="7440570" y="1897690"/>
        <a:ext cx="3074323" cy="1537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9070" y="527432"/>
            <a:ext cx="10420065" cy="22126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5400" b="1" dirty="0">
                <a:solidFill>
                  <a:srgbClr val="0D0D0D"/>
                </a:solidFill>
                <a:ea typeface="+mj-lt"/>
                <a:cs typeface="+mj-lt"/>
              </a:rPr>
              <a:t>Title: Blockchain-based Anti-Counterfeiting System for Firearms</a:t>
            </a:r>
            <a:endParaRPr lang="en-US" sz="54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949" y="4698614"/>
            <a:ext cx="9305745" cy="20645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b="1" dirty="0"/>
              <a:t>Name: Letheba </a:t>
            </a:r>
            <a:r>
              <a:rPr lang="en-US" b="1" dirty="0" err="1"/>
              <a:t>Geberalters</a:t>
            </a:r>
            <a:endParaRPr lang="en-US" b="1" dirty="0"/>
          </a:p>
          <a:p>
            <a:pPr algn="l"/>
            <a:r>
              <a:rPr lang="en-US" b="1" dirty="0"/>
              <a:t>Surname: Kaka</a:t>
            </a:r>
          </a:p>
          <a:p>
            <a:pPr algn="l"/>
            <a:r>
              <a:rPr lang="en-US" b="1" dirty="0"/>
              <a:t>Student Number:222003507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F666E30-6F0A-449A-BEC2-DF5912735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BB682-1011-4D58-6B96-617814D8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043" y="590062"/>
            <a:ext cx="5309140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Approach</a:t>
            </a:r>
          </a:p>
        </p:txBody>
      </p:sp>
      <p:sp>
        <p:nvSpPr>
          <p:cNvPr id="13" name="!!plus graphic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!!dot graphic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!!circle graphic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9" name="!!Straight Connector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505200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Close-up of hopscotch on a sidewalk">
            <a:extLst>
              <a:ext uri="{FF2B5EF4-FFF2-40B4-BE49-F238E27FC236}">
                <a16:creationId xmlns:a16="http://schemas.microsoft.com/office/drawing/2014/main" id="{D29007FD-4F97-EED1-A047-EFB6F15089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57" r="12412" b="13"/>
          <a:stretch/>
        </p:blipFill>
        <p:spPr>
          <a:xfrm>
            <a:off x="6740358" y="1606411"/>
            <a:ext cx="5451642" cy="5251590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2269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40F5B5-11E1-DBC9-56EC-AEEFF08068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839585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7413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BF4DF2C-F028-4921-9C23-41303F650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EFD56-DD51-ED33-BCC9-FFCCEA08D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Novelty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139A558-D3EB-C081-F01E-559FC25F5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925" y="2070540"/>
            <a:ext cx="5664133" cy="377516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92B7B61-D701-474B-AE8F-EA238B550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12034" y="1267063"/>
            <a:ext cx="368480" cy="519967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16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4095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F83058B-9C2F-C18B-A7D8-C2D3C93ADB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092" r="-7" b="207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BE84CA-64B5-FC74-305B-3485032465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0236383"/>
              </p:ext>
            </p:extLst>
          </p:nvPr>
        </p:nvGraphicFramePr>
        <p:xfrm>
          <a:off x="284968" y="520831"/>
          <a:ext cx="11068832" cy="5656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57857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77A0F-350B-B66A-C1C1-E78DD0E74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And Technologies Utilized</a:t>
            </a:r>
            <a:endParaRPr lang="en-Z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E9E9F5-486E-3C50-F758-C0406B92C5F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8868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92319-7E7C-FB1D-04CC-C44696188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7400" dirty="0">
                <a:solidFill>
                  <a:srgbClr val="FFFFFF"/>
                </a:solidFill>
                <a:ea typeface="+mj-lt"/>
                <a:cs typeface="+mj-lt"/>
              </a:rPr>
              <a:t>User Interfaces</a:t>
            </a:r>
            <a:endParaRPr lang="en-US" sz="7400" dirty="0">
              <a:solidFill>
                <a:srgbClr val="FFFFFF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27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7CD68-E133-D594-2E2D-D517EC4A9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Law Enforcement: </a:t>
            </a:r>
            <a:r>
              <a:rPr lang="en-US" sz="20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Access and verify firearm information</a:t>
            </a:r>
            <a:endParaRPr lang="en-US" sz="2000" b="1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Manufacturers:</a:t>
            </a:r>
            <a:r>
              <a:rPr lang="en-US" sz="20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Record and manage firearm data</a:t>
            </a:r>
            <a:endParaRPr lang="en-US" sz="2000" b="1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Buyers: </a:t>
            </a:r>
            <a:r>
              <a:rPr lang="en-US" sz="20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View purchased firearm information</a:t>
            </a:r>
            <a:endParaRPr lang="en-US" sz="2000" b="1" dirty="0">
              <a:solidFill>
                <a:schemeClr val="tx1">
                  <a:alpha val="80000"/>
                </a:schemeClr>
              </a:solidFill>
            </a:endParaRP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254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F2B90-D57F-1C23-C96E-248471C99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5224"/>
            <a:ext cx="5850384" cy="5707552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1" name="Arc 10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86E5B-89E7-34B2-E807-0B7A31EA1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 Workflow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3254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097CE934-47EE-6F06-D4AA-470429BB1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5361783"/>
              </p:ext>
            </p:extLst>
          </p:nvPr>
        </p:nvGraphicFramePr>
        <p:xfrm>
          <a:off x="107516" y="186804"/>
          <a:ext cx="11903900" cy="5990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1588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E6FFACEB-49E4-1F55-84C0-C416B4B646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15363"/>
          <a:stretch/>
        </p:blipFill>
        <p:spPr>
          <a:xfrm>
            <a:off x="-3447" y="-1"/>
            <a:ext cx="12195447" cy="68797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89414" y="-733991"/>
            <a:ext cx="3020876" cy="12206596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567EA8-C72D-4B9B-D23F-6B2E9F9C9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446" y="0"/>
            <a:ext cx="2843402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FBFA78-9360-1E01-5448-6D5AE0A32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38704" y="21736"/>
            <a:ext cx="3152862" cy="6858008"/>
          </a:xfrm>
          <a:prstGeom prst="rect">
            <a:avLst/>
          </a:prstGeom>
          <a:gradFill flip="none" rotWithShape="1">
            <a:gsLst>
              <a:gs pos="5000">
                <a:schemeClr val="accent5">
                  <a:alpha val="48000"/>
                </a:schemeClr>
              </a:gs>
              <a:gs pos="42000">
                <a:schemeClr val="accent5">
                  <a:alpha val="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447" y="5288433"/>
            <a:ext cx="12199706" cy="159131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accent2">
                  <a:alpha val="0"/>
                </a:schemeClr>
              </a:gs>
            </a:gsLst>
            <a:lin ang="588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84596" y="2224929"/>
            <a:ext cx="3866773" cy="54428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4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0984F7-34AE-B0E2-9300-E998B8F4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28" y="4121944"/>
            <a:ext cx="7927785" cy="16206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52110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28A4D9-2CAC-2B26-1970-BE61483080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3278" r="9085" b="-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7B69D8-A978-2FE8-872B-B7F0ECD2C3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70926"/>
              </p:ext>
            </p:extLst>
          </p:nvPr>
        </p:nvGraphicFramePr>
        <p:xfrm>
          <a:off x="838200" y="844420"/>
          <a:ext cx="10515600" cy="5332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0485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A92CED-FF4B-5A73-E12C-70B48C9F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Problem Background:</a:t>
            </a:r>
          </a:p>
        </p:txBody>
      </p:sp>
      <p:pic>
        <p:nvPicPr>
          <p:cNvPr id="7" name="Graphic 6" descr="Warning">
            <a:extLst>
              <a:ext uri="{FF2B5EF4-FFF2-40B4-BE49-F238E27FC236}">
                <a16:creationId xmlns:a16="http://schemas.microsoft.com/office/drawing/2014/main" id="{8F40A04E-00E7-C3C1-EA09-B341E2340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4532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A7E11-6FA8-33B7-EE6F-D486DA16B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endParaRPr lang="en-US" sz="8000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FADD622-EDDE-BDAE-D439-080D26CA0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Surge in counterfeit weapons</a:t>
            </a:r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Threat to public safety, crime and violence</a:t>
            </a:r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Current systems: opaque, lack transparency, tamper-proof safeguards</a:t>
            </a:r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Difficulty in tracing firearms at crime scenes</a:t>
            </a:r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br>
              <a:rPr lang="en-US" sz="2000">
                <a:solidFill>
                  <a:schemeClr val="tx1">
                    <a:alpha val="80000"/>
                  </a:schemeClr>
                </a:solidFill>
              </a:rPr>
            </a:br>
            <a:endParaRPr lang="en-US" sz="20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14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ifying glass and question mark">
            <a:extLst>
              <a:ext uri="{FF2B5EF4-FFF2-40B4-BE49-F238E27FC236}">
                <a16:creationId xmlns:a16="http://schemas.microsoft.com/office/drawing/2014/main" id="{6BDF3BB6-82F6-FE99-512A-861A401493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" r="6" b="6"/>
          <a:stretch/>
        </p:blipFill>
        <p:spPr>
          <a:xfrm>
            <a:off x="20" y="-7619"/>
            <a:ext cx="12191979" cy="68873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063219" y="-1252908"/>
            <a:ext cx="4065561" cy="12192000"/>
          </a:xfrm>
          <a:prstGeom prst="rect">
            <a:avLst/>
          </a:prstGeom>
          <a:gradFill flip="none" rotWithShape="1">
            <a:gsLst>
              <a:gs pos="17000">
                <a:srgbClr val="000000">
                  <a:alpha val="59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2CB243-67C5-E304-31A0-4D7D607BA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464116" y="322049"/>
            <a:ext cx="3067943" cy="2408606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A95761-C93E-94BF-087D-D2A823789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0392" y="4172881"/>
            <a:ext cx="7154743" cy="270299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2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03D3FD-FD37-2070-145D-329A3330A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29" y="1936866"/>
            <a:ext cx="4849044" cy="2839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Research Problem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63D1A5-FD49-4756-F62E-786C34E63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06736" y="-7619"/>
            <a:ext cx="995654" cy="6918113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68000"/>
                </a:schemeClr>
              </a:gs>
              <a:gs pos="37000">
                <a:schemeClr val="accent5">
                  <a:alpha val="0"/>
                </a:scheme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40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CD914-B442-49B3-731A-4325B06D3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endParaRPr lang="en-US" sz="800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F98FC-4FFF-9F4D-4C4E-9CBB46013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Objective: </a:t>
            </a:r>
            <a:r>
              <a:rPr lang="en-US" sz="20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Use blockchain technology to create a decentralized, secure, and tamper-proof anti-counterfeiting system for firearms</a:t>
            </a:r>
            <a:endParaRPr lang="en-US" sz="2000" b="1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Goals: </a:t>
            </a:r>
            <a:r>
              <a:rPr lang="en-US" sz="20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Verify manufacturing and buyer details, ensure efficient traceability for criminal investigations</a:t>
            </a:r>
            <a:endParaRPr lang="en-US" sz="2000" b="1" dirty="0">
              <a:solidFill>
                <a:schemeClr val="tx1">
                  <a:alpha val="80000"/>
                </a:schemeClr>
              </a:solidFill>
            </a:endParaRPr>
          </a:p>
          <a:p>
            <a:endParaRPr lang="en-US" sz="20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492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E2BA2BD9-7B54-4190-8F06-3EF3658A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84F9D61-9303-40B4-9F7E-66A9B4EDC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ometric shapes on a wooden background">
            <a:extLst>
              <a:ext uri="{FF2B5EF4-FFF2-40B4-BE49-F238E27FC236}">
                <a16:creationId xmlns:a16="http://schemas.microsoft.com/office/drawing/2014/main" id="{1C22EE89-3FA6-3FC2-E07E-AB6BC8104B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8" b="9864"/>
          <a:stretch/>
        </p:blipFill>
        <p:spPr>
          <a:xfrm>
            <a:off x="-1" y="-1"/>
            <a:ext cx="11416413" cy="685800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13" name="Overlay">
            <a:extLst>
              <a:ext uri="{FF2B5EF4-FFF2-40B4-BE49-F238E27FC236}">
                <a16:creationId xmlns:a16="http://schemas.microsoft.com/office/drawing/2014/main" id="{648D746A-0359-4EAE-8CF9-062E28169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6E415-0630-A178-A6A2-0E1E0D1F0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8" y="1948171"/>
            <a:ext cx="4501057" cy="26613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Existing Solutions</a:t>
            </a:r>
          </a:p>
        </p:txBody>
      </p:sp>
    </p:spTree>
    <p:extLst>
      <p:ext uri="{BB962C8B-B14F-4D97-AF65-F5344CB8AC3E}">
        <p14:creationId xmlns:p14="http://schemas.microsoft.com/office/powerpoint/2010/main" val="428318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1CB587-D0EF-9D49-1A23-79EA2CCCA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104A65-EC7D-6380-CD15-88F11BD8ED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018764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30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uzzle">
            <a:extLst>
              <a:ext uri="{FF2B5EF4-FFF2-40B4-BE49-F238E27FC236}">
                <a16:creationId xmlns:a16="http://schemas.microsoft.com/office/drawing/2014/main" id="{A1E90E2A-28A3-A89F-3E5B-7BCCD129BF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5241"/>
          <a:stretch/>
        </p:blipFill>
        <p:spPr>
          <a:xfrm>
            <a:off x="20" y="-7619"/>
            <a:ext cx="12191979" cy="68873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7620"/>
            <a:ext cx="5566593" cy="6887364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067CD3-146F-6228-E362-39AA720C2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863442" y="855815"/>
            <a:ext cx="6887365" cy="516047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91000"/>
                </a:schemeClr>
              </a:gs>
              <a:gs pos="83000">
                <a:schemeClr val="accent5">
                  <a:alpha val="0"/>
                </a:schemeClr>
              </a:gs>
            </a:gsLst>
            <a:lin ang="51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C7E5C-A0F8-E9FA-56DB-31A257FD4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7648"/>
            <a:ext cx="2079513" cy="6865647"/>
          </a:xfrm>
          <a:prstGeom prst="rect">
            <a:avLst/>
          </a:prstGeom>
          <a:gradFill flip="none" rotWithShape="1">
            <a:gsLst>
              <a:gs pos="5000">
                <a:schemeClr val="accent5"/>
              </a:gs>
              <a:gs pos="49000">
                <a:schemeClr val="accent5">
                  <a:alpha val="0"/>
                </a:schemeClr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F70A3C-4474-2A39-470C-FD55A8837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706777" y="3068761"/>
            <a:ext cx="4504659" cy="378923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0000">
                <a:schemeClr val="accent5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C3F7D4-9613-0E1F-901C-98FE831DE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74557" y="-6485"/>
            <a:ext cx="3427160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D5167C-AF48-26F0-7A9F-3F7643374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64705" y="-1061856"/>
            <a:ext cx="3682024" cy="12211438"/>
          </a:xfrm>
          <a:prstGeom prst="rect">
            <a:avLst/>
          </a:prstGeom>
          <a:gradFill>
            <a:gsLst>
              <a:gs pos="0">
                <a:schemeClr val="accent5"/>
              </a:gs>
              <a:gs pos="65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B30A01-FCA8-86A5-A840-C32A3BE2E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" y="-7639"/>
            <a:ext cx="4879823" cy="6887373"/>
          </a:xfrm>
          <a:prstGeom prst="rect">
            <a:avLst/>
          </a:prstGeom>
          <a:gradFill>
            <a:gsLst>
              <a:gs pos="0">
                <a:schemeClr val="accent2">
                  <a:alpha val="70000"/>
                </a:schemeClr>
              </a:gs>
              <a:gs pos="44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DA3CB-A4BA-52C0-B48F-483B2F64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28" y="2155188"/>
            <a:ext cx="4160233" cy="2839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Proposed Solution </a:t>
            </a:r>
          </a:p>
        </p:txBody>
      </p:sp>
    </p:spTree>
    <p:extLst>
      <p:ext uri="{BB962C8B-B14F-4D97-AF65-F5344CB8AC3E}">
        <p14:creationId xmlns:p14="http://schemas.microsoft.com/office/powerpoint/2010/main" val="3570460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71E51-42E2-DBD6-9316-3C82ACF3F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Integration of blockchain technology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Ensures immutability, transparency, and security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Encryption of confidential information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Integration with law enforcement systems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br>
              <a:rPr lang="en-US" sz="2000" dirty="0"/>
            </a:br>
            <a:endParaRPr lang="en-US" sz="2000">
              <a:solidFill>
                <a:srgbClr val="000000">
                  <a:alpha val="80000"/>
                </a:srgb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455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365</Words>
  <Application>Microsoft Office PowerPoint</Application>
  <PresentationFormat>Widescreen</PresentationFormat>
  <Paragraphs>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office theme</vt:lpstr>
      <vt:lpstr>Title: Blockchain-based Anti-Counterfeiting System for Firearms</vt:lpstr>
      <vt:lpstr>Problem Background:</vt:lpstr>
      <vt:lpstr>PowerPoint Presentation</vt:lpstr>
      <vt:lpstr>Research Problem</vt:lpstr>
      <vt:lpstr>PowerPoint Presentation</vt:lpstr>
      <vt:lpstr>Existing Solutions</vt:lpstr>
      <vt:lpstr>PowerPoint Presentation</vt:lpstr>
      <vt:lpstr>Proposed Solution </vt:lpstr>
      <vt:lpstr>PowerPoint Presentation</vt:lpstr>
      <vt:lpstr>Approach</vt:lpstr>
      <vt:lpstr>PowerPoint Presentation</vt:lpstr>
      <vt:lpstr>Novelty</vt:lpstr>
      <vt:lpstr>PowerPoint Presentation</vt:lpstr>
      <vt:lpstr>Libraries And Technologies Utilized</vt:lpstr>
      <vt:lpstr>User Interfaces</vt:lpstr>
      <vt:lpstr>System Workflow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Letheba kaka</cp:lastModifiedBy>
  <cp:revision>204</cp:revision>
  <dcterms:created xsi:type="dcterms:W3CDTF">2024-05-15T06:53:00Z</dcterms:created>
  <dcterms:modified xsi:type="dcterms:W3CDTF">2024-05-15T09:15:32Z</dcterms:modified>
</cp:coreProperties>
</file>