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8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8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6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0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3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7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8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1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2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1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8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346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10" r:id="rId5"/>
    <p:sldLayoutId id="2147483704" r:id="rId6"/>
    <p:sldLayoutId id="2147483705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A085F61-199F-45B9-80F3-65C51DC12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88" r="9085" b="8984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ON line </a:t>
            </a:r>
            <a:r>
              <a:rPr lang="en-US" sz="4000" dirty="0" err="1">
                <a:solidFill>
                  <a:srgbClr val="FFFFFF"/>
                </a:solidFill>
                <a:cs typeface="Calibri Light"/>
              </a:rPr>
              <a:t>shoping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 application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TEAM MEMBERS:</a:t>
            </a:r>
            <a:endParaRPr lang="en-US" sz="1800" dirty="0">
              <a:solidFill>
                <a:srgbClr val="FFFFFF">
                  <a:alpha val="75000"/>
                </a:srgbClr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SAMRAWIT HAILE</a:t>
            </a:r>
            <a:endParaRPr lang="en-US" sz="1800" dirty="0">
              <a:solidFill>
                <a:srgbClr val="FFFFFF">
                  <a:alpha val="75000"/>
                </a:srgbClr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BENYAM HADGU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HEWan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gebrealief</a:t>
            </a:r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0292-F43F-4C51-84AE-8F33E818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D885-B9F3-4E28-B71F-55F2689F1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24440"/>
            <a:ext cx="11029615" cy="4387522"/>
          </a:xfrm>
        </p:spPr>
        <p:txBody>
          <a:bodyPr/>
          <a:lstStyle/>
          <a:p>
            <a:pPr marL="305435" indent="-305435"/>
            <a:r>
              <a:rPr lang="en-US" sz="2400" dirty="0"/>
              <a:t>Once the user decided which products to buy then they can check out by pressing the checkout button.</a:t>
            </a:r>
          </a:p>
          <a:p>
            <a:pPr marL="305435" indent="-305435"/>
            <a:r>
              <a:rPr lang="en-US" sz="2400" dirty="0"/>
              <a:t>It will redirect them to the checkout page which asks for their shipping address and payment information.</a:t>
            </a:r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8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16AC-B0AF-473C-B5CD-635A7DDC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0DE6E-6A0A-4603-AB1A-F91215908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400" dirty="0"/>
              <a:t>Project objective</a:t>
            </a:r>
          </a:p>
          <a:p>
            <a:pPr marL="305435" indent="-305435"/>
            <a:r>
              <a:rPr lang="en-US" sz="2400" dirty="0"/>
              <a:t>Technologies</a:t>
            </a:r>
          </a:p>
          <a:p>
            <a:pPr marL="305435" indent="-305435"/>
            <a:r>
              <a:rPr lang="en-US" sz="2400" dirty="0"/>
              <a:t>Project use case</a:t>
            </a:r>
          </a:p>
          <a:p>
            <a:pPr marL="305435" indent="-305435"/>
            <a:r>
              <a:rPr lang="en-US" sz="2400" dirty="0"/>
              <a:t>Implementation</a:t>
            </a:r>
          </a:p>
          <a:p>
            <a:pPr marL="305435" indent="-305435"/>
            <a:r>
              <a:rPr lang="en-US" sz="2400" dirty="0"/>
              <a:t>Future updates</a:t>
            </a:r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50A7-6DCD-4868-A6DF-852B75E5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F9B8-9145-4524-8D96-6A3C59743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24441"/>
            <a:ext cx="11029615" cy="5050909"/>
          </a:xfrm>
        </p:spPr>
        <p:txBody>
          <a:bodyPr/>
          <a:lstStyle/>
          <a:p>
            <a:pPr marL="305435" indent="-305435"/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main objective of this project is </a:t>
            </a:r>
          </a:p>
          <a:p>
            <a:pPr marL="305435" indent="-305435"/>
            <a:r>
              <a:rPr lang="en-US" sz="2400" dirty="0"/>
              <a:t>To provide a user friendly and easy to use shopping experience to the users.</a:t>
            </a:r>
          </a:p>
          <a:p>
            <a:pPr marL="305435" indent="-305435"/>
            <a:r>
              <a:rPr lang="en-US" sz="2400" dirty="0"/>
              <a:t>To make it easier for the product owners to add products and </a:t>
            </a:r>
            <a:r>
              <a:rPr lang="en-US" sz="2400"/>
              <a:t>maintain</a:t>
            </a:r>
            <a:r>
              <a:rPr lang="en-US" sz="2400" dirty="0"/>
              <a:t>.</a:t>
            </a:r>
          </a:p>
          <a:p>
            <a:pPr marL="305435" indent="-305435"/>
            <a:r>
              <a:rPr lang="en-US" sz="2400" dirty="0"/>
              <a:t>To make searching products easier for both shoppers and product owners.</a:t>
            </a:r>
          </a:p>
        </p:txBody>
      </p:sp>
    </p:spTree>
    <p:extLst>
      <p:ext uri="{BB962C8B-B14F-4D97-AF65-F5344CB8AC3E}">
        <p14:creationId xmlns:p14="http://schemas.microsoft.com/office/powerpoint/2010/main" val="208846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BA52-8952-4EDE-A436-F32B2139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46C23-4642-4677-83D9-35C1B03EE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US" sz="2400" dirty="0"/>
          </a:p>
          <a:p>
            <a:pPr marL="305435" indent="-305435"/>
            <a:r>
              <a:rPr lang="en-US" sz="2400" dirty="0" err="1"/>
              <a:t>Clientside</a:t>
            </a:r>
            <a:r>
              <a:rPr lang="en-US" sz="2400" dirty="0"/>
              <a:t> technologies</a:t>
            </a:r>
          </a:p>
          <a:p>
            <a:pPr marL="305435" indent="-305435">
              <a:buFont typeface="Wingdings" panose="05020102010507070707" pitchFamily="18" charset="2"/>
              <a:buChar char="ü"/>
            </a:pPr>
            <a:r>
              <a:rPr lang="en-US" sz="2400" dirty="0">
                <a:ea typeface="+mn-lt"/>
                <a:cs typeface="+mn-lt"/>
              </a:rPr>
              <a:t>     </a:t>
            </a:r>
            <a:r>
              <a:rPr lang="en-US" sz="2400" dirty="0" err="1">
                <a:ea typeface="+mn-lt"/>
                <a:cs typeface="+mn-lt"/>
              </a:rPr>
              <a:t>Html,Css</a:t>
            </a:r>
            <a:endParaRPr lang="en-US" sz="2400" dirty="0"/>
          </a:p>
          <a:p>
            <a:pPr marL="305435" indent="-305435">
              <a:buFont typeface="Wingdings" panose="05020102010507070707" pitchFamily="18" charset="2"/>
              <a:buChar char="ü"/>
            </a:pPr>
            <a:r>
              <a:rPr lang="en-US" sz="2400" dirty="0"/>
              <a:t>     Java Script(</a:t>
            </a:r>
            <a:r>
              <a:rPr lang="en-US" sz="2400" dirty="0" err="1"/>
              <a:t>Jquery</a:t>
            </a:r>
            <a:r>
              <a:rPr lang="en-US" sz="2400" dirty="0"/>
              <a:t>, Ajax)</a:t>
            </a:r>
          </a:p>
          <a:p>
            <a:pPr marL="305435" indent="-305435"/>
            <a:r>
              <a:rPr lang="en-US" sz="2400" err="1"/>
              <a:t>Serverside</a:t>
            </a:r>
            <a:r>
              <a:rPr lang="en-US" sz="2400" dirty="0"/>
              <a:t> side technologies</a:t>
            </a:r>
          </a:p>
          <a:p>
            <a:pPr marL="305435" indent="-305435">
              <a:buFont typeface="Wingdings" panose="05020102010507070707" pitchFamily="18" charset="2"/>
              <a:buChar char="ü"/>
            </a:pPr>
            <a:r>
              <a:rPr lang="en-US" sz="2400" dirty="0"/>
              <a:t>    Java</a:t>
            </a:r>
          </a:p>
          <a:p>
            <a:pPr marL="305435" indent="-305435">
              <a:buFont typeface="Wingdings" panose="05020102010507070707" pitchFamily="18" charset="2"/>
              <a:buChar char="ü"/>
            </a:pPr>
            <a:r>
              <a:rPr lang="en-US" sz="2400" dirty="0"/>
              <a:t>     Servlets</a:t>
            </a:r>
          </a:p>
          <a:p>
            <a:pPr marL="305435" indent="-305435">
              <a:buFont typeface="Wingdings" panose="05020102010507070707" pitchFamily="18" charset="2"/>
              <a:buChar char="ü"/>
            </a:pPr>
            <a:r>
              <a:rPr lang="en-US" sz="2400" dirty="0"/>
              <a:t>     </a:t>
            </a:r>
            <a:r>
              <a:rPr lang="en-US" sz="2400" dirty="0" err="1"/>
              <a:t>Jsp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1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1682-F1B4-4FEC-A0A3-09170585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4281-8AE0-4D6D-9C0C-F96C54EDA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26" y="1605759"/>
            <a:ext cx="10814463" cy="4369591"/>
          </a:xfrm>
        </p:spPr>
        <p:txBody>
          <a:bodyPr/>
          <a:lstStyle/>
          <a:p>
            <a:pPr marL="305435" indent="-305435"/>
            <a:r>
              <a:rPr lang="en-US" sz="2400" dirty="0"/>
              <a:t>Log in</a:t>
            </a:r>
          </a:p>
          <a:p>
            <a:pPr marL="305435" indent="-305435"/>
            <a:r>
              <a:rPr lang="en-US" sz="2400" dirty="0"/>
              <a:t>Signup</a:t>
            </a:r>
          </a:p>
          <a:p>
            <a:pPr marL="305435" indent="-305435"/>
            <a:r>
              <a:rPr lang="en-US" sz="2400" dirty="0"/>
              <a:t>Add product</a:t>
            </a:r>
          </a:p>
          <a:p>
            <a:pPr marL="305435" indent="-305435"/>
            <a:r>
              <a:rPr lang="en-US" sz="2400" dirty="0"/>
              <a:t>Check out</a:t>
            </a:r>
          </a:p>
        </p:txBody>
      </p:sp>
    </p:spTree>
    <p:extLst>
      <p:ext uri="{BB962C8B-B14F-4D97-AF65-F5344CB8AC3E}">
        <p14:creationId xmlns:p14="http://schemas.microsoft.com/office/powerpoint/2010/main" val="388573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8BB8-4B6E-4B12-8675-9FC03CE3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3DE3-12F1-41D3-A3E0-9D680FE83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196147"/>
            <a:ext cx="11307521" cy="7220367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dirty="0">
                <a:ea typeface="+mn-lt"/>
                <a:cs typeface="+mn-lt"/>
              </a:rPr>
              <a:t>Anyone can view Online Shopping portal and available products,  but every user must login by his/her Username and password in order to purchase or order products.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648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5962-FDE6-42BE-9577-E810BA56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E0A8-24B9-45C9-AA03-300D5D964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160288"/>
            <a:ext cx="11029615" cy="7220367"/>
          </a:xfrm>
        </p:spPr>
        <p:txBody>
          <a:bodyPr/>
          <a:lstStyle/>
          <a:p>
            <a:pPr marL="305435" indent="-305435"/>
            <a:r>
              <a:rPr lang="en-US" sz="2400" dirty="0">
                <a:ea typeface="+mn-lt"/>
                <a:cs typeface="+mn-lt"/>
              </a:rPr>
              <a:t>Unregistered members can register by navigating to registration page.</a:t>
            </a:r>
          </a:p>
          <a:p>
            <a:pPr marL="305435" indent="-305435"/>
            <a:r>
              <a:rPr lang="en-US" sz="2400" dirty="0"/>
              <a:t>After the user registers we navigate them to the login page where they will enter their username and password and login.</a:t>
            </a:r>
          </a:p>
        </p:txBody>
      </p:sp>
    </p:spTree>
    <p:extLst>
      <p:ext uri="{BB962C8B-B14F-4D97-AF65-F5344CB8AC3E}">
        <p14:creationId xmlns:p14="http://schemas.microsoft.com/office/powerpoint/2010/main" val="423094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DA72-FDC4-43E7-AC41-D58AAC9B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D2AD-75E5-47C7-A64C-776B98C15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411300"/>
            <a:ext cx="11029615" cy="7417591"/>
          </a:xfrm>
        </p:spPr>
        <p:txBody>
          <a:bodyPr/>
          <a:lstStyle/>
          <a:p>
            <a:pPr marL="305435" indent="-305435"/>
            <a:r>
              <a:rPr lang="en-US" sz="2400" dirty="0">
                <a:ea typeface="+mn-lt"/>
                <a:cs typeface="+mn-lt"/>
              </a:rPr>
              <a:t>Only Admin will have access to modify roles, by default developer can only be an ‘Admin’. </a:t>
            </a:r>
          </a:p>
          <a:p>
            <a:pPr marL="305435" indent="-305435"/>
            <a:r>
              <a:rPr lang="en-US" sz="2400" dirty="0"/>
              <a:t>The admin clicks on add product button and the add product information section of the page will be loaded asynchronously.</a:t>
            </a:r>
          </a:p>
          <a:p>
            <a:pPr marL="305435" indent="-305435"/>
            <a:r>
              <a:rPr lang="en-US" sz="2400" dirty="0"/>
              <a:t>Admin only will be able to add products to the product list.</a:t>
            </a:r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3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AD46-5B07-4701-831F-273D5C91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to 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11CC-FB1D-4A19-905C-E3B59A3F9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142359"/>
            <a:ext cx="11029615" cy="6117709"/>
          </a:xfrm>
        </p:spPr>
        <p:txBody>
          <a:bodyPr/>
          <a:lstStyle/>
          <a:p>
            <a:pPr marL="305435" indent="-305435"/>
            <a:r>
              <a:rPr lang="en-US" sz="2400" dirty="0"/>
              <a:t>Once a user Is logged in then she/he can put products to their cart and by pressing the add button on each product.</a:t>
            </a:r>
          </a:p>
          <a:p>
            <a:pPr marL="305435" indent="-305435"/>
            <a:r>
              <a:rPr lang="en-US" sz="2400" dirty="0"/>
              <a:t>The added items will be shown under the items on your cart section.</a:t>
            </a:r>
          </a:p>
          <a:p>
            <a:pPr marL="305435" indent="-305435"/>
            <a:r>
              <a:rPr lang="en-US" sz="2400" dirty="0"/>
              <a:t>All the item prices will be added and displayed on the bottom as total:</a:t>
            </a:r>
          </a:p>
        </p:txBody>
      </p:sp>
    </p:spTree>
    <p:extLst>
      <p:ext uri="{BB962C8B-B14F-4D97-AF65-F5344CB8AC3E}">
        <p14:creationId xmlns:p14="http://schemas.microsoft.com/office/powerpoint/2010/main" val="41360716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3624"/>
      </a:dk2>
      <a:lt2>
        <a:srgbClr val="E2E3E8"/>
      </a:lt2>
      <a:accent1>
        <a:srgbClr val="BE9A87"/>
      </a:accent1>
      <a:accent2>
        <a:srgbClr val="AEA077"/>
      </a:accent2>
      <a:accent3>
        <a:srgbClr val="9DA57D"/>
      </a:accent3>
      <a:accent4>
        <a:srgbClr val="7FA2BA"/>
      </a:accent4>
      <a:accent5>
        <a:srgbClr val="969EC6"/>
      </a:accent5>
      <a:accent6>
        <a:srgbClr val="8D7FBA"/>
      </a:accent6>
      <a:hlink>
        <a:srgbClr val="6F7FB1"/>
      </a:hlink>
      <a:folHlink>
        <a:srgbClr val="82828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ON line shoping application</vt:lpstr>
      <vt:lpstr>Contents</vt:lpstr>
      <vt:lpstr>Project objective</vt:lpstr>
      <vt:lpstr>Technolgies</vt:lpstr>
      <vt:lpstr>Use cases</vt:lpstr>
      <vt:lpstr>Log In use case</vt:lpstr>
      <vt:lpstr>Sign up use case</vt:lpstr>
      <vt:lpstr>Add product</vt:lpstr>
      <vt:lpstr>Add to cart</vt:lpstr>
      <vt:lpstr>Check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341</cp:revision>
  <dcterms:created xsi:type="dcterms:W3CDTF">2013-07-15T20:26:40Z</dcterms:created>
  <dcterms:modified xsi:type="dcterms:W3CDTF">2019-08-15T22:10:16Z</dcterms:modified>
</cp:coreProperties>
</file>