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8/15/2019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185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68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8/15/2019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06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8/15/2019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709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8/15/2019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73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572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08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1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728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8/15/2019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713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85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346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10" r:id="rId5"/>
    <p:sldLayoutId id="2147483704" r:id="rId6"/>
    <p:sldLayoutId id="2147483705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1A085F61-199F-45B9-80F3-65C51DC120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88" r="9085" b="8984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7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7126" y="1419225"/>
            <a:ext cx="4320227" cy="239511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cs typeface="Calibri Light"/>
              </a:rPr>
              <a:t>ON line </a:t>
            </a:r>
            <a:r>
              <a:rPr lang="en-US" sz="4000" dirty="0" err="1">
                <a:solidFill>
                  <a:srgbClr val="FFFFFF"/>
                </a:solidFill>
                <a:cs typeface="Calibri Light"/>
              </a:rPr>
              <a:t>shoping</a:t>
            </a:r>
            <a:r>
              <a:rPr lang="en-US" sz="4000" dirty="0">
                <a:solidFill>
                  <a:srgbClr val="FFFFFF"/>
                </a:solidFill>
                <a:cs typeface="Calibri Light"/>
              </a:rPr>
              <a:t> application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7126" y="3824577"/>
            <a:ext cx="4320228" cy="1614198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TEAM MEMBERS:</a:t>
            </a:r>
            <a:endParaRPr lang="en-US" sz="1800" dirty="0">
              <a:solidFill>
                <a:srgbClr val="FFFFFF">
                  <a:alpha val="75000"/>
                </a:srgbClr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SAMRAWIT HAILE</a:t>
            </a:r>
            <a:endParaRPr lang="en-US" sz="1800" dirty="0">
              <a:solidFill>
                <a:srgbClr val="FFFFFF">
                  <a:alpha val="75000"/>
                </a:srgbClr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BENYAM HADGU</a:t>
            </a:r>
          </a:p>
          <a:p>
            <a:r>
              <a:rPr lang="en-US" sz="1800" dirty="0" err="1">
                <a:solidFill>
                  <a:srgbClr val="FFFFFF"/>
                </a:solidFill>
              </a:rPr>
              <a:t>HEWan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gebrealief</a:t>
            </a:r>
            <a:endParaRPr lang="en-US" sz="1800" dirty="0">
              <a:solidFill>
                <a:srgbClr val="FFFFFF"/>
              </a:solidFill>
            </a:endParaRPr>
          </a:p>
          <a:p>
            <a:endParaRPr lang="en-US" sz="1800" dirty="0">
              <a:solidFill>
                <a:srgbClr val="FFFFFF"/>
              </a:solidFill>
            </a:endParaRPr>
          </a:p>
          <a:p>
            <a:endParaRPr lang="en-US" sz="1800" dirty="0">
              <a:solidFill>
                <a:srgbClr val="FFFFFF"/>
              </a:solidFill>
            </a:endParaRPr>
          </a:p>
          <a:p>
            <a:endParaRPr lang="en-US" sz="1800" dirty="0">
              <a:solidFill>
                <a:srgbClr val="FFFFFF"/>
              </a:solidFill>
            </a:endParaRPr>
          </a:p>
          <a:p>
            <a:endParaRPr lang="en-US" sz="1800" dirty="0">
              <a:solidFill>
                <a:srgbClr val="FFFFFF"/>
              </a:solidFill>
            </a:endParaRPr>
          </a:p>
          <a:p>
            <a:endParaRPr lang="en-US" sz="1800" dirty="0">
              <a:solidFill>
                <a:srgbClr val="FFFFFF"/>
              </a:solidFill>
            </a:endParaRPr>
          </a:p>
          <a:p>
            <a:endParaRPr lang="en-US" sz="1800" dirty="0">
              <a:solidFill>
                <a:srgbClr val="FFFFFF"/>
              </a:solidFill>
            </a:endParaRPr>
          </a:p>
          <a:p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20292-F43F-4C51-84AE-8F33E818A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out- 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5D885-B9F3-4E28-B71F-55F2689F1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924440"/>
            <a:ext cx="11029615" cy="4387522"/>
          </a:xfrm>
        </p:spPr>
        <p:txBody>
          <a:bodyPr/>
          <a:lstStyle/>
          <a:p>
            <a:pPr marL="305435" indent="-305435"/>
            <a:r>
              <a:rPr lang="en-US" sz="2400" dirty="0"/>
              <a:t>Once the user decided which products to buy then they can check out by pressing the checkout button.</a:t>
            </a:r>
          </a:p>
          <a:p>
            <a:pPr marL="305435" indent="-305435"/>
            <a:r>
              <a:rPr lang="en-US" sz="2400" dirty="0"/>
              <a:t>It will redirect them to the checkout page which asks for their shipping address and payment information.</a:t>
            </a:r>
          </a:p>
          <a:p>
            <a:pPr marL="305435" indent="-30543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280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ED9D5-FA42-429A-8559-D5658C670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4E3D2-65A5-456F-9855-BB198766E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were issues we faced during the project</a:t>
            </a:r>
          </a:p>
          <a:p>
            <a:pPr lvl="1"/>
            <a:r>
              <a:rPr lang="en-US" dirty="0"/>
              <a:t>Task identification and team duty allotment</a:t>
            </a:r>
          </a:p>
          <a:p>
            <a:pPr lvl="2"/>
            <a:r>
              <a:rPr lang="en-US" dirty="0"/>
              <a:t>We resorted to pair programming</a:t>
            </a:r>
          </a:p>
          <a:p>
            <a:pPr lvl="1"/>
            <a:r>
              <a:rPr lang="en-US" dirty="0"/>
              <a:t>Unpredictable nature of </a:t>
            </a:r>
            <a:r>
              <a:rPr lang="en-US" dirty="0" err="1"/>
              <a:t>Intellij</a:t>
            </a:r>
            <a:r>
              <a:rPr lang="en-US" dirty="0"/>
              <a:t> and Tomcat</a:t>
            </a:r>
          </a:p>
          <a:p>
            <a:pPr lvl="2"/>
            <a:r>
              <a:rPr lang="en-US" dirty="0"/>
              <a:t>Made us recreate procedures </a:t>
            </a:r>
          </a:p>
        </p:txBody>
      </p:sp>
    </p:spTree>
    <p:extLst>
      <p:ext uri="{BB962C8B-B14F-4D97-AF65-F5344CB8AC3E}">
        <p14:creationId xmlns:p14="http://schemas.microsoft.com/office/powerpoint/2010/main" val="2253429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C0F6E-E537-4314-88C4-4819833E5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9D858-F113-4B86-889D-41002C498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 Authorization Facility</a:t>
            </a:r>
          </a:p>
          <a:p>
            <a:r>
              <a:rPr lang="en-US" dirty="0"/>
              <a:t>Billing and Payment processing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731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216AC-B0AF-473C-B5CD-635A7DDCE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0DE6E-6A0A-4603-AB1A-F91215908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400" dirty="0"/>
              <a:t>Project objective</a:t>
            </a:r>
          </a:p>
          <a:p>
            <a:pPr marL="305435" indent="-305435"/>
            <a:r>
              <a:rPr lang="en-US" sz="2400" dirty="0"/>
              <a:t>Technologies used</a:t>
            </a:r>
          </a:p>
          <a:p>
            <a:pPr marL="305435" indent="-305435"/>
            <a:r>
              <a:rPr lang="en-US" sz="2400" dirty="0"/>
              <a:t>Project use cases</a:t>
            </a:r>
          </a:p>
          <a:p>
            <a:pPr marL="305435" indent="-305435"/>
            <a:r>
              <a:rPr lang="en-US" sz="2400" dirty="0"/>
              <a:t>Implementation</a:t>
            </a:r>
          </a:p>
          <a:p>
            <a:pPr marL="305435" indent="-305435"/>
            <a:r>
              <a:rPr lang="en-US" sz="2400" dirty="0"/>
              <a:t>Future Works</a:t>
            </a:r>
          </a:p>
          <a:p>
            <a:pPr marL="305435" indent="-30543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57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50A7-6DCD-4868-A6DF-852B75E53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DF9B8-9145-4524-8D96-6A3C59743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924441"/>
            <a:ext cx="11029615" cy="5050909"/>
          </a:xfrm>
        </p:spPr>
        <p:txBody>
          <a:bodyPr/>
          <a:lstStyle/>
          <a:p>
            <a:pPr marL="305435" indent="-305435"/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main objective of this project is </a:t>
            </a:r>
          </a:p>
          <a:p>
            <a:pPr marL="305435" indent="-305435"/>
            <a:r>
              <a:rPr lang="en-US" sz="2400" dirty="0"/>
              <a:t>To provide a user friendly and easy to use shopping experience to the users.</a:t>
            </a:r>
          </a:p>
          <a:p>
            <a:pPr marL="305435" indent="-305435"/>
            <a:r>
              <a:rPr lang="en-US" sz="2400" dirty="0"/>
              <a:t>To make it easier for the product owners to add products and </a:t>
            </a:r>
            <a:r>
              <a:rPr lang="en-US" sz="2400"/>
              <a:t>maintain</a:t>
            </a:r>
            <a:r>
              <a:rPr lang="en-US" sz="2400" dirty="0"/>
              <a:t>.</a:t>
            </a:r>
          </a:p>
          <a:p>
            <a:pPr marL="305435" indent="-305435"/>
            <a:r>
              <a:rPr lang="en-US" sz="2400" dirty="0"/>
              <a:t>To make searching products easier for both shoppers and product owners.</a:t>
            </a:r>
          </a:p>
        </p:txBody>
      </p:sp>
    </p:spTree>
    <p:extLst>
      <p:ext uri="{BB962C8B-B14F-4D97-AF65-F5344CB8AC3E}">
        <p14:creationId xmlns:p14="http://schemas.microsoft.com/office/powerpoint/2010/main" val="2088464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BA52-8952-4EDE-A436-F32B21398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46C23-4642-4677-83D9-35C1B03EE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US" sz="2400" dirty="0"/>
          </a:p>
          <a:p>
            <a:pPr marL="305435" indent="-305435"/>
            <a:r>
              <a:rPr lang="en-US" sz="2400" dirty="0"/>
              <a:t>Client-side technologies</a:t>
            </a:r>
          </a:p>
          <a:p>
            <a:pPr marL="305435" indent="-305435">
              <a:buFont typeface="Wingdings" panose="05020102010507070707" pitchFamily="18" charset="2"/>
              <a:buChar char="ü"/>
            </a:pPr>
            <a:r>
              <a:rPr lang="en-US" sz="2400" dirty="0">
                <a:ea typeface="+mn-lt"/>
                <a:cs typeface="+mn-lt"/>
              </a:rPr>
              <a:t>     HTML,CSS</a:t>
            </a:r>
            <a:endParaRPr lang="en-US" sz="2400" dirty="0"/>
          </a:p>
          <a:p>
            <a:pPr marL="305435" indent="-305435">
              <a:buFont typeface="Wingdings" panose="05020102010507070707" pitchFamily="18" charset="2"/>
              <a:buChar char="ü"/>
            </a:pPr>
            <a:r>
              <a:rPr lang="en-US" sz="2400" dirty="0"/>
              <a:t>     JavaScript(</a:t>
            </a:r>
            <a:r>
              <a:rPr lang="en-US" sz="2400" dirty="0" err="1"/>
              <a:t>JQuery</a:t>
            </a:r>
            <a:r>
              <a:rPr lang="en-US" sz="2400" dirty="0"/>
              <a:t>, Ajax)</a:t>
            </a:r>
          </a:p>
          <a:p>
            <a:pPr marL="305435" indent="-305435"/>
            <a:r>
              <a:rPr lang="en-US" sz="2400" dirty="0"/>
              <a:t>Server-side technologies</a:t>
            </a:r>
          </a:p>
          <a:p>
            <a:pPr marL="305435" indent="-305435">
              <a:buFont typeface="Wingdings" panose="05020102010507070707" pitchFamily="18" charset="2"/>
              <a:buChar char="ü"/>
            </a:pPr>
            <a:r>
              <a:rPr lang="en-US" sz="2400" dirty="0"/>
              <a:t>     Servlets</a:t>
            </a:r>
          </a:p>
          <a:p>
            <a:pPr marL="305435" indent="-305435">
              <a:buFont typeface="Wingdings" panose="05020102010507070707" pitchFamily="18" charset="2"/>
              <a:buChar char="ü"/>
            </a:pPr>
            <a:r>
              <a:rPr lang="en-US" sz="2400" dirty="0"/>
              <a:t>     JSP</a:t>
            </a:r>
          </a:p>
          <a:p>
            <a:pPr marL="305435" indent="-305435">
              <a:buFont typeface="Wingdings" panose="05020102010507070707" pitchFamily="18" charset="2"/>
              <a:buChar char="ü"/>
            </a:pPr>
            <a:r>
              <a:rPr lang="en-US" sz="2400" dirty="0"/>
              <a:t>     Tomcat Web Container</a:t>
            </a:r>
          </a:p>
          <a:p>
            <a:pPr marL="0" indent="0">
              <a:buNone/>
            </a:pPr>
            <a:endParaRPr lang="en-US" dirty="0"/>
          </a:p>
          <a:p>
            <a:pPr marL="305435" indent="-30543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515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31682-F1B4-4FEC-A0A3-091705855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C4281-8AE0-4D6D-9C0C-F96C54EDA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226" y="1605759"/>
            <a:ext cx="10814463" cy="4369591"/>
          </a:xfrm>
        </p:spPr>
        <p:txBody>
          <a:bodyPr/>
          <a:lstStyle/>
          <a:p>
            <a:pPr marL="305435" indent="-305435"/>
            <a:r>
              <a:rPr lang="en-US" sz="2400" dirty="0"/>
              <a:t>Add product</a:t>
            </a:r>
          </a:p>
          <a:p>
            <a:pPr marL="305435" indent="-305435"/>
            <a:r>
              <a:rPr lang="en-US" sz="2400" dirty="0"/>
              <a:t>Check out</a:t>
            </a:r>
          </a:p>
          <a:p>
            <a:pPr marL="305435" indent="-305435"/>
            <a:r>
              <a:rPr lang="en-US" sz="2400" dirty="0"/>
              <a:t>Log in</a:t>
            </a:r>
          </a:p>
          <a:p>
            <a:pPr marL="305435" indent="-305435"/>
            <a:r>
              <a:rPr lang="en-US" sz="2400" dirty="0"/>
              <a:t>Signup</a:t>
            </a:r>
          </a:p>
          <a:p>
            <a:pPr marL="305435" indent="-305435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5735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88BB8-4B6E-4B12-8675-9FC03CE32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In- 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63DE3-12F1-41D3-A3E0-9D680FE83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-196147"/>
            <a:ext cx="11307521" cy="7220367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400" dirty="0">
                <a:ea typeface="+mn-lt"/>
                <a:cs typeface="+mn-lt"/>
              </a:rPr>
              <a:t>Anyone can view Online Shopping portal and available products,  but every user must login by his/her Username and password in order to purchase or order products. 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6481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45962-FDE6-42BE-9577-E810BA56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up- 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2E0A8-24B9-45C9-AA03-300D5D964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-160288"/>
            <a:ext cx="11029615" cy="7220367"/>
          </a:xfrm>
        </p:spPr>
        <p:txBody>
          <a:bodyPr/>
          <a:lstStyle/>
          <a:p>
            <a:pPr marL="305435" indent="-305435"/>
            <a:r>
              <a:rPr lang="en-US" sz="2400" dirty="0">
                <a:ea typeface="+mn-lt"/>
                <a:cs typeface="+mn-lt"/>
              </a:rPr>
              <a:t>Unregistered members can register by navigating to registration page.</a:t>
            </a:r>
          </a:p>
          <a:p>
            <a:pPr marL="305435" indent="-305435"/>
            <a:r>
              <a:rPr lang="en-US" sz="2400" dirty="0"/>
              <a:t>After the user registers we navigate them to the login page where they will enter their username and password and login.</a:t>
            </a:r>
          </a:p>
        </p:txBody>
      </p:sp>
    </p:spTree>
    <p:extLst>
      <p:ext uri="{BB962C8B-B14F-4D97-AF65-F5344CB8AC3E}">
        <p14:creationId xmlns:p14="http://schemas.microsoft.com/office/powerpoint/2010/main" val="4230945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1DA72-FDC4-43E7-AC41-D58AAC9B3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product- 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6D2AD-75E5-47C7-A64C-776B98C15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-411300"/>
            <a:ext cx="11029615" cy="7417591"/>
          </a:xfrm>
        </p:spPr>
        <p:txBody>
          <a:bodyPr/>
          <a:lstStyle/>
          <a:p>
            <a:pPr marL="305435" indent="-305435"/>
            <a:endParaRPr lang="en-US" sz="2400" dirty="0">
              <a:ea typeface="+mn-lt"/>
              <a:cs typeface="+mn-lt"/>
            </a:endParaRPr>
          </a:p>
          <a:p>
            <a:pPr marL="305435" indent="-305435"/>
            <a:endParaRPr lang="en-US" sz="2400" dirty="0">
              <a:ea typeface="+mn-lt"/>
              <a:cs typeface="+mn-lt"/>
            </a:endParaRPr>
          </a:p>
          <a:p>
            <a:pPr marL="305435" indent="-305435"/>
            <a:r>
              <a:rPr lang="en-US" sz="2400" dirty="0">
                <a:ea typeface="+mn-lt"/>
                <a:cs typeface="+mn-lt"/>
              </a:rPr>
              <a:t>Enables suppliers add products they wish to sell online with this application. </a:t>
            </a:r>
          </a:p>
          <a:p>
            <a:pPr marL="305435" indent="-305435"/>
            <a:r>
              <a:rPr lang="en-US" sz="2400" dirty="0">
                <a:ea typeface="+mn-lt"/>
                <a:cs typeface="+mn-lt"/>
              </a:rPr>
              <a:t>Only Admin will have access to modify roles, by default developer can only be an ‘Admin’. </a:t>
            </a:r>
          </a:p>
          <a:p>
            <a:pPr marL="305435" indent="-305435"/>
            <a:r>
              <a:rPr lang="en-US" sz="2400" dirty="0"/>
              <a:t>The admin clicks on add product button and the add product information section of the page will be loaded asynchronously.</a:t>
            </a:r>
          </a:p>
          <a:p>
            <a:pPr marL="305435" indent="-305435"/>
            <a:r>
              <a:rPr lang="en-US" sz="2400" dirty="0"/>
              <a:t>Admin only will be able to add products to the product list.</a:t>
            </a:r>
          </a:p>
          <a:p>
            <a:pPr marL="305435" indent="-30543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739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5AD46-5B07-4701-831F-273D5C91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to cart- 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211CC-FB1D-4A19-905C-E3B59A3F9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-142359"/>
            <a:ext cx="11029615" cy="6117709"/>
          </a:xfrm>
        </p:spPr>
        <p:txBody>
          <a:bodyPr/>
          <a:lstStyle/>
          <a:p>
            <a:pPr marL="305435" indent="-305435"/>
            <a:r>
              <a:rPr lang="en-US" sz="2400" dirty="0"/>
              <a:t>Once a user Is logged in then she/he can put products to their cart and by pressing the add button on each product.</a:t>
            </a:r>
          </a:p>
          <a:p>
            <a:pPr marL="305435" indent="-305435"/>
            <a:r>
              <a:rPr lang="en-US" sz="2400" dirty="0"/>
              <a:t>The added items will be shown under the items on your cart section.</a:t>
            </a:r>
          </a:p>
          <a:p>
            <a:pPr marL="305435" indent="-305435"/>
            <a:r>
              <a:rPr lang="en-US" sz="2400" dirty="0"/>
              <a:t>All the item prices will be added and displayed on the bottom as total:</a:t>
            </a:r>
          </a:p>
        </p:txBody>
      </p:sp>
    </p:spTree>
    <p:extLst>
      <p:ext uri="{BB962C8B-B14F-4D97-AF65-F5344CB8AC3E}">
        <p14:creationId xmlns:p14="http://schemas.microsoft.com/office/powerpoint/2010/main" val="413607161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413624"/>
      </a:dk2>
      <a:lt2>
        <a:srgbClr val="E2E3E8"/>
      </a:lt2>
      <a:accent1>
        <a:srgbClr val="BE9A87"/>
      </a:accent1>
      <a:accent2>
        <a:srgbClr val="AEA077"/>
      </a:accent2>
      <a:accent3>
        <a:srgbClr val="9DA57D"/>
      </a:accent3>
      <a:accent4>
        <a:srgbClr val="7FA2BA"/>
      </a:accent4>
      <a:accent5>
        <a:srgbClr val="969EC6"/>
      </a:accent5>
      <a:accent6>
        <a:srgbClr val="8D7FBA"/>
      </a:accent6>
      <a:hlink>
        <a:srgbClr val="6F7FB1"/>
      </a:hlink>
      <a:folHlink>
        <a:srgbClr val="828282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243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Gill Sans MT</vt:lpstr>
      <vt:lpstr>Wingdings</vt:lpstr>
      <vt:lpstr>Wingdings 2</vt:lpstr>
      <vt:lpstr>DividendVTI</vt:lpstr>
      <vt:lpstr>ON line shoping application</vt:lpstr>
      <vt:lpstr>Contents</vt:lpstr>
      <vt:lpstr>Project objective</vt:lpstr>
      <vt:lpstr>Technolgies</vt:lpstr>
      <vt:lpstr>Use cases</vt:lpstr>
      <vt:lpstr>Log In- use case</vt:lpstr>
      <vt:lpstr>Sign up- use case</vt:lpstr>
      <vt:lpstr>Add product- USE CASE</vt:lpstr>
      <vt:lpstr>Add to cart- USE CASE</vt:lpstr>
      <vt:lpstr>Check out- USE CASE</vt:lpstr>
      <vt:lpstr>Issues </vt:lpstr>
      <vt:lpstr>Future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hewan gebrealief</cp:lastModifiedBy>
  <cp:revision>343</cp:revision>
  <dcterms:created xsi:type="dcterms:W3CDTF">2013-07-15T20:26:40Z</dcterms:created>
  <dcterms:modified xsi:type="dcterms:W3CDTF">2019-08-15T22:40:18Z</dcterms:modified>
</cp:coreProperties>
</file>