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8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096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410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04734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716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289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5936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03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5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8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4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6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0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3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9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0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08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brealie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hyperlink" Target="https://github.com/Gebrealief/final-wap-projec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1" y="1454964"/>
            <a:ext cx="3339281" cy="3308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>
                <a:cs typeface="Calibri Light"/>
              </a:rPr>
              <a:t>ON line shopping application</a:t>
            </a:r>
            <a:endParaRPr lang="en-US" sz="4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1" y="4763803"/>
            <a:ext cx="3339281" cy="14643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/>
              <a:t>TEAM MEMBERS:</a:t>
            </a:r>
          </a:p>
          <a:p>
            <a:pPr>
              <a:lnSpc>
                <a:spcPct val="90000"/>
              </a:lnSpc>
            </a:pPr>
            <a:r>
              <a:rPr lang="en-US" sz="1100"/>
              <a:t>SAMRAWIT HAILE</a:t>
            </a:r>
          </a:p>
          <a:p>
            <a:pPr>
              <a:lnSpc>
                <a:spcPct val="90000"/>
              </a:lnSpc>
            </a:pPr>
            <a:r>
              <a:rPr lang="en-US" sz="1100"/>
              <a:t>BENYAM HADGU</a:t>
            </a:r>
          </a:p>
          <a:p>
            <a:pPr>
              <a:lnSpc>
                <a:spcPct val="90000"/>
              </a:lnSpc>
            </a:pPr>
            <a:r>
              <a:rPr lang="en-US" sz="1100"/>
              <a:t>HEWan gebrealief</a:t>
            </a:r>
          </a:p>
          <a:p>
            <a:pPr>
              <a:lnSpc>
                <a:spcPct val="90000"/>
              </a:lnSpc>
            </a:pPr>
            <a:r>
              <a:rPr lang="en-US" sz="1100"/>
              <a:t>Git Repo:</a:t>
            </a:r>
            <a:r>
              <a:rPr lang="en-US" sz="1100" u="sng">
                <a:hlinkClick r:id="rId3"/>
              </a:rPr>
              <a:t>Gebrealief</a:t>
            </a:r>
            <a:r>
              <a:rPr lang="en-US" sz="1100"/>
              <a:t>/</a:t>
            </a:r>
            <a:r>
              <a:rPr lang="en-US" sz="1100" b="1">
                <a:hlinkClick r:id="rId4"/>
              </a:rPr>
              <a:t>final-wap-project</a:t>
            </a:r>
            <a:r>
              <a:rPr lang="en-US" sz="1100"/>
              <a:t> </a:t>
            </a:r>
          </a:p>
          <a:p>
            <a:pPr>
              <a:lnSpc>
                <a:spcPct val="90000"/>
              </a:lnSpc>
            </a:pPr>
            <a:endParaRPr lang="en-US" sz="1100"/>
          </a:p>
          <a:p>
            <a:pPr>
              <a:lnSpc>
                <a:spcPct val="90000"/>
              </a:lnSpc>
            </a:pPr>
            <a:endParaRPr lang="en-US" sz="1100"/>
          </a:p>
          <a:p>
            <a:pPr>
              <a:lnSpc>
                <a:spcPct val="90000"/>
              </a:lnSpc>
            </a:pPr>
            <a:endParaRPr lang="en-US" sz="1100"/>
          </a:p>
          <a:p>
            <a:pPr>
              <a:lnSpc>
                <a:spcPct val="90000"/>
              </a:lnSpc>
            </a:pPr>
            <a:endParaRPr lang="en-US" sz="1100"/>
          </a:p>
          <a:p>
            <a:pPr>
              <a:lnSpc>
                <a:spcPct val="90000"/>
              </a:lnSpc>
            </a:pPr>
            <a:endParaRPr lang="en-US" sz="1100"/>
          </a:p>
          <a:p>
            <a:pPr>
              <a:lnSpc>
                <a:spcPct val="90000"/>
              </a:lnSpc>
            </a:pPr>
            <a:endParaRPr lang="en-US" sz="1100"/>
          </a:p>
          <a:p>
            <a:pPr>
              <a:lnSpc>
                <a:spcPct val="90000"/>
              </a:lnSpc>
            </a:pPr>
            <a:endParaRPr lang="en-US" sz="1100"/>
          </a:p>
          <a:p>
            <a:pPr>
              <a:lnSpc>
                <a:spcPct val="90000"/>
              </a:lnSpc>
            </a:pPr>
            <a:endParaRPr lang="en-US" sz="110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A085F61-199F-45B9-80F3-65C51DC120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6442" b="-1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0292-F43F-4C51-84AE-8F33E818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D885-B9F3-4E28-B71F-55F2689F1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49680"/>
            <a:ext cx="11029615" cy="4062282"/>
          </a:xfrm>
        </p:spPr>
        <p:txBody>
          <a:bodyPr/>
          <a:lstStyle/>
          <a:p>
            <a:pPr marL="305435" indent="-305435"/>
            <a:r>
              <a:rPr lang="en-US" sz="2400" dirty="0"/>
              <a:t>Once the user decided which products to buy then they can check out by pressing the checkout button.</a:t>
            </a:r>
          </a:p>
          <a:p>
            <a:pPr marL="305435" indent="-305435"/>
            <a:r>
              <a:rPr lang="en-US" sz="2400" dirty="0"/>
              <a:t>It will redirect them to the checkout page which asks for their shipping address and payment information.</a:t>
            </a:r>
          </a:p>
          <a:p>
            <a:pPr marL="305435" indent="-305435"/>
            <a:endParaRPr lang="en-US" sz="2400" dirty="0"/>
          </a:p>
          <a:p>
            <a:pPr marL="305435" indent="-305435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C0350-467E-4712-8097-BF4ADDBCE2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3210560"/>
            <a:ext cx="10271760" cy="34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8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CC24-991B-4640-8936-AA4C5B16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page implementation(sign up ajax request)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530BD22-EC78-496D-9007-D3038625EE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loadSignUpPage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(evt)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hideAllControlsExcept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'#signup-control'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'#add-prouduct'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"*"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"signup"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"GET"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'#add-prouduct'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'#signup-control'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removeClass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'hide'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sendLoginDetails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(evt)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'#user-name'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var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'#password'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var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checkbox=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'#checkbox'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//alert("us: " + userName + " , ps: " + password + " , ch: " + checkbox 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"login"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"user-name"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userName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"password"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password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"checkbox"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checkbox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successLoginDetail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successLoginDetail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74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4820-8067-467F-8F7C-84473585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we faced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5B82-B16C-4995-B88A-A485FDC5B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 with </a:t>
            </a:r>
            <a:r>
              <a:rPr lang="en-US" dirty="0" err="1"/>
              <a:t>intellij</a:t>
            </a:r>
            <a:r>
              <a:rPr lang="en-US" dirty="0"/>
              <a:t> Idea and tomcat being inconsistent and caching information</a:t>
            </a:r>
          </a:p>
          <a:p>
            <a:r>
              <a:rPr lang="en-US" dirty="0"/>
              <a:t>Ajax request issues which we asked fellow class mates and get a solution for.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F6381-1DA8-480F-96CF-62FCFD89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Thank you!!!</a:t>
            </a:r>
          </a:p>
        </p:txBody>
      </p:sp>
    </p:spTree>
    <p:extLst>
      <p:ext uri="{BB962C8B-B14F-4D97-AF65-F5344CB8AC3E}">
        <p14:creationId xmlns:p14="http://schemas.microsoft.com/office/powerpoint/2010/main" val="212699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16AC-B0AF-473C-B5CD-635A7DDC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0DE6E-6A0A-4603-AB1A-F91215908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400" dirty="0"/>
              <a:t>Project objective</a:t>
            </a:r>
          </a:p>
          <a:p>
            <a:pPr marL="305435" indent="-305435"/>
            <a:r>
              <a:rPr lang="en-US" sz="2400" dirty="0"/>
              <a:t>Technologies</a:t>
            </a:r>
          </a:p>
          <a:p>
            <a:pPr marL="305435" indent="-305435"/>
            <a:r>
              <a:rPr lang="en-US" sz="2400" dirty="0"/>
              <a:t>Project use cases</a:t>
            </a:r>
          </a:p>
          <a:p>
            <a:pPr marL="305435" indent="-305435"/>
            <a:r>
              <a:rPr lang="en-US" sz="2400" dirty="0"/>
              <a:t>Implementation</a:t>
            </a:r>
          </a:p>
          <a:p>
            <a:pPr marL="305435" indent="-305435"/>
            <a:r>
              <a:rPr lang="en-US" sz="2400" dirty="0"/>
              <a:t>challenges we faced</a:t>
            </a:r>
          </a:p>
        </p:txBody>
      </p:sp>
    </p:spTree>
    <p:extLst>
      <p:ext uri="{BB962C8B-B14F-4D97-AF65-F5344CB8AC3E}">
        <p14:creationId xmlns:p14="http://schemas.microsoft.com/office/powerpoint/2010/main" val="8335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50A7-6DCD-4868-A6DF-852B75E5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F9B8-9145-4524-8D96-6A3C59743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24441"/>
            <a:ext cx="11029615" cy="5050909"/>
          </a:xfrm>
        </p:spPr>
        <p:txBody>
          <a:bodyPr/>
          <a:lstStyle/>
          <a:p>
            <a:pPr marL="305435" indent="-305435"/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main objective of this project is </a:t>
            </a:r>
          </a:p>
          <a:p>
            <a:pPr marL="305435" indent="-305435"/>
            <a:r>
              <a:rPr lang="en-US" sz="2400" dirty="0"/>
              <a:t>To provide a user friendly and easy to use shopping experience to the users.</a:t>
            </a:r>
          </a:p>
          <a:p>
            <a:pPr marL="305435" indent="-305435"/>
            <a:r>
              <a:rPr lang="en-US" sz="2400" dirty="0"/>
              <a:t>To make it easier for the product owners to add products and </a:t>
            </a:r>
            <a:r>
              <a:rPr lang="en-US" sz="2400"/>
              <a:t>maintain</a:t>
            </a:r>
            <a:r>
              <a:rPr lang="en-US" sz="2400" dirty="0"/>
              <a:t>.</a:t>
            </a:r>
          </a:p>
          <a:p>
            <a:pPr marL="305435" indent="-305435"/>
            <a:r>
              <a:rPr lang="en-US" sz="2400" dirty="0"/>
              <a:t>To make searching products easier for both shoppers and product owners.</a:t>
            </a:r>
          </a:p>
        </p:txBody>
      </p:sp>
    </p:spTree>
    <p:extLst>
      <p:ext uri="{BB962C8B-B14F-4D97-AF65-F5344CB8AC3E}">
        <p14:creationId xmlns:p14="http://schemas.microsoft.com/office/powerpoint/2010/main" val="208846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BA52-8952-4EDE-A436-F32B2139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46C23-4642-4677-83D9-35C1B03EE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US" sz="2400" dirty="0"/>
          </a:p>
          <a:p>
            <a:pPr marL="305435" indent="-305435"/>
            <a:r>
              <a:rPr lang="en-US" sz="2400" dirty="0" err="1"/>
              <a:t>Clientside</a:t>
            </a:r>
            <a:r>
              <a:rPr lang="en-US" sz="2400" dirty="0"/>
              <a:t> technologies</a:t>
            </a:r>
          </a:p>
          <a:p>
            <a:pPr marL="305435" indent="-305435">
              <a:buFont typeface="Wingdings" panose="05020102010507070707" pitchFamily="18" charset="2"/>
              <a:buChar char="ü"/>
            </a:pPr>
            <a:r>
              <a:rPr lang="en-US" sz="2400" dirty="0">
                <a:ea typeface="+mn-lt"/>
                <a:cs typeface="+mn-lt"/>
              </a:rPr>
              <a:t>     </a:t>
            </a:r>
            <a:r>
              <a:rPr lang="en-US" sz="2400" dirty="0" err="1">
                <a:ea typeface="+mn-lt"/>
                <a:cs typeface="+mn-lt"/>
              </a:rPr>
              <a:t>Html,Css</a:t>
            </a:r>
            <a:endParaRPr lang="en-US" sz="2400" dirty="0"/>
          </a:p>
          <a:p>
            <a:pPr marL="305435" indent="-305435">
              <a:buFont typeface="Wingdings" panose="05020102010507070707" pitchFamily="18" charset="2"/>
              <a:buChar char="ü"/>
            </a:pPr>
            <a:r>
              <a:rPr lang="en-US" sz="2400" dirty="0"/>
              <a:t>     Java Script(</a:t>
            </a:r>
            <a:r>
              <a:rPr lang="en-US" sz="2400" dirty="0" err="1"/>
              <a:t>Jquery</a:t>
            </a:r>
            <a:r>
              <a:rPr lang="en-US" sz="2400" dirty="0"/>
              <a:t>, Ajax)</a:t>
            </a:r>
          </a:p>
          <a:p>
            <a:pPr marL="305435" indent="-305435"/>
            <a:r>
              <a:rPr lang="en-US" sz="2400" err="1"/>
              <a:t>Serverside</a:t>
            </a:r>
            <a:r>
              <a:rPr lang="en-US" sz="2400" dirty="0"/>
              <a:t> side technologies</a:t>
            </a:r>
          </a:p>
          <a:p>
            <a:pPr marL="305435" indent="-305435">
              <a:buFont typeface="Wingdings" panose="05020102010507070707" pitchFamily="18" charset="2"/>
              <a:buChar char="ü"/>
            </a:pPr>
            <a:r>
              <a:rPr lang="en-US" sz="2400" dirty="0"/>
              <a:t>    Java</a:t>
            </a:r>
          </a:p>
          <a:p>
            <a:pPr marL="305435" indent="-305435">
              <a:buFont typeface="Wingdings" panose="05020102010507070707" pitchFamily="18" charset="2"/>
              <a:buChar char="ü"/>
            </a:pPr>
            <a:r>
              <a:rPr lang="en-US" sz="2400" dirty="0"/>
              <a:t>     Servlets</a:t>
            </a:r>
          </a:p>
          <a:p>
            <a:pPr marL="305435" indent="-305435">
              <a:buFont typeface="Wingdings" panose="05020102010507070707" pitchFamily="18" charset="2"/>
              <a:buChar char="ü"/>
            </a:pPr>
            <a:r>
              <a:rPr lang="en-US" sz="2400" dirty="0"/>
              <a:t>     </a:t>
            </a:r>
            <a:r>
              <a:rPr lang="en-US" sz="2400" dirty="0" err="1"/>
              <a:t>Jsp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1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1682-F1B4-4FEC-A0A3-09170585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4281-8AE0-4D6D-9C0C-F96C54EDA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26" y="1605759"/>
            <a:ext cx="10814463" cy="4369591"/>
          </a:xfrm>
        </p:spPr>
        <p:txBody>
          <a:bodyPr/>
          <a:lstStyle/>
          <a:p>
            <a:pPr marL="305435" indent="-305435"/>
            <a:r>
              <a:rPr lang="en-US" sz="2400" dirty="0"/>
              <a:t>Log in</a:t>
            </a:r>
          </a:p>
          <a:p>
            <a:pPr marL="305435" indent="-305435"/>
            <a:r>
              <a:rPr lang="en-US" sz="2400" dirty="0"/>
              <a:t>Signup</a:t>
            </a:r>
          </a:p>
          <a:p>
            <a:pPr marL="305435" indent="-305435"/>
            <a:r>
              <a:rPr lang="en-US" sz="2400" dirty="0"/>
              <a:t>Add product</a:t>
            </a:r>
          </a:p>
          <a:p>
            <a:pPr marL="305435" indent="-305435"/>
            <a:r>
              <a:rPr lang="en-US" sz="2400" dirty="0"/>
              <a:t>Check out</a:t>
            </a:r>
          </a:p>
        </p:txBody>
      </p:sp>
    </p:spTree>
    <p:extLst>
      <p:ext uri="{BB962C8B-B14F-4D97-AF65-F5344CB8AC3E}">
        <p14:creationId xmlns:p14="http://schemas.microsoft.com/office/powerpoint/2010/main" val="388573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8BB8-4B6E-4B12-8675-9FC03CE32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72644"/>
          </a:xfrm>
        </p:spPr>
        <p:txBody>
          <a:bodyPr/>
          <a:lstStyle/>
          <a:p>
            <a:r>
              <a:rPr lang="en-US" dirty="0"/>
              <a:t>Log In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3DE3-12F1-41D3-A3E0-9D680FE83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52880"/>
            <a:ext cx="11307521" cy="5571341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dirty="0">
                <a:ea typeface="+mn-lt"/>
                <a:cs typeface="+mn-lt"/>
              </a:rPr>
              <a:t>Anyone can view Online Shopping portal and available products,  but every user must login by his/her Username and password in order to purchase or order products. </a:t>
            </a:r>
          </a:p>
          <a:p>
            <a:pPr marL="305435" indent="-305435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97148C-E2DB-4540-A5A1-01305D5863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960" y="2917750"/>
            <a:ext cx="5699760" cy="34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8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5962-FDE6-42BE-9577-E810BA56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62484"/>
          </a:xfrm>
        </p:spPr>
        <p:txBody>
          <a:bodyPr/>
          <a:lstStyle/>
          <a:p>
            <a:r>
              <a:rPr lang="en-US" dirty="0"/>
              <a:t>Sign up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E0A8-24B9-45C9-AA03-300D5D964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83360"/>
            <a:ext cx="11029615" cy="5576719"/>
          </a:xfrm>
        </p:spPr>
        <p:txBody>
          <a:bodyPr/>
          <a:lstStyle/>
          <a:p>
            <a:pPr marL="305435" indent="-305435"/>
            <a:r>
              <a:rPr lang="en-US" sz="2400" dirty="0">
                <a:ea typeface="+mn-lt"/>
                <a:cs typeface="+mn-lt"/>
              </a:rPr>
              <a:t>Unregistered members can register by navigating to registration page.</a:t>
            </a:r>
          </a:p>
          <a:p>
            <a:pPr marL="305435" indent="-305435"/>
            <a:r>
              <a:rPr lang="en-US" sz="2400" dirty="0"/>
              <a:t>After the user registers we navigate them to the login page where they will enter their username and password and login.</a:t>
            </a:r>
          </a:p>
          <a:p>
            <a:pPr marL="305435" indent="-305435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5F23C-7EF6-4995-9C31-91449FE73E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599" y="3429000"/>
            <a:ext cx="8407399" cy="304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4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DA72-FDC4-43E7-AC41-D58AAC9B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8164"/>
          </a:xfrm>
        </p:spPr>
        <p:txBody>
          <a:bodyPr>
            <a:normAutofit fontScale="90000"/>
          </a:bodyPr>
          <a:lstStyle/>
          <a:p>
            <a:r>
              <a:rPr lang="en-US" dirty="0"/>
              <a:t>Add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D2AD-75E5-47C7-A64C-776B98C15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4000"/>
            <a:ext cx="11029615" cy="5482291"/>
          </a:xfrm>
        </p:spPr>
        <p:txBody>
          <a:bodyPr/>
          <a:lstStyle/>
          <a:p>
            <a:pPr marL="305435" indent="-305435"/>
            <a:r>
              <a:rPr lang="en-US" sz="2400" dirty="0">
                <a:ea typeface="+mn-lt"/>
                <a:cs typeface="+mn-lt"/>
              </a:rPr>
              <a:t>Only Admin will have access to modify roles, by default developer can only be an ‘Admin’. </a:t>
            </a:r>
          </a:p>
          <a:p>
            <a:pPr marL="305435" indent="-305435"/>
            <a:r>
              <a:rPr lang="en-US" sz="2400" dirty="0"/>
              <a:t>The admin clicks on add product button and the add product information section of the page will be loaded asynchronously.</a:t>
            </a:r>
          </a:p>
          <a:p>
            <a:pPr marL="305435" indent="-305435"/>
            <a:r>
              <a:rPr lang="en-US" sz="2400" dirty="0"/>
              <a:t>Admin only will be able to add products to the product list.</a:t>
            </a:r>
          </a:p>
          <a:p>
            <a:pPr marL="305435" indent="-305435"/>
            <a:endParaRPr lang="en-US" sz="2400" dirty="0"/>
          </a:p>
          <a:p>
            <a:pPr marL="305435" indent="-305435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B4C18-DC45-46A9-821C-F015673896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720" y="3708400"/>
            <a:ext cx="6868160" cy="303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3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AD46-5B07-4701-831F-273D5C91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to 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11CC-FB1D-4A19-905C-E3B59A3F9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97280"/>
            <a:ext cx="11029615" cy="4878070"/>
          </a:xfrm>
        </p:spPr>
        <p:txBody>
          <a:bodyPr/>
          <a:lstStyle/>
          <a:p>
            <a:pPr marL="305435" indent="-305435"/>
            <a:r>
              <a:rPr lang="en-US" sz="2400" dirty="0"/>
              <a:t>Once a user Is logged in then she/he can put products to their cart and by pressing the add button on each product.</a:t>
            </a:r>
          </a:p>
          <a:p>
            <a:pPr marL="305435" indent="-305435"/>
            <a:r>
              <a:rPr lang="en-US" sz="2400" dirty="0"/>
              <a:t>The added items will be shown under the items on your cart section.</a:t>
            </a:r>
          </a:p>
          <a:p>
            <a:pPr marL="305435" indent="-305435"/>
            <a:r>
              <a:rPr lang="en-US" sz="2400" dirty="0"/>
              <a:t>All the item prices will be added and displayed on the bottom as total:</a:t>
            </a:r>
          </a:p>
          <a:p>
            <a:pPr marL="305435" indent="-305435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4D208-7EB3-40EC-B13F-4E8DB12BE4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40" y="3312160"/>
            <a:ext cx="7731760" cy="34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71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238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Courier New</vt:lpstr>
      <vt:lpstr>Wingdings</vt:lpstr>
      <vt:lpstr>Wingdings 3</vt:lpstr>
      <vt:lpstr>Ion</vt:lpstr>
      <vt:lpstr>ON line shopping application</vt:lpstr>
      <vt:lpstr>Contents</vt:lpstr>
      <vt:lpstr>Project objective</vt:lpstr>
      <vt:lpstr>Technolgies</vt:lpstr>
      <vt:lpstr>Use cases</vt:lpstr>
      <vt:lpstr>Log In use case</vt:lpstr>
      <vt:lpstr>Sign up use case</vt:lpstr>
      <vt:lpstr>Add product</vt:lpstr>
      <vt:lpstr>Add to cart</vt:lpstr>
      <vt:lpstr>Check out</vt:lpstr>
      <vt:lpstr>sample page implementation(sign up ajax request)</vt:lpstr>
      <vt:lpstr>challenges we faced </vt:lpstr>
      <vt:lpstr>     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hewan gebrealief</cp:lastModifiedBy>
  <cp:revision>346</cp:revision>
  <dcterms:created xsi:type="dcterms:W3CDTF">2013-07-15T20:26:40Z</dcterms:created>
  <dcterms:modified xsi:type="dcterms:W3CDTF">2019-08-16T16:34:05Z</dcterms:modified>
</cp:coreProperties>
</file>