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8D08BD-C435-E08F-9897-CBD27E98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0" y="1015577"/>
            <a:ext cx="10985236" cy="4826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3335EE-55BD-453D-61DE-F846F200A7B8}"/>
              </a:ext>
            </a:extLst>
          </p:cNvPr>
          <p:cNvSpPr/>
          <p:nvPr/>
        </p:nvSpPr>
        <p:spPr>
          <a:xfrm>
            <a:off x="520190" y="1015577"/>
            <a:ext cx="10985236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93310-E067-F08F-01D8-48A19BDCBA6A}"/>
              </a:ext>
            </a:extLst>
          </p:cNvPr>
          <p:cNvSpPr/>
          <p:nvPr/>
        </p:nvSpPr>
        <p:spPr>
          <a:xfrm>
            <a:off x="741872" y="1071648"/>
            <a:ext cx="767751" cy="2846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8DB1-2684-C056-08A1-A755172E7BB1}"/>
              </a:ext>
            </a:extLst>
          </p:cNvPr>
          <p:cNvSpPr/>
          <p:nvPr/>
        </p:nvSpPr>
        <p:spPr>
          <a:xfrm>
            <a:off x="10598989" y="1064993"/>
            <a:ext cx="767751" cy="2846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0BE5B-6B77-F4C3-FD03-58F7B2D0E1EF}"/>
              </a:ext>
            </a:extLst>
          </p:cNvPr>
          <p:cNvSpPr/>
          <p:nvPr/>
        </p:nvSpPr>
        <p:spPr>
          <a:xfrm>
            <a:off x="3027872" y="1064992"/>
            <a:ext cx="5805578" cy="2846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9F4F6-EA38-14DB-BD69-9980A43AC999}"/>
              </a:ext>
            </a:extLst>
          </p:cNvPr>
          <p:cNvSpPr/>
          <p:nvPr/>
        </p:nvSpPr>
        <p:spPr>
          <a:xfrm>
            <a:off x="520190" y="1412392"/>
            <a:ext cx="10985236" cy="44300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E4701-5015-082B-5AE2-12A41D1C7A81}"/>
              </a:ext>
            </a:extLst>
          </p:cNvPr>
          <p:cNvSpPr/>
          <p:nvPr/>
        </p:nvSpPr>
        <p:spPr>
          <a:xfrm>
            <a:off x="1639020" y="1608828"/>
            <a:ext cx="8747184" cy="4024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8E833-846B-8812-8761-E4907896FABD}"/>
              </a:ext>
            </a:extLst>
          </p:cNvPr>
          <p:cNvSpPr/>
          <p:nvPr/>
        </p:nvSpPr>
        <p:spPr>
          <a:xfrm>
            <a:off x="1906437" y="1885731"/>
            <a:ext cx="8212347" cy="790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F9CCC-BB83-A09F-AF52-D3EB2E1EFC49}"/>
              </a:ext>
            </a:extLst>
          </p:cNvPr>
          <p:cNvSpPr/>
          <p:nvPr/>
        </p:nvSpPr>
        <p:spPr>
          <a:xfrm>
            <a:off x="1906437" y="2809497"/>
            <a:ext cx="8212347" cy="2573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B2EBE-0890-A1AE-E784-BC56B28732B2}"/>
              </a:ext>
            </a:extLst>
          </p:cNvPr>
          <p:cNvSpPr/>
          <p:nvPr/>
        </p:nvSpPr>
        <p:spPr>
          <a:xfrm>
            <a:off x="2087592" y="3125280"/>
            <a:ext cx="1268083" cy="21885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AFDB22-32D5-EE8D-F9A8-9204C48B9BD8}"/>
              </a:ext>
            </a:extLst>
          </p:cNvPr>
          <p:cNvSpPr/>
          <p:nvPr/>
        </p:nvSpPr>
        <p:spPr>
          <a:xfrm>
            <a:off x="3536830" y="3125280"/>
            <a:ext cx="6357668" cy="21799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3BDA3-782A-A42E-7CD5-A2F1BF65C0F0}"/>
              </a:ext>
            </a:extLst>
          </p:cNvPr>
          <p:cNvSpPr/>
          <p:nvPr/>
        </p:nvSpPr>
        <p:spPr>
          <a:xfrm>
            <a:off x="2195421" y="3260967"/>
            <a:ext cx="1052421" cy="431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9FC33-48BD-8B2E-9943-CEF5239442D6}"/>
              </a:ext>
            </a:extLst>
          </p:cNvPr>
          <p:cNvSpPr/>
          <p:nvPr/>
        </p:nvSpPr>
        <p:spPr>
          <a:xfrm>
            <a:off x="2195420" y="3799934"/>
            <a:ext cx="1052421" cy="431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C0B3D-3DE5-4C59-5F37-A24FE4878CA3}"/>
              </a:ext>
            </a:extLst>
          </p:cNvPr>
          <p:cNvSpPr/>
          <p:nvPr/>
        </p:nvSpPr>
        <p:spPr>
          <a:xfrm>
            <a:off x="2195419" y="4293983"/>
            <a:ext cx="1052421" cy="864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8F8A4D-27D6-85D4-097E-C8D47AAE35EE}"/>
              </a:ext>
            </a:extLst>
          </p:cNvPr>
          <p:cNvSpPr/>
          <p:nvPr/>
        </p:nvSpPr>
        <p:spPr>
          <a:xfrm>
            <a:off x="3700731" y="3351476"/>
            <a:ext cx="6029866" cy="217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5D742-6F92-4694-ABAE-EDAF5E362C4F}"/>
              </a:ext>
            </a:extLst>
          </p:cNvPr>
          <p:cNvSpPr/>
          <p:nvPr/>
        </p:nvSpPr>
        <p:spPr>
          <a:xfrm>
            <a:off x="3717983" y="3744784"/>
            <a:ext cx="6029866" cy="217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28E8B-D8DB-14CD-0457-452006EF818A}"/>
              </a:ext>
            </a:extLst>
          </p:cNvPr>
          <p:cNvSpPr/>
          <p:nvPr/>
        </p:nvSpPr>
        <p:spPr>
          <a:xfrm>
            <a:off x="3700731" y="4137825"/>
            <a:ext cx="6029866" cy="217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713E7F-E4F3-3319-7184-52E7C1AD7B73}"/>
              </a:ext>
            </a:extLst>
          </p:cNvPr>
          <p:cNvSpPr/>
          <p:nvPr/>
        </p:nvSpPr>
        <p:spPr>
          <a:xfrm>
            <a:off x="3700731" y="4564835"/>
            <a:ext cx="6029866" cy="217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49C6D4-281F-2998-2353-A7B58EE242CE}"/>
              </a:ext>
            </a:extLst>
          </p:cNvPr>
          <p:cNvSpPr/>
          <p:nvPr/>
        </p:nvSpPr>
        <p:spPr>
          <a:xfrm>
            <a:off x="3700731" y="4940362"/>
            <a:ext cx="6029866" cy="217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403E6-B12C-C6B5-5508-54FA9EBB7C66}"/>
              </a:ext>
            </a:extLst>
          </p:cNvPr>
          <p:cNvSpPr txBox="1"/>
          <p:nvPr/>
        </p:nvSpPr>
        <p:spPr>
          <a:xfrm>
            <a:off x="1670650" y="1030122"/>
            <a:ext cx="94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3896B-32DC-195A-2866-B4AE2C47A001}"/>
              </a:ext>
            </a:extLst>
          </p:cNvPr>
          <p:cNvSpPr txBox="1"/>
          <p:nvPr/>
        </p:nvSpPr>
        <p:spPr>
          <a:xfrm>
            <a:off x="1686463" y="1562614"/>
            <a:ext cx="8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73C2A-B994-7D68-5CFA-8DFCB4D3D7F1}"/>
              </a:ext>
            </a:extLst>
          </p:cNvPr>
          <p:cNvSpPr txBox="1"/>
          <p:nvPr/>
        </p:nvSpPr>
        <p:spPr>
          <a:xfrm>
            <a:off x="5400136" y="2055491"/>
            <a:ext cx="10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4ADD7-2801-480B-A195-1BBE06CA8DE2}"/>
              </a:ext>
            </a:extLst>
          </p:cNvPr>
          <p:cNvSpPr txBox="1"/>
          <p:nvPr/>
        </p:nvSpPr>
        <p:spPr>
          <a:xfrm>
            <a:off x="5400136" y="2755949"/>
            <a:ext cx="105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06E11-E992-1620-9EEC-C26AB618552F}"/>
              </a:ext>
            </a:extLst>
          </p:cNvPr>
          <p:cNvSpPr txBox="1"/>
          <p:nvPr/>
        </p:nvSpPr>
        <p:spPr>
          <a:xfrm>
            <a:off x="2145102" y="3077104"/>
            <a:ext cx="1052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Flex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24187C-F2E6-1BED-8878-4A61D6AB7259}"/>
              </a:ext>
            </a:extLst>
          </p:cNvPr>
          <p:cNvSpPr txBox="1"/>
          <p:nvPr/>
        </p:nvSpPr>
        <p:spPr>
          <a:xfrm>
            <a:off x="3591466" y="3081119"/>
            <a:ext cx="1052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Flex 1</a:t>
            </a:r>
          </a:p>
        </p:txBody>
      </p:sp>
    </p:spTree>
    <p:extLst>
      <p:ext uri="{BB962C8B-B14F-4D97-AF65-F5344CB8AC3E}">
        <p14:creationId xmlns:p14="http://schemas.microsoft.com/office/powerpoint/2010/main" val="250426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Oeng Gechty</cp:lastModifiedBy>
  <cp:revision>5</cp:revision>
  <dcterms:created xsi:type="dcterms:W3CDTF">2024-08-04T11:27:57Z</dcterms:created>
  <dcterms:modified xsi:type="dcterms:W3CDTF">2024-11-13T06:16:57Z</dcterms:modified>
</cp:coreProperties>
</file>