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35"/>
  </p:notesMasterIdLst>
  <p:sldIdLst>
    <p:sldId id="277" r:id="rId2"/>
    <p:sldId id="276" r:id="rId3"/>
    <p:sldId id="279" r:id="rId4"/>
    <p:sldId id="290" r:id="rId5"/>
    <p:sldId id="257" r:id="rId6"/>
    <p:sldId id="263" r:id="rId7"/>
    <p:sldId id="291" r:id="rId8"/>
    <p:sldId id="280" r:id="rId9"/>
    <p:sldId id="281" r:id="rId10"/>
    <p:sldId id="293" r:id="rId11"/>
    <p:sldId id="292" r:id="rId12"/>
    <p:sldId id="265" r:id="rId13"/>
    <p:sldId id="275" r:id="rId14"/>
    <p:sldId id="294" r:id="rId15"/>
    <p:sldId id="286" r:id="rId16"/>
    <p:sldId id="296" r:id="rId17"/>
    <p:sldId id="295" r:id="rId18"/>
    <p:sldId id="287" r:id="rId19"/>
    <p:sldId id="297" r:id="rId20"/>
    <p:sldId id="288" r:id="rId21"/>
    <p:sldId id="298" r:id="rId22"/>
    <p:sldId id="299" r:id="rId23"/>
    <p:sldId id="267" r:id="rId24"/>
    <p:sldId id="268" r:id="rId25"/>
    <p:sldId id="272" r:id="rId26"/>
    <p:sldId id="270" r:id="rId27"/>
    <p:sldId id="283" r:id="rId28"/>
    <p:sldId id="284" r:id="rId29"/>
    <p:sldId id="300" r:id="rId30"/>
    <p:sldId id="285" r:id="rId31"/>
    <p:sldId id="271" r:id="rId32"/>
    <p:sldId id="289" r:id="rId33"/>
    <p:sldId id="28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07" d="100"/>
          <a:sy n="107" d="100"/>
        </p:scale>
        <p:origin x="714" y="11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14/02/2025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6</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7</a:t>
            </a:fld>
            <a:endParaRPr lang="fr-FR"/>
          </a:p>
        </p:txBody>
      </p:sp>
    </p:spTree>
    <p:extLst>
      <p:ext uri="{BB962C8B-B14F-4D97-AF65-F5344CB8AC3E}">
        <p14:creationId xmlns:p14="http://schemas.microsoft.com/office/powerpoint/2010/main" val="186281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12</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23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25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30</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14/02/2025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14/02/2025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14/02/2025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utorial-ia-pe.readthedocs.io/en/latest/notebook/datasets/BasicDataset/Basic_us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44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79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675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115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761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48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15" name="TextBox 4">
            <a:extLst>
              <a:ext uri="{FF2B5EF4-FFF2-40B4-BE49-F238E27FC236}">
                <a16:creationId xmlns:a16="http://schemas.microsoft.com/office/drawing/2014/main" id="{FDB0A489-0636-4F36-9165-480EB586EE77}"/>
              </a:ext>
            </a:extLst>
          </p:cNvPr>
          <p:cNvSpPr txBox="1"/>
          <p:nvPr/>
        </p:nvSpPr>
        <p:spPr>
          <a:xfrm>
            <a:off x="519530" y="4727035"/>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6396EFE2-E405-4F57-B841-8BD39430CD6A}"/>
              </a:ext>
            </a:extLst>
          </p:cNvPr>
          <p:cNvPicPr>
            <a:picLocks noChangeAspect="1"/>
          </p:cNvPicPr>
          <p:nvPr/>
        </p:nvPicPr>
        <p:blipFill>
          <a:blip r:embed="rId3"/>
          <a:stretch>
            <a:fillRect/>
          </a:stretch>
        </p:blipFill>
        <p:spPr>
          <a:xfrm>
            <a:off x="4697504" y="4125749"/>
            <a:ext cx="7303350" cy="2173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366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23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741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3"/>
          <a:stretch>
            <a:fillRect/>
          </a:stretch>
        </p:blipFill>
        <p:spPr>
          <a:xfrm>
            <a:off x="6573929" y="3798701"/>
            <a:ext cx="5435141" cy="1393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266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838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287520"/>
            <a:ext cx="8323112" cy="1754326"/>
          </a:xfrm>
          <a:prstGeom prst="rect">
            <a:avLst/>
          </a:prstGeom>
          <a:noFill/>
        </p:spPr>
        <p:txBody>
          <a:bodyPr wrap="none" rtlCol="0">
            <a:spAutoFit/>
          </a:bodyPr>
          <a:lstStyle/>
          <a:p>
            <a:pPr marL="457200" indent="-457200">
              <a:buFontTx/>
              <a:buChar char="-"/>
            </a:pPr>
            <a:r>
              <a:rPr lang="en-US" sz="3600" dirty="0"/>
              <a:t>Improve model performance</a:t>
            </a:r>
          </a:p>
          <a:p>
            <a:pPr marL="457200" indent="-457200">
              <a:buFontTx/>
              <a:buChar char="-"/>
            </a:pPr>
            <a:r>
              <a:rPr lang="en-US" sz="3600" dirty="0"/>
              <a:t>extend to the PDF to Latex tool</a:t>
            </a:r>
          </a:p>
          <a:p>
            <a:pPr marL="457200" indent="-457200">
              <a:buFontTx/>
              <a:buChar char="-"/>
            </a:pPr>
            <a:r>
              <a:rPr lang="en-US" sz="3600" dirty="0"/>
              <a:t>provide the associated notebooks</a:t>
            </a:r>
            <a:endParaRPr lang="fr-FR" sz="36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45860"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3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114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7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6087724"/>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459</TotalTime>
  <Words>1430</Words>
  <Application>Microsoft Office PowerPoint</Application>
  <PresentationFormat>Grand écran</PresentationFormat>
  <Paragraphs>184</Paragraphs>
  <Slides>33</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33</vt:i4>
      </vt:variant>
    </vt:vector>
  </HeadingPairs>
  <TitlesOfParts>
    <vt:vector size="44"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112</cp:revision>
  <dcterms:created xsi:type="dcterms:W3CDTF">2025-02-13T09:53:09Z</dcterms:created>
  <dcterms:modified xsi:type="dcterms:W3CDTF">2025-02-14T08:18:15Z</dcterms:modified>
</cp:coreProperties>
</file>