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34.xml" ContentType="application/inkml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47"/>
  </p:notesMasterIdLst>
  <p:sldIdLst>
    <p:sldId id="256" r:id="rId2"/>
    <p:sldId id="262" r:id="rId3"/>
    <p:sldId id="263" r:id="rId4"/>
    <p:sldId id="258" r:id="rId5"/>
    <p:sldId id="260" r:id="rId6"/>
    <p:sldId id="264" r:id="rId7"/>
    <p:sldId id="295" r:id="rId8"/>
    <p:sldId id="281" r:id="rId9"/>
    <p:sldId id="288" r:id="rId10"/>
    <p:sldId id="290" r:id="rId11"/>
    <p:sldId id="289" r:id="rId12"/>
    <p:sldId id="291" r:id="rId13"/>
    <p:sldId id="292" r:id="rId14"/>
    <p:sldId id="293" r:id="rId15"/>
    <p:sldId id="282" r:id="rId16"/>
    <p:sldId id="283" r:id="rId17"/>
    <p:sldId id="284" r:id="rId18"/>
    <p:sldId id="287" r:id="rId19"/>
    <p:sldId id="286" r:id="rId20"/>
    <p:sldId id="268" r:id="rId21"/>
    <p:sldId id="311" r:id="rId22"/>
    <p:sldId id="308" r:id="rId23"/>
    <p:sldId id="279" r:id="rId24"/>
    <p:sldId id="305" r:id="rId25"/>
    <p:sldId id="269" r:id="rId26"/>
    <p:sldId id="270" r:id="rId27"/>
    <p:sldId id="272" r:id="rId28"/>
    <p:sldId id="303" r:id="rId29"/>
    <p:sldId id="280" r:id="rId30"/>
    <p:sldId id="306" r:id="rId31"/>
    <p:sldId id="313" r:id="rId32"/>
    <p:sldId id="271" r:id="rId33"/>
    <p:sldId id="318" r:id="rId34"/>
    <p:sldId id="317" r:id="rId35"/>
    <p:sldId id="307" r:id="rId36"/>
    <p:sldId id="315" r:id="rId37"/>
    <p:sldId id="314" r:id="rId38"/>
    <p:sldId id="276" r:id="rId39"/>
    <p:sldId id="277" r:id="rId40"/>
    <p:sldId id="322" r:id="rId41"/>
    <p:sldId id="321" r:id="rId42"/>
    <p:sldId id="301" r:id="rId43"/>
    <p:sldId id="296" r:id="rId44"/>
    <p:sldId id="302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CC3B2-A8B4-0492-8476-BB4A3D1C3EE3}" v="60" dt="2023-05-23T09:13:06.856"/>
    <p1510:client id="{15637ADE-B379-4085-9D52-7E35B495103E}" v="60" dt="2023-05-24T23:12:53.860"/>
    <p1510:client id="{1BD64E39-3225-BB23-BDD0-76857D209692}" v="641" dt="2023-05-24T14:45:21.505"/>
    <p1510:client id="{3749B12E-B3C8-C6A0-8983-097C8BA81CF1}" v="821" dt="2023-05-24T20:25:35.067"/>
    <p1510:client id="{3CCD03CB-61F2-4CEE-BC2B-6B351C4B0AB7}" v="525" dt="2023-05-23T09:03:44.984"/>
    <p1510:client id="{80A14CA4-B174-023B-8073-8FD3E25CE02A}" v="915" dt="2023-05-24T16:47:40.501"/>
    <p1510:client id="{82DD1EEB-61E2-A097-5EAA-875683CB2A2F}" v="150" dt="2023-05-23T09:23:44.826"/>
    <p1510:client id="{8AAD2CD1-BFDF-A14C-6792-A68120C7FF12}" v="1" dt="2023-05-23T09:13:50.225"/>
    <p1510:client id="{8AFFB9CE-D9B9-F3E0-EC42-EBCA9C9AFBFC}" v="327" dt="2023-05-24T23:28:23.350"/>
    <p1510:client id="{DAC51B8C-7A11-B54A-8B85-4AE9A9F4B805}" v="5" dt="2023-05-24T22:54:50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Gecks-Preston" userId="S::n10763104@qut.edu.au::1bb99a58-3236-4a8c-b147-414d2b769c77" providerId="AD" clId="Web-{8AAD2CD1-BFDF-A14C-6792-A68120C7FF12}"/>
    <pc:docChg chg="modSld">
      <pc:chgData name="Nicholas Gecks-Preston" userId="S::n10763104@qut.edu.au::1bb99a58-3236-4a8c-b147-414d2b769c77" providerId="AD" clId="Web-{8AAD2CD1-BFDF-A14C-6792-A68120C7FF12}" dt="2023-05-23T09:13:50.225" v="2"/>
      <pc:docMkLst>
        <pc:docMk/>
      </pc:docMkLst>
      <pc:sldChg chg="addSp delSp modSp">
        <pc:chgData name="Nicholas Gecks-Preston" userId="S::n10763104@qut.edu.au::1bb99a58-3236-4a8c-b147-414d2b769c77" providerId="AD" clId="Web-{8AAD2CD1-BFDF-A14C-6792-A68120C7FF12}" dt="2023-05-23T09:13:50.225" v="2"/>
        <pc:sldMkLst>
          <pc:docMk/>
          <pc:sldMk cId="2554043635" sldId="261"/>
        </pc:sldMkLst>
        <pc:spChg chg="mod">
          <ac:chgData name="Nicholas Gecks-Preston" userId="S::n10763104@qut.edu.au::1bb99a58-3236-4a8c-b147-414d2b769c77" providerId="AD" clId="Web-{8AAD2CD1-BFDF-A14C-6792-A68120C7FF12}" dt="2023-05-23T09:13:50.193" v="1"/>
          <ac:spMkLst>
            <pc:docMk/>
            <pc:sldMk cId="2554043635" sldId="261"/>
            <ac:spMk id="2" creationId="{0351C906-1141-88BD-7A24-E6CC95DA25E7}"/>
          </ac:spMkLst>
        </pc:spChg>
        <pc:spChg chg="add del">
          <ac:chgData name="Nicholas Gecks-Preston" userId="S::n10763104@qut.edu.au::1bb99a58-3236-4a8c-b147-414d2b769c77" providerId="AD" clId="Web-{8AAD2CD1-BFDF-A14C-6792-A68120C7FF12}" dt="2023-05-23T09:13:50.225" v="2"/>
          <ac:spMkLst>
            <pc:docMk/>
            <pc:sldMk cId="2554043635" sldId="261"/>
            <ac:spMk id="63" creationId="{70CCC791-94D7-4BB8-9EDF-423CEA1F6215}"/>
          </ac:spMkLst>
        </pc:spChg>
        <pc:spChg chg="add del">
          <ac:chgData name="Nicholas Gecks-Preston" userId="S::n10763104@qut.edu.au::1bb99a58-3236-4a8c-b147-414d2b769c77" providerId="AD" clId="Web-{8AAD2CD1-BFDF-A14C-6792-A68120C7FF12}" dt="2023-05-23T09:13:50.225" v="2"/>
          <ac:spMkLst>
            <pc:docMk/>
            <pc:sldMk cId="2554043635" sldId="261"/>
            <ac:spMk id="65" creationId="{ED55A19D-297C-4231-AD1F-08EF9B4AA8F4}"/>
          </ac:spMkLst>
        </pc:spChg>
        <pc:spChg chg="add del">
          <ac:chgData name="Nicholas Gecks-Preston" userId="S::n10763104@qut.edu.au::1bb99a58-3236-4a8c-b147-414d2b769c77" providerId="AD" clId="Web-{8AAD2CD1-BFDF-A14C-6792-A68120C7FF12}" dt="2023-05-23T09:13:50.225" v="2"/>
          <ac:spMkLst>
            <pc:docMk/>
            <pc:sldMk cId="2554043635" sldId="261"/>
            <ac:spMk id="67" creationId="{98875539-0E84-455D-BC55-CA2C4BD93DC2}"/>
          </ac:spMkLst>
        </pc:spChg>
        <pc:spChg chg="add del">
          <ac:chgData name="Nicholas Gecks-Preston" userId="S::n10763104@qut.edu.au::1bb99a58-3236-4a8c-b147-414d2b769c77" providerId="AD" clId="Web-{8AAD2CD1-BFDF-A14C-6792-A68120C7FF12}" dt="2023-05-23T09:13:50.225" v="2"/>
          <ac:spMkLst>
            <pc:docMk/>
            <pc:sldMk cId="2554043635" sldId="261"/>
            <ac:spMk id="69" creationId="{5F9176D7-CC1C-4175-B08A-01FB9F4F3CB5}"/>
          </ac:spMkLst>
        </pc:spChg>
        <pc:spChg chg="add del">
          <ac:chgData name="Nicholas Gecks-Preston" userId="S::n10763104@qut.edu.au::1bb99a58-3236-4a8c-b147-414d2b769c77" providerId="AD" clId="Web-{8AAD2CD1-BFDF-A14C-6792-A68120C7FF12}" dt="2023-05-23T09:13:50.225" v="2"/>
          <ac:spMkLst>
            <pc:docMk/>
            <pc:sldMk cId="2554043635" sldId="261"/>
            <ac:spMk id="71" creationId="{D83469C6-FD66-4B54-921B-8031CD42BA2F}"/>
          </ac:spMkLst>
        </pc:spChg>
        <pc:spChg chg="add del">
          <ac:chgData name="Nicholas Gecks-Preston" userId="S::n10763104@qut.edu.au::1bb99a58-3236-4a8c-b147-414d2b769c77" providerId="AD" clId="Web-{8AAD2CD1-BFDF-A14C-6792-A68120C7FF12}" dt="2023-05-23T09:13:50.225" v="2"/>
          <ac:spMkLst>
            <pc:docMk/>
            <pc:sldMk cId="2554043635" sldId="261"/>
            <ac:spMk id="73" creationId="{6F0C6814-AEA4-4409-9A89-7AC1D41EB7CA}"/>
          </ac:spMkLst>
        </pc:spChg>
        <pc:spChg chg="add del">
          <ac:chgData name="Nicholas Gecks-Preston" userId="S::n10763104@qut.edu.au::1bb99a58-3236-4a8c-b147-414d2b769c77" providerId="AD" clId="Web-{8AAD2CD1-BFDF-A14C-6792-A68120C7FF12}" dt="2023-05-23T09:13:50.225" v="2"/>
          <ac:spMkLst>
            <pc:docMk/>
            <pc:sldMk cId="2554043635" sldId="261"/>
            <ac:spMk id="75" creationId="{6754052F-5B23-433C-8ADA-E8F0F8438144}"/>
          </ac:spMkLst>
        </pc:spChg>
        <pc:spChg chg="add del">
          <ac:chgData name="Nicholas Gecks-Preston" userId="S::n10763104@qut.edu.au::1bb99a58-3236-4a8c-b147-414d2b769c77" providerId="AD" clId="Web-{8AAD2CD1-BFDF-A14C-6792-A68120C7FF12}" dt="2023-05-23T09:13:50.225" v="2"/>
          <ac:spMkLst>
            <pc:docMk/>
            <pc:sldMk cId="2554043635" sldId="261"/>
            <ac:spMk id="77" creationId="{FB2B180F-0C1C-4489-B089-6B68FD7AB38F}"/>
          </ac:spMkLst>
        </pc:spChg>
        <pc:spChg chg="add del">
          <ac:chgData name="Nicholas Gecks-Preston" userId="S::n10763104@qut.edu.au::1bb99a58-3236-4a8c-b147-414d2b769c77" providerId="AD" clId="Web-{8AAD2CD1-BFDF-A14C-6792-A68120C7FF12}" dt="2023-05-23T09:13:50.193" v="1"/>
          <ac:spMkLst>
            <pc:docMk/>
            <pc:sldMk cId="2554043635" sldId="261"/>
            <ac:spMk id="96" creationId="{7D6BF779-0B8C-4CC2-9268-9506AD0C5331}"/>
          </ac:spMkLst>
        </pc:spChg>
        <pc:spChg chg="add del">
          <ac:chgData name="Nicholas Gecks-Preston" userId="S::n10763104@qut.edu.au::1bb99a58-3236-4a8c-b147-414d2b769c77" providerId="AD" clId="Web-{8AAD2CD1-BFDF-A14C-6792-A68120C7FF12}" dt="2023-05-23T09:13:50.193" v="1"/>
          <ac:spMkLst>
            <pc:docMk/>
            <pc:sldMk cId="2554043635" sldId="261"/>
            <ac:spMk id="98" creationId="{8B646C36-EEEC-4D52-8E8E-206F4CD8A3DA}"/>
          </ac:spMkLst>
        </pc:spChg>
        <pc:spChg chg="add">
          <ac:chgData name="Nicholas Gecks-Preston" userId="S::n10763104@qut.edu.au::1bb99a58-3236-4a8c-b147-414d2b769c77" providerId="AD" clId="Web-{8AAD2CD1-BFDF-A14C-6792-A68120C7FF12}" dt="2023-05-23T09:13:50.225" v="2"/>
          <ac:spMkLst>
            <pc:docMk/>
            <pc:sldMk cId="2554043635" sldId="261"/>
            <ac:spMk id="102" creationId="{5F9176D7-CC1C-4175-B08A-01FB9F4F3CB5}"/>
          </ac:spMkLst>
        </pc:spChg>
        <pc:spChg chg="add del">
          <ac:chgData name="Nicholas Gecks-Preston" userId="S::n10763104@qut.edu.au::1bb99a58-3236-4a8c-b147-414d2b769c77" providerId="AD" clId="Web-{8AAD2CD1-BFDF-A14C-6792-A68120C7FF12}" dt="2023-05-23T09:13:50.193" v="1"/>
          <ac:spMkLst>
            <pc:docMk/>
            <pc:sldMk cId="2554043635" sldId="261"/>
            <ac:spMk id="104" creationId="{8258443E-B333-44F4-8D49-1EAB1C1A4613}"/>
          </ac:spMkLst>
        </pc:spChg>
        <pc:spChg chg="add">
          <ac:chgData name="Nicholas Gecks-Preston" userId="S::n10763104@qut.edu.au::1bb99a58-3236-4a8c-b147-414d2b769c77" providerId="AD" clId="Web-{8AAD2CD1-BFDF-A14C-6792-A68120C7FF12}" dt="2023-05-23T09:13:50.225" v="2"/>
          <ac:spMkLst>
            <pc:docMk/>
            <pc:sldMk cId="2554043635" sldId="261"/>
            <ac:spMk id="108" creationId="{6754052F-5B23-433C-8ADA-E8F0F8438144}"/>
          </ac:spMkLst>
        </pc:spChg>
        <pc:spChg chg="add del">
          <ac:chgData name="Nicholas Gecks-Preston" userId="S::n10763104@qut.edu.au::1bb99a58-3236-4a8c-b147-414d2b769c77" providerId="AD" clId="Web-{8AAD2CD1-BFDF-A14C-6792-A68120C7FF12}" dt="2023-05-23T09:13:50.193" v="1"/>
          <ac:spMkLst>
            <pc:docMk/>
            <pc:sldMk cId="2554043635" sldId="261"/>
            <ac:spMk id="113" creationId="{4FB204DF-284E-45F6-A017-79A4DF57BCCB}"/>
          </ac:spMkLst>
        </pc:spChg>
        <pc:spChg chg="add del">
          <ac:chgData name="Nicholas Gecks-Preston" userId="S::n10763104@qut.edu.au::1bb99a58-3236-4a8c-b147-414d2b769c77" providerId="AD" clId="Web-{8AAD2CD1-BFDF-A14C-6792-A68120C7FF12}" dt="2023-05-23T09:13:50.193" v="1"/>
          <ac:spMkLst>
            <pc:docMk/>
            <pc:sldMk cId="2554043635" sldId="261"/>
            <ac:spMk id="115" creationId="{EB8560A9-B281-46EB-A304-1E4A5A00D6A9}"/>
          </ac:spMkLst>
        </pc:spChg>
        <pc:spChg chg="add del">
          <ac:chgData name="Nicholas Gecks-Preston" userId="S::n10763104@qut.edu.au::1bb99a58-3236-4a8c-b147-414d2b769c77" providerId="AD" clId="Web-{8AAD2CD1-BFDF-A14C-6792-A68120C7FF12}" dt="2023-05-23T09:13:50.193" v="1"/>
          <ac:spMkLst>
            <pc:docMk/>
            <pc:sldMk cId="2554043635" sldId="261"/>
            <ac:spMk id="117" creationId="{4D1A5E71-B6B6-486A-8CDC-C7ABD9B903F6}"/>
          </ac:spMkLst>
        </pc:spChg>
        <pc:spChg chg="add del">
          <ac:chgData name="Nicholas Gecks-Preston" userId="S::n10763104@qut.edu.au::1bb99a58-3236-4a8c-b147-414d2b769c77" providerId="AD" clId="Web-{8AAD2CD1-BFDF-A14C-6792-A68120C7FF12}" dt="2023-05-23T09:13:50.193" v="1"/>
          <ac:spMkLst>
            <pc:docMk/>
            <pc:sldMk cId="2554043635" sldId="261"/>
            <ac:spMk id="119" creationId="{667882DD-56E8-460E-99D5-86E71982D5AB}"/>
          </ac:spMkLst>
        </pc:spChg>
        <pc:spChg chg="add">
          <ac:chgData name="Nicholas Gecks-Preston" userId="S::n10763104@qut.edu.au::1bb99a58-3236-4a8c-b147-414d2b769c77" providerId="AD" clId="Web-{8AAD2CD1-BFDF-A14C-6792-A68120C7FF12}" dt="2023-05-23T09:13:50.225" v="2"/>
          <ac:spMkLst>
            <pc:docMk/>
            <pc:sldMk cId="2554043635" sldId="261"/>
            <ac:spMk id="122" creationId="{70CCC791-94D7-4BB8-9EDF-423CEA1F6215}"/>
          </ac:spMkLst>
        </pc:spChg>
        <pc:spChg chg="add">
          <ac:chgData name="Nicholas Gecks-Preston" userId="S::n10763104@qut.edu.au::1bb99a58-3236-4a8c-b147-414d2b769c77" providerId="AD" clId="Web-{8AAD2CD1-BFDF-A14C-6792-A68120C7FF12}" dt="2023-05-23T09:13:50.225" v="2"/>
          <ac:spMkLst>
            <pc:docMk/>
            <pc:sldMk cId="2554043635" sldId="261"/>
            <ac:spMk id="123" creationId="{ED55A19D-297C-4231-AD1F-08EF9B4AA8F4}"/>
          </ac:spMkLst>
        </pc:spChg>
        <pc:spChg chg="add">
          <ac:chgData name="Nicholas Gecks-Preston" userId="S::n10763104@qut.edu.au::1bb99a58-3236-4a8c-b147-414d2b769c77" providerId="AD" clId="Web-{8AAD2CD1-BFDF-A14C-6792-A68120C7FF12}" dt="2023-05-23T09:13:50.225" v="2"/>
          <ac:spMkLst>
            <pc:docMk/>
            <pc:sldMk cId="2554043635" sldId="261"/>
            <ac:spMk id="124" creationId="{98875539-0E84-455D-BC55-CA2C4BD93DC2}"/>
          </ac:spMkLst>
        </pc:spChg>
        <pc:spChg chg="add">
          <ac:chgData name="Nicholas Gecks-Preston" userId="S::n10763104@qut.edu.au::1bb99a58-3236-4a8c-b147-414d2b769c77" providerId="AD" clId="Web-{8AAD2CD1-BFDF-A14C-6792-A68120C7FF12}" dt="2023-05-23T09:13:50.225" v="2"/>
          <ac:spMkLst>
            <pc:docMk/>
            <pc:sldMk cId="2554043635" sldId="261"/>
            <ac:spMk id="125" creationId="{D83469C6-FD66-4B54-921B-8031CD42BA2F}"/>
          </ac:spMkLst>
        </pc:spChg>
        <pc:spChg chg="add">
          <ac:chgData name="Nicholas Gecks-Preston" userId="S::n10763104@qut.edu.au::1bb99a58-3236-4a8c-b147-414d2b769c77" providerId="AD" clId="Web-{8AAD2CD1-BFDF-A14C-6792-A68120C7FF12}" dt="2023-05-23T09:13:50.225" v="2"/>
          <ac:spMkLst>
            <pc:docMk/>
            <pc:sldMk cId="2554043635" sldId="261"/>
            <ac:spMk id="126" creationId="{6F0C6814-AEA4-4409-9A89-7AC1D41EB7CA}"/>
          </ac:spMkLst>
        </pc:spChg>
        <pc:spChg chg="add">
          <ac:chgData name="Nicholas Gecks-Preston" userId="S::n10763104@qut.edu.au::1bb99a58-3236-4a8c-b147-414d2b769c77" providerId="AD" clId="Web-{8AAD2CD1-BFDF-A14C-6792-A68120C7FF12}" dt="2023-05-23T09:13:50.225" v="2"/>
          <ac:spMkLst>
            <pc:docMk/>
            <pc:sldMk cId="2554043635" sldId="261"/>
            <ac:spMk id="127" creationId="{FB2B180F-0C1C-4489-B089-6B68FD7AB38F}"/>
          </ac:spMkLst>
        </pc:spChg>
        <pc:grpChg chg="add del">
          <ac:chgData name="Nicholas Gecks-Preston" userId="S::n10763104@qut.edu.au::1bb99a58-3236-4a8c-b147-414d2b769c77" providerId="AD" clId="Web-{8AAD2CD1-BFDF-A14C-6792-A68120C7FF12}" dt="2023-05-23T09:13:50.225" v="2"/>
          <ac:grpSpMkLst>
            <pc:docMk/>
            <pc:sldMk cId="2554043635" sldId="261"/>
            <ac:grpSpMk id="56" creationId="{773CCE17-EE0F-40E0-B7AE-CF7677B64709}"/>
          </ac:grpSpMkLst>
        </pc:grpChg>
        <pc:grpChg chg="add del">
          <ac:chgData name="Nicholas Gecks-Preston" userId="S::n10763104@qut.edu.au::1bb99a58-3236-4a8c-b147-414d2b769c77" providerId="AD" clId="Web-{8AAD2CD1-BFDF-A14C-6792-A68120C7FF12}" dt="2023-05-23T09:13:50.225" v="2"/>
          <ac:grpSpMkLst>
            <pc:docMk/>
            <pc:sldMk cId="2554043635" sldId="261"/>
            <ac:grpSpMk id="79" creationId="{F8DA0E47-CC59-4007-BDA3-0D5A4CF235D6}"/>
          </ac:grpSpMkLst>
        </pc:grpChg>
        <pc:grpChg chg="add del">
          <ac:chgData name="Nicholas Gecks-Preston" userId="S::n10763104@qut.edu.au::1bb99a58-3236-4a8c-b147-414d2b769c77" providerId="AD" clId="Web-{8AAD2CD1-BFDF-A14C-6792-A68120C7FF12}" dt="2023-05-23T09:13:50.193" v="1"/>
          <ac:grpSpMkLst>
            <pc:docMk/>
            <pc:sldMk cId="2554043635" sldId="261"/>
            <ac:grpSpMk id="89" creationId="{8A351602-3772-4279-B0D3-A523F6F6EAB3}"/>
          </ac:grpSpMkLst>
        </pc:grpChg>
        <pc:grpChg chg="add del">
          <ac:chgData name="Nicholas Gecks-Preston" userId="S::n10763104@qut.edu.au::1bb99a58-3236-4a8c-b147-414d2b769c77" providerId="AD" clId="Web-{8AAD2CD1-BFDF-A14C-6792-A68120C7FF12}" dt="2023-05-23T09:13:50.193" v="1"/>
          <ac:grpSpMkLst>
            <pc:docMk/>
            <pc:sldMk cId="2554043635" sldId="261"/>
            <ac:grpSpMk id="100" creationId="{B2EBBF56-923D-48A7-9F8F-86E33CFA3EF9}"/>
          </ac:grpSpMkLst>
        </pc:grpChg>
        <pc:grpChg chg="add del">
          <ac:chgData name="Nicholas Gecks-Preston" userId="S::n10763104@qut.edu.au::1bb99a58-3236-4a8c-b147-414d2b769c77" providerId="AD" clId="Web-{8AAD2CD1-BFDF-A14C-6792-A68120C7FF12}" dt="2023-05-23T09:13:50.193" v="1"/>
          <ac:grpSpMkLst>
            <pc:docMk/>
            <pc:sldMk cId="2554043635" sldId="261"/>
            <ac:grpSpMk id="106" creationId="{FB9739EB-7F66-433D-841F-AB3CD18700B7}"/>
          </ac:grpSpMkLst>
        </pc:grpChg>
        <pc:grpChg chg="add">
          <ac:chgData name="Nicholas Gecks-Preston" userId="S::n10763104@qut.edu.au::1bb99a58-3236-4a8c-b147-414d2b769c77" providerId="AD" clId="Web-{8AAD2CD1-BFDF-A14C-6792-A68120C7FF12}" dt="2023-05-23T09:13:50.225" v="2"/>
          <ac:grpSpMkLst>
            <pc:docMk/>
            <pc:sldMk cId="2554043635" sldId="261"/>
            <ac:grpSpMk id="112" creationId="{F8DA0E47-CC59-4007-BDA3-0D5A4CF235D6}"/>
          </ac:grpSpMkLst>
        </pc:grpChg>
        <pc:grpChg chg="add">
          <ac:chgData name="Nicholas Gecks-Preston" userId="S::n10763104@qut.edu.au::1bb99a58-3236-4a8c-b147-414d2b769c77" providerId="AD" clId="Web-{8AAD2CD1-BFDF-A14C-6792-A68120C7FF12}" dt="2023-05-23T09:13:50.225" v="2"/>
          <ac:grpSpMkLst>
            <pc:docMk/>
            <pc:sldMk cId="2554043635" sldId="261"/>
            <ac:grpSpMk id="121" creationId="{773CCE17-EE0F-40E0-B7AE-CF7677B64709}"/>
          </ac:grpSpMkLst>
        </pc:grpChg>
      </pc:sldChg>
    </pc:docChg>
  </pc:docChgLst>
  <pc:docChgLst>
    <pc:chgData name="Nicholas Gecks-Preston" userId="S::n10763104@qut.edu.au::1bb99a58-3236-4a8c-b147-414d2b769c77" providerId="AD" clId="Web-{80A14CA4-B174-023B-8073-8FD3E25CE02A}"/>
    <pc:docChg chg="addSld delSld modSld sldOrd">
      <pc:chgData name="Nicholas Gecks-Preston" userId="S::n10763104@qut.edu.au::1bb99a58-3236-4a8c-b147-414d2b769c77" providerId="AD" clId="Web-{80A14CA4-B174-023B-8073-8FD3E25CE02A}" dt="2023-05-24T16:47:40.501" v="858" actId="1076"/>
      <pc:docMkLst>
        <pc:docMk/>
      </pc:docMkLst>
      <pc:sldChg chg="addAnim delAnim modAnim">
        <pc:chgData name="Nicholas Gecks-Preston" userId="S::n10763104@qut.edu.au::1bb99a58-3236-4a8c-b147-414d2b769c77" providerId="AD" clId="Web-{80A14CA4-B174-023B-8073-8FD3E25CE02A}" dt="2023-05-24T13:33:21.454" v="237"/>
        <pc:sldMkLst>
          <pc:docMk/>
          <pc:sldMk cId="109857222" sldId="256"/>
        </pc:sldMkLst>
      </pc:sldChg>
      <pc:sldChg chg="modTransition addAnim">
        <pc:chgData name="Nicholas Gecks-Preston" userId="S::n10763104@qut.edu.au::1bb99a58-3236-4a8c-b147-414d2b769c77" providerId="AD" clId="Web-{80A14CA4-B174-023B-8073-8FD3E25CE02A}" dt="2023-05-24T13:41:28.413" v="267"/>
        <pc:sldMkLst>
          <pc:docMk/>
          <pc:sldMk cId="886262648" sldId="258"/>
        </pc:sldMkLst>
      </pc:sldChg>
      <pc:sldChg chg="modSp modTransition">
        <pc:chgData name="Nicholas Gecks-Preston" userId="S::n10763104@qut.edu.au::1bb99a58-3236-4a8c-b147-414d2b769c77" providerId="AD" clId="Web-{80A14CA4-B174-023B-8073-8FD3E25CE02A}" dt="2023-05-24T13:40:51.193" v="264" actId="1076"/>
        <pc:sldMkLst>
          <pc:docMk/>
          <pc:sldMk cId="3330777150" sldId="260"/>
        </pc:sldMkLst>
        <pc:graphicFrameChg chg="mod">
          <ac:chgData name="Nicholas Gecks-Preston" userId="S::n10763104@qut.edu.au::1bb99a58-3236-4a8c-b147-414d2b769c77" providerId="AD" clId="Web-{80A14CA4-B174-023B-8073-8FD3E25CE02A}" dt="2023-05-24T13:40:51.193" v="264" actId="1076"/>
          <ac:graphicFrameMkLst>
            <pc:docMk/>
            <pc:sldMk cId="3330777150" sldId="260"/>
            <ac:graphicFrameMk id="170" creationId="{16644238-9DAA-9EB5-4377-1818E287D5A0}"/>
          </ac:graphicFrameMkLst>
        </pc:graphicFrameChg>
      </pc:sldChg>
      <pc:sldChg chg="addAnim delAnim modAnim">
        <pc:chgData name="Nicholas Gecks-Preston" userId="S::n10763104@qut.edu.au::1bb99a58-3236-4a8c-b147-414d2b769c77" providerId="AD" clId="Web-{80A14CA4-B174-023B-8073-8FD3E25CE02A}" dt="2023-05-24T13:36:24.587" v="257"/>
        <pc:sldMkLst>
          <pc:docMk/>
          <pc:sldMk cId="1171792392" sldId="262"/>
        </pc:sldMkLst>
      </pc:sldChg>
      <pc:sldChg chg="modTransition addAnim delAnim">
        <pc:chgData name="Nicholas Gecks-Preston" userId="S::n10763104@qut.edu.au::1bb99a58-3236-4a8c-b147-414d2b769c77" providerId="AD" clId="Web-{80A14CA4-B174-023B-8073-8FD3E25CE02A}" dt="2023-05-24T13:40:34.551" v="260"/>
        <pc:sldMkLst>
          <pc:docMk/>
          <pc:sldMk cId="1872143818" sldId="263"/>
        </pc:sldMkLst>
      </pc:sldChg>
      <pc:sldChg chg="modTransition">
        <pc:chgData name="Nicholas Gecks-Preston" userId="S::n10763104@qut.edu.au::1bb99a58-3236-4a8c-b147-414d2b769c77" providerId="AD" clId="Web-{80A14CA4-B174-023B-8073-8FD3E25CE02A}" dt="2023-05-24T13:40:59.396" v="265"/>
        <pc:sldMkLst>
          <pc:docMk/>
          <pc:sldMk cId="3008136752" sldId="264"/>
        </pc:sldMkLst>
      </pc:sldChg>
      <pc:sldChg chg="addSp delSp modSp del mod setBg">
        <pc:chgData name="Nicholas Gecks-Preston" userId="S::n10763104@qut.edu.au::1bb99a58-3236-4a8c-b147-414d2b769c77" providerId="AD" clId="Web-{80A14CA4-B174-023B-8073-8FD3E25CE02A}" dt="2023-05-24T12:05:52.134" v="190"/>
        <pc:sldMkLst>
          <pc:docMk/>
          <pc:sldMk cId="235784442" sldId="265"/>
        </pc:sldMkLst>
        <pc:spChg chg="del">
          <ac:chgData name="Nicholas Gecks-Preston" userId="S::n10763104@qut.edu.au::1bb99a58-3236-4a8c-b147-414d2b769c77" providerId="AD" clId="Web-{80A14CA4-B174-023B-8073-8FD3E25CE02A}" dt="2023-05-24T10:51:41.900" v="7"/>
          <ac:spMkLst>
            <pc:docMk/>
            <pc:sldMk cId="235784442" sldId="265"/>
            <ac:spMk id="2" creationId="{8998CD9A-FB71-1693-9C45-0A1D5AC6BEA1}"/>
          </ac:spMkLst>
        </pc:spChg>
        <pc:spChg chg="del">
          <ac:chgData name="Nicholas Gecks-Preston" userId="S::n10763104@qut.edu.au::1bb99a58-3236-4a8c-b147-414d2b769c77" providerId="AD" clId="Web-{80A14CA4-B174-023B-8073-8FD3E25CE02A}" dt="2023-05-24T10:51:43.041" v="8"/>
          <ac:spMkLst>
            <pc:docMk/>
            <pc:sldMk cId="235784442" sldId="265"/>
            <ac:spMk id="3" creationId="{EE621965-749A-8374-7160-9BF0F9959A5A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2:04:51.491" v="182"/>
          <ac:spMkLst>
            <pc:docMk/>
            <pc:sldMk cId="235784442" sldId="265"/>
            <ac:spMk id="14" creationId="{70CCC791-94D7-4BB8-9EDF-423CEA1F6215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2:04:51.491" v="182"/>
          <ac:spMkLst>
            <pc:docMk/>
            <pc:sldMk cId="235784442" sldId="265"/>
            <ac:spMk id="16" creationId="{ED55A19D-297C-4231-AD1F-08EF9B4AA8F4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2:04:56.038" v="184"/>
          <ac:spMkLst>
            <pc:docMk/>
            <pc:sldMk cId="235784442" sldId="265"/>
            <ac:spMk id="20" creationId="{0A3322F4-7A6F-4E4B-982F-9FFC5BE4EDB9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2:05:02.664" v="188"/>
          <ac:spMkLst>
            <pc:docMk/>
            <pc:sldMk cId="235784442" sldId="265"/>
            <ac:spMk id="22" creationId="{D83469C6-FD66-4B54-921B-8031CD42BA2F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2:05:02.664" v="188"/>
          <ac:spMkLst>
            <pc:docMk/>
            <pc:sldMk cId="235784442" sldId="265"/>
            <ac:spMk id="24" creationId="{6F0C6814-AEA4-4409-9A89-7AC1D41EB7CA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2:05:02.664" v="188"/>
          <ac:spMkLst>
            <pc:docMk/>
            <pc:sldMk cId="235784442" sldId="265"/>
            <ac:spMk id="26" creationId="{6754052F-5B23-433C-8ADA-E8F0F8438144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2:05:02.664" v="188"/>
          <ac:spMkLst>
            <pc:docMk/>
            <pc:sldMk cId="235784442" sldId="265"/>
            <ac:spMk id="28" creationId="{FB2B180F-0C1C-4489-B089-6B68FD7AB38F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2:04:51.491" v="182"/>
          <ac:spMkLst>
            <pc:docMk/>
            <pc:sldMk cId="235784442" sldId="265"/>
            <ac:spMk id="33" creationId="{8EFA3AE2-4D79-490F-B649-047F36E56D3A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2:04:51.491" v="182"/>
          <ac:spMkLst>
            <pc:docMk/>
            <pc:sldMk cId="235784442" sldId="265"/>
            <ac:spMk id="35" creationId="{AF1F73C6-5691-4700-AFC4-DA3660397E37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2:04:56.038" v="184"/>
          <ac:spMkLst>
            <pc:docMk/>
            <pc:sldMk cId="235784442" sldId="265"/>
            <ac:spMk id="42" creationId="{70CCC791-94D7-4BB8-9EDF-423CEA1F6215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2:04:56.038" v="184"/>
          <ac:spMkLst>
            <pc:docMk/>
            <pc:sldMk cId="235784442" sldId="265"/>
            <ac:spMk id="43" creationId="{ED55A19D-297C-4231-AD1F-08EF9B4AA8F4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2:04:56.038" v="184"/>
          <ac:spMkLst>
            <pc:docMk/>
            <pc:sldMk cId="235784442" sldId="265"/>
            <ac:spMk id="44" creationId="{F6FAAAC1-6D3F-4377-8EFA-ED056CE89616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2:05:02.664" v="188"/>
          <ac:spMkLst>
            <pc:docMk/>
            <pc:sldMk cId="235784442" sldId="265"/>
            <ac:spMk id="47" creationId="{70CCC791-94D7-4BB8-9EDF-423CEA1F6215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2:05:02.664" v="188"/>
          <ac:spMkLst>
            <pc:docMk/>
            <pc:sldMk cId="235784442" sldId="265"/>
            <ac:spMk id="48" creationId="{ED55A19D-297C-4231-AD1F-08EF9B4AA8F4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2:05:02.664" v="188"/>
          <ac:spMkLst>
            <pc:docMk/>
            <pc:sldMk cId="235784442" sldId="265"/>
            <ac:spMk id="49" creationId="{98875539-0E84-455D-BC55-CA2C4BD93DC2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2:05:02.664" v="188"/>
          <ac:spMkLst>
            <pc:docMk/>
            <pc:sldMk cId="235784442" sldId="265"/>
            <ac:spMk id="50" creationId="{5F9176D7-CC1C-4175-B08A-01FB9F4F3CB5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2:05:02.664" v="188"/>
          <ac:spMkLst>
            <pc:docMk/>
            <pc:sldMk cId="235784442" sldId="265"/>
            <ac:spMk id="64" creationId="{70CCC791-94D7-4BB8-9EDF-423CEA1F6215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2:05:02.664" v="188"/>
          <ac:spMkLst>
            <pc:docMk/>
            <pc:sldMk cId="235784442" sldId="265"/>
            <ac:spMk id="66" creationId="{ED55A19D-297C-4231-AD1F-08EF9B4AA8F4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2:05:02.664" v="188"/>
          <ac:spMkLst>
            <pc:docMk/>
            <pc:sldMk cId="235784442" sldId="265"/>
            <ac:spMk id="68" creationId="{F73F38E8-7222-498E-8007-9C1339AA585A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2:05:02.664" v="188"/>
          <ac:spMkLst>
            <pc:docMk/>
            <pc:sldMk cId="235784442" sldId="265"/>
            <ac:spMk id="70" creationId="{22170AF3-61AC-4086-B07D-81FDC091789F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2:05:02.664" v="188"/>
          <ac:spMkLst>
            <pc:docMk/>
            <pc:sldMk cId="235784442" sldId="265"/>
            <ac:spMk id="76" creationId="{7BD8AB83-2763-4392-B4B9-049CDF1F6EA4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2:05:02.664" v="188"/>
          <ac:spMkLst>
            <pc:docMk/>
            <pc:sldMk cId="235784442" sldId="265"/>
            <ac:spMk id="78" creationId="{480F071C-C35C-4CE1-8EE5-8ED96E2F4E25}"/>
          </ac:spMkLst>
        </pc:spChg>
        <pc:grpChg chg="add del">
          <ac:chgData name="Nicholas Gecks-Preston" userId="S::n10763104@qut.edu.au::1bb99a58-3236-4a8c-b147-414d2b769c77" providerId="AD" clId="Web-{80A14CA4-B174-023B-8073-8FD3E25CE02A}" dt="2023-05-24T12:04:51.491" v="182"/>
          <ac:grpSpMkLst>
            <pc:docMk/>
            <pc:sldMk cId="235784442" sldId="265"/>
            <ac:grpSpMk id="7" creationId="{773CCE17-EE0F-40E0-B7AE-CF7677B64709}"/>
          </ac:grpSpMkLst>
        </pc:grpChg>
        <pc:grpChg chg="add del">
          <ac:chgData name="Nicholas Gecks-Preston" userId="S::n10763104@qut.edu.au::1bb99a58-3236-4a8c-b147-414d2b769c77" providerId="AD" clId="Web-{80A14CA4-B174-023B-8073-8FD3E25CE02A}" dt="2023-05-24T12:04:51.491" v="182"/>
          <ac:grpSpMkLst>
            <pc:docMk/>
            <pc:sldMk cId="235784442" sldId="265"/>
            <ac:grpSpMk id="18" creationId="{811A993A-52C8-4BC6-BFBC-62C21A66A37D}"/>
          </ac:grpSpMkLst>
        </pc:grpChg>
        <pc:grpChg chg="add del">
          <ac:chgData name="Nicholas Gecks-Preston" userId="S::n10763104@qut.edu.au::1bb99a58-3236-4a8c-b147-414d2b769c77" providerId="AD" clId="Web-{80A14CA4-B174-023B-8073-8FD3E25CE02A}" dt="2023-05-24T12:05:02.664" v="188"/>
          <ac:grpSpMkLst>
            <pc:docMk/>
            <pc:sldMk cId="235784442" sldId="265"/>
            <ac:grpSpMk id="30" creationId="{F8DA0E47-CC59-4007-BDA3-0D5A4CF235D6}"/>
          </ac:grpSpMkLst>
        </pc:grpChg>
        <pc:grpChg chg="add del">
          <ac:chgData name="Nicholas Gecks-Preston" userId="S::n10763104@qut.edu.au::1bb99a58-3236-4a8c-b147-414d2b769c77" providerId="AD" clId="Web-{80A14CA4-B174-023B-8073-8FD3E25CE02A}" dt="2023-05-24T12:04:51.491" v="182"/>
          <ac:grpSpMkLst>
            <pc:docMk/>
            <pc:sldMk cId="235784442" sldId="265"/>
            <ac:grpSpMk id="37" creationId="{56F9D4BC-F300-47FA-BC0D-DD9EF194BE8D}"/>
          </ac:grpSpMkLst>
        </pc:grpChg>
        <pc:grpChg chg="add del">
          <ac:chgData name="Nicholas Gecks-Preston" userId="S::n10763104@qut.edu.au::1bb99a58-3236-4a8c-b147-414d2b769c77" providerId="AD" clId="Web-{80A14CA4-B174-023B-8073-8FD3E25CE02A}" dt="2023-05-24T12:04:56.038" v="184"/>
          <ac:grpSpMkLst>
            <pc:docMk/>
            <pc:sldMk cId="235784442" sldId="265"/>
            <ac:grpSpMk id="41" creationId="{773CCE17-EE0F-40E0-B7AE-CF7677B64709}"/>
          </ac:grpSpMkLst>
        </pc:grpChg>
        <pc:grpChg chg="add del">
          <ac:chgData name="Nicholas Gecks-Preston" userId="S::n10763104@qut.edu.au::1bb99a58-3236-4a8c-b147-414d2b769c77" providerId="AD" clId="Web-{80A14CA4-B174-023B-8073-8FD3E25CE02A}" dt="2023-05-24T12:05:02.664" v="188"/>
          <ac:grpSpMkLst>
            <pc:docMk/>
            <pc:sldMk cId="235784442" sldId="265"/>
            <ac:grpSpMk id="46" creationId="{773CCE17-EE0F-40E0-B7AE-CF7677B64709}"/>
          </ac:grpSpMkLst>
        </pc:grpChg>
        <pc:grpChg chg="add">
          <ac:chgData name="Nicholas Gecks-Preston" userId="S::n10763104@qut.edu.au::1bb99a58-3236-4a8c-b147-414d2b769c77" providerId="AD" clId="Web-{80A14CA4-B174-023B-8073-8FD3E25CE02A}" dt="2023-05-24T12:05:02.664" v="188"/>
          <ac:grpSpMkLst>
            <pc:docMk/>
            <pc:sldMk cId="235784442" sldId="265"/>
            <ac:grpSpMk id="57" creationId="{773CCE17-EE0F-40E0-B7AE-CF7677B64709}"/>
          </ac:grpSpMkLst>
        </pc:grpChg>
        <pc:grpChg chg="add">
          <ac:chgData name="Nicholas Gecks-Preston" userId="S::n10763104@qut.edu.au::1bb99a58-3236-4a8c-b147-414d2b769c77" providerId="AD" clId="Web-{80A14CA4-B174-023B-8073-8FD3E25CE02A}" dt="2023-05-24T12:05:02.664" v="188"/>
          <ac:grpSpMkLst>
            <pc:docMk/>
            <pc:sldMk cId="235784442" sldId="265"/>
            <ac:grpSpMk id="72" creationId="{8BA53ACC-5E7A-47CA-AFB6-3EDE695A36DC}"/>
          </ac:grpSpMkLst>
        </pc:grpChg>
        <pc:picChg chg="add del mod">
          <ac:chgData name="Nicholas Gecks-Preston" userId="S::n10763104@qut.edu.au::1bb99a58-3236-4a8c-b147-414d2b769c77" providerId="AD" clId="Web-{80A14CA4-B174-023B-8073-8FD3E25CE02A}" dt="2023-05-24T12:05:47.337" v="189"/>
          <ac:picMkLst>
            <pc:docMk/>
            <pc:sldMk cId="235784442" sldId="265"/>
            <ac:picMk id="2" creationId="{B5EAE04E-CD56-4F64-4F5F-C6288A25D4D2}"/>
          </ac:picMkLst>
        </pc:picChg>
      </pc:sldChg>
      <pc:sldChg chg="delSp del">
        <pc:chgData name="Nicholas Gecks-Preston" userId="S::n10763104@qut.edu.au::1bb99a58-3236-4a8c-b147-414d2b769c77" providerId="AD" clId="Web-{80A14CA4-B174-023B-8073-8FD3E25CE02A}" dt="2023-05-24T13:42:11.946" v="268"/>
        <pc:sldMkLst>
          <pc:docMk/>
          <pc:sldMk cId="1468512950" sldId="266"/>
        </pc:sldMkLst>
        <pc:spChg chg="del">
          <ac:chgData name="Nicholas Gecks-Preston" userId="S::n10763104@qut.edu.au::1bb99a58-3236-4a8c-b147-414d2b769c77" providerId="AD" clId="Web-{80A14CA4-B174-023B-8073-8FD3E25CE02A}" dt="2023-05-24T10:51:48.822" v="10"/>
          <ac:spMkLst>
            <pc:docMk/>
            <pc:sldMk cId="1468512950" sldId="266"/>
            <ac:spMk id="2" creationId="{09711526-8A13-255E-5BEF-C79776A331DA}"/>
          </ac:spMkLst>
        </pc:spChg>
        <pc:spChg chg="del">
          <ac:chgData name="Nicholas Gecks-Preston" userId="S::n10763104@qut.edu.au::1bb99a58-3236-4a8c-b147-414d2b769c77" providerId="AD" clId="Web-{80A14CA4-B174-023B-8073-8FD3E25CE02A}" dt="2023-05-24T10:51:45.322" v="9"/>
          <ac:spMkLst>
            <pc:docMk/>
            <pc:sldMk cId="1468512950" sldId="266"/>
            <ac:spMk id="3" creationId="{47D5EDCB-320B-91D4-5227-ADE095D29F20}"/>
          </ac:spMkLst>
        </pc:spChg>
      </pc:sldChg>
      <pc:sldChg chg="addSp delSp modSp mod setBg">
        <pc:chgData name="Nicholas Gecks-Preston" userId="S::n10763104@qut.edu.au::1bb99a58-3236-4a8c-b147-414d2b769c77" providerId="AD" clId="Web-{80A14CA4-B174-023B-8073-8FD3E25CE02A}" dt="2023-05-24T15:44:25.053" v="720"/>
        <pc:sldMkLst>
          <pc:docMk/>
          <pc:sldMk cId="2820526322" sldId="269"/>
        </pc:sldMkLst>
        <pc:spChg chg="mod">
          <ac:chgData name="Nicholas Gecks-Preston" userId="S::n10763104@qut.edu.au::1bb99a58-3236-4a8c-b147-414d2b769c77" providerId="AD" clId="Web-{80A14CA4-B174-023B-8073-8FD3E25CE02A}" dt="2023-05-24T15:44:16.865" v="718"/>
          <ac:spMkLst>
            <pc:docMk/>
            <pc:sldMk cId="2820526322" sldId="269"/>
            <ac:spMk id="2" creationId="{C3C8EA89-6393-4A61-5248-8A1282BBA05B}"/>
          </ac:spMkLst>
        </pc:spChg>
        <pc:spChg chg="del mod">
          <ac:chgData name="Nicholas Gecks-Preston" userId="S::n10763104@qut.edu.au::1bb99a58-3236-4a8c-b147-414d2b769c77" providerId="AD" clId="Web-{80A14CA4-B174-023B-8073-8FD3E25CE02A}" dt="2023-05-24T15:43:07.364" v="709"/>
          <ac:spMkLst>
            <pc:docMk/>
            <pc:sldMk cId="2820526322" sldId="269"/>
            <ac:spMk id="3" creationId="{A668D2F7-AC0D-E49A-B94E-40373B834281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4:16.897" v="719"/>
          <ac:spMkLst>
            <pc:docMk/>
            <pc:sldMk cId="2820526322" sldId="269"/>
            <ac:spMk id="9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4:16.897" v="719"/>
          <ac:spMkLst>
            <pc:docMk/>
            <pc:sldMk cId="2820526322" sldId="269"/>
            <ac:spMk id="11" creationId="{AAD42DD4-86F6-4FD2-869F-32D35E310CF6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4:16.897" v="719"/>
          <ac:spMkLst>
            <pc:docMk/>
            <pc:sldMk cId="2820526322" sldId="269"/>
            <ac:spMk id="13" creationId="{4C36B8C5-0DEB-41B5-911D-572E2E835E3C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4:16.897" v="719"/>
          <ac:spMkLst>
            <pc:docMk/>
            <pc:sldMk cId="2820526322" sldId="269"/>
            <ac:spMk id="15" creationId="{5D1FF148-6725-4278-A9A8-A9A6A3F261CC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4:16.897" v="719"/>
          <ac:spMkLst>
            <pc:docMk/>
            <pc:sldMk cId="2820526322" sldId="269"/>
            <ac:spMk id="17" creationId="{B247507B-4D21-4FF7-B49C-239309CF2A0B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3:54.802" v="716"/>
          <ac:spMkLst>
            <pc:docMk/>
            <pc:sldMk cId="2820526322" sldId="269"/>
            <ac:spMk id="22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4:16.865" v="718"/>
          <ac:spMkLst>
            <pc:docMk/>
            <pc:sldMk cId="2820526322" sldId="269"/>
            <ac:spMk id="28" creationId="{DBBB6517-AFD0-4A58-8B37-F17AB812D2B6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4:16.865" v="718"/>
          <ac:spMkLst>
            <pc:docMk/>
            <pc:sldMk cId="2820526322" sldId="269"/>
            <ac:spMk id="30" creationId="{3E39FCFD-033D-4043-95D9-7FAAAA8E0566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3:54.802" v="716"/>
          <ac:spMkLst>
            <pc:docMk/>
            <pc:sldMk cId="2820526322" sldId="269"/>
            <ac:spMk id="39" creationId="{3CCA69EF-E8B5-4598-BEAD-258F15765D44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3:54.802" v="716"/>
          <ac:spMkLst>
            <pc:docMk/>
            <pc:sldMk cId="2820526322" sldId="269"/>
            <ac:spMk id="41" creationId="{685D65ED-8248-4E7D-AF41-C2685CAE7021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4:16.865" v="718"/>
          <ac:spMkLst>
            <pc:docMk/>
            <pc:sldMk cId="2820526322" sldId="269"/>
            <ac:spMk id="43" creationId="{E5F17139-31EE-46AC-B04F-DBBD852DD6CB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5:44:16.897" v="719"/>
          <ac:spMkLst>
            <pc:docMk/>
            <pc:sldMk cId="2820526322" sldId="269"/>
            <ac:spMk id="46" creationId="{E5F17139-31EE-46AC-B04F-DBBD852DD6CB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5:44:16.897" v="719"/>
          <ac:spMkLst>
            <pc:docMk/>
            <pc:sldMk cId="2820526322" sldId="269"/>
            <ac:spMk id="47" creationId="{AAD42DD4-86F6-4FD2-869F-32D35E310CF6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5:44:16.897" v="719"/>
          <ac:spMkLst>
            <pc:docMk/>
            <pc:sldMk cId="2820526322" sldId="269"/>
            <ac:spMk id="48" creationId="{4C36B8C5-0DEB-41B5-911D-572E2E835E3C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5:44:16.897" v="719"/>
          <ac:spMkLst>
            <pc:docMk/>
            <pc:sldMk cId="2820526322" sldId="269"/>
            <ac:spMk id="49" creationId="{5D1FF148-6725-4278-A9A8-A9A6A3F261CC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5:44:16.897" v="719"/>
          <ac:spMkLst>
            <pc:docMk/>
            <pc:sldMk cId="2820526322" sldId="269"/>
            <ac:spMk id="50" creationId="{B247507B-4D21-4FF7-B49C-239309CF2A0B}"/>
          </ac:spMkLst>
        </pc:spChg>
        <pc:grpChg chg="add del">
          <ac:chgData name="Nicholas Gecks-Preston" userId="S::n10763104@qut.edu.au::1bb99a58-3236-4a8c-b147-414d2b769c77" providerId="AD" clId="Web-{80A14CA4-B174-023B-8073-8FD3E25CE02A}" dt="2023-05-24T15:43:54.802" v="716"/>
          <ac:grpSpMkLst>
            <pc:docMk/>
            <pc:sldMk cId="2820526322" sldId="269"/>
            <ac:grpSpMk id="24" creationId="{CB73D287-48F0-41E2-8B0B-DE4C7D175EAE}"/>
          </ac:grpSpMkLst>
        </pc:grpChg>
        <pc:grpChg chg="add del">
          <ac:chgData name="Nicholas Gecks-Preston" userId="S::n10763104@qut.edu.au::1bb99a58-3236-4a8c-b147-414d2b769c77" providerId="AD" clId="Web-{80A14CA4-B174-023B-8073-8FD3E25CE02A}" dt="2023-05-24T15:44:16.865" v="718"/>
          <ac:grpSpMkLst>
            <pc:docMk/>
            <pc:sldMk cId="2820526322" sldId="269"/>
            <ac:grpSpMk id="44" creationId="{53883AA7-7F86-41F8-A1D8-06E9886E7632}"/>
          </ac:grpSpMkLst>
        </pc:grpChg>
        <pc:graphicFrameChg chg="add mod modGraphic">
          <ac:chgData name="Nicholas Gecks-Preston" userId="S::n10763104@qut.edu.au::1bb99a58-3236-4a8c-b147-414d2b769c77" providerId="AD" clId="Web-{80A14CA4-B174-023B-8073-8FD3E25CE02A}" dt="2023-05-24T15:44:25.053" v="720"/>
          <ac:graphicFrameMkLst>
            <pc:docMk/>
            <pc:sldMk cId="2820526322" sldId="269"/>
            <ac:graphicFrameMk id="5" creationId="{A1468E60-73CA-0D20-41A0-7C8AE35B7546}"/>
          </ac:graphicFrameMkLst>
        </pc:graphicFrameChg>
      </pc:sldChg>
      <pc:sldChg chg="addSp delSp modSp mod setBg">
        <pc:chgData name="Nicholas Gecks-Preston" userId="S::n10763104@qut.edu.au::1bb99a58-3236-4a8c-b147-414d2b769c77" providerId="AD" clId="Web-{80A14CA4-B174-023B-8073-8FD3E25CE02A}" dt="2023-05-24T15:42:57.301" v="708"/>
        <pc:sldMkLst>
          <pc:docMk/>
          <pc:sldMk cId="883942796" sldId="270"/>
        </pc:sldMkLst>
        <pc:spChg chg="mod">
          <ac:chgData name="Nicholas Gecks-Preston" userId="S::n10763104@qut.edu.au::1bb99a58-3236-4a8c-b147-414d2b769c77" providerId="AD" clId="Web-{80A14CA4-B174-023B-8073-8FD3E25CE02A}" dt="2023-05-24T15:42:57.301" v="708"/>
          <ac:spMkLst>
            <pc:docMk/>
            <pc:sldMk cId="883942796" sldId="270"/>
            <ac:spMk id="2" creationId="{78561672-A86C-195B-80B8-55B9FB5D5722}"/>
          </ac:spMkLst>
        </pc:spChg>
        <pc:spChg chg="mod">
          <ac:chgData name="Nicholas Gecks-Preston" userId="S::n10763104@qut.edu.au::1bb99a58-3236-4a8c-b147-414d2b769c77" providerId="AD" clId="Web-{80A14CA4-B174-023B-8073-8FD3E25CE02A}" dt="2023-05-24T15:42:57.301" v="708"/>
          <ac:spMkLst>
            <pc:docMk/>
            <pc:sldMk cId="883942796" sldId="270"/>
            <ac:spMk id="3" creationId="{42947D43-34A3-E1B4-4C44-C6C0AC0F7FCC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2:57.301" v="708"/>
          <ac:spMkLst>
            <pc:docMk/>
            <pc:sldMk cId="883942796" sldId="270"/>
            <ac:spMk id="8" creationId="{5A0118C5-4F8D-4CF4-BADD-53FEACC6C42A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2:57.301" v="708"/>
          <ac:spMkLst>
            <pc:docMk/>
            <pc:sldMk cId="883942796" sldId="270"/>
            <ac:spMk id="10" creationId="{4E0A5C5C-2A95-428E-9F6A-0D29EBD57C9F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2:57.301" v="708"/>
          <ac:spMkLst>
            <pc:docMk/>
            <pc:sldMk cId="883942796" sldId="270"/>
            <ac:spMk id="12" creationId="{1056F38F-7C4E-461D-8709-7D0024AE1F79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2:57.301" v="708"/>
          <ac:spMkLst>
            <pc:docMk/>
            <pc:sldMk cId="883942796" sldId="270"/>
            <ac:spMk id="14" creationId="{C7278469-3C3C-49CE-AEEE-E176A4900B78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2:57.301" v="708"/>
          <ac:spMkLst>
            <pc:docMk/>
            <pc:sldMk cId="883942796" sldId="270"/>
            <ac:spMk id="20" creationId="{4C6598AB-1C17-4D54-951C-A082D94ACB7A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2:57.301" v="708"/>
          <ac:spMkLst>
            <pc:docMk/>
            <pc:sldMk cId="883942796" sldId="270"/>
            <ac:spMk id="22" creationId="{C83B66D7-137D-4AC1-B172-53D60F08BEB5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2:57.301" v="708"/>
          <ac:spMkLst>
            <pc:docMk/>
            <pc:sldMk cId="883942796" sldId="270"/>
            <ac:spMk id="24" creationId="{F6B92503-6984-4D15-8B98-8718709B785D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2:57.301" v="708"/>
          <ac:spMkLst>
            <pc:docMk/>
            <pc:sldMk cId="883942796" sldId="270"/>
            <ac:spMk id="26" creationId="{08DDF938-524E-4C18-A47D-C00627832366}"/>
          </ac:spMkLst>
        </pc:spChg>
        <pc:grpChg chg="add del">
          <ac:chgData name="Nicholas Gecks-Preston" userId="S::n10763104@qut.edu.au::1bb99a58-3236-4a8c-b147-414d2b769c77" providerId="AD" clId="Web-{80A14CA4-B174-023B-8073-8FD3E25CE02A}" dt="2023-05-24T15:42:57.301" v="708"/>
          <ac:grpSpMkLst>
            <pc:docMk/>
            <pc:sldMk cId="883942796" sldId="270"/>
            <ac:grpSpMk id="16" creationId="{93DC754C-7E09-422D-A8BB-AF632E90DFA2}"/>
          </ac:grpSpMkLst>
        </pc:grpChg>
        <pc:grpChg chg="add del">
          <ac:chgData name="Nicholas Gecks-Preston" userId="S::n10763104@qut.edu.au::1bb99a58-3236-4a8c-b147-414d2b769c77" providerId="AD" clId="Web-{80A14CA4-B174-023B-8073-8FD3E25CE02A}" dt="2023-05-24T15:42:57.301" v="708"/>
          <ac:grpSpMkLst>
            <pc:docMk/>
            <pc:sldMk cId="883942796" sldId="270"/>
            <ac:grpSpMk id="28" creationId="{3773FAF5-C452-4455-9411-D6AF5EBD4CA9}"/>
          </ac:grpSpMkLst>
        </pc:grpChg>
      </pc:sldChg>
      <pc:sldChg chg="addSp delSp modSp">
        <pc:chgData name="Nicholas Gecks-Preston" userId="S::n10763104@qut.edu.au::1bb99a58-3236-4a8c-b147-414d2b769c77" providerId="AD" clId="Web-{80A14CA4-B174-023B-8073-8FD3E25CE02A}" dt="2023-05-24T16:47:40.501" v="858" actId="1076"/>
        <pc:sldMkLst>
          <pc:docMk/>
          <pc:sldMk cId="438466964" sldId="272"/>
        </pc:sldMkLst>
        <pc:spChg chg="mod">
          <ac:chgData name="Nicholas Gecks-Preston" userId="S::n10763104@qut.edu.au::1bb99a58-3236-4a8c-b147-414d2b769c77" providerId="AD" clId="Web-{80A14CA4-B174-023B-8073-8FD3E25CE02A}" dt="2023-05-24T15:27:48.664" v="541" actId="20577"/>
          <ac:spMkLst>
            <pc:docMk/>
            <pc:sldMk cId="438466964" sldId="272"/>
            <ac:spMk id="2" creationId="{A0602CDC-A2CE-1F37-0B8A-7CF827B5316A}"/>
          </ac:spMkLst>
        </pc:spChg>
        <pc:spChg chg="del mod">
          <ac:chgData name="Nicholas Gecks-Preston" userId="S::n10763104@qut.edu.au::1bb99a58-3236-4a8c-b147-414d2b769c77" providerId="AD" clId="Web-{80A14CA4-B174-023B-8073-8FD3E25CE02A}" dt="2023-05-24T15:16:35.171" v="451"/>
          <ac:spMkLst>
            <pc:docMk/>
            <pc:sldMk cId="438466964" sldId="272"/>
            <ac:spMk id="3" creationId="{97AA88C9-E4C1-2F2F-BEE2-2932DAC83992}"/>
          </ac:spMkLst>
        </pc:spChg>
        <pc:spChg chg="add del mod">
          <ac:chgData name="Nicholas Gecks-Preston" userId="S::n10763104@qut.edu.au::1bb99a58-3236-4a8c-b147-414d2b769c77" providerId="AD" clId="Web-{80A14CA4-B174-023B-8073-8FD3E25CE02A}" dt="2023-05-24T16:46:28.842" v="846"/>
          <ac:spMkLst>
            <pc:docMk/>
            <pc:sldMk cId="438466964" sldId="272"/>
            <ac:spMk id="6" creationId="{EF52210B-2060-0349-6E20-9ECCA8BAC13C}"/>
          </ac:spMkLst>
        </pc:spChg>
        <pc:spChg chg="add mod">
          <ac:chgData name="Nicholas Gecks-Preston" userId="S::n10763104@qut.edu.au::1bb99a58-3236-4a8c-b147-414d2b769c77" providerId="AD" clId="Web-{80A14CA4-B174-023B-8073-8FD3E25CE02A}" dt="2023-05-24T16:47:40.501" v="858" actId="1076"/>
          <ac:spMkLst>
            <pc:docMk/>
            <pc:sldMk cId="438466964" sldId="272"/>
            <ac:spMk id="7" creationId="{7560D203-09E2-C85F-AA0B-54E8C5B03273}"/>
          </ac:spMkLst>
        </pc:spChg>
        <pc:spChg chg="add mod">
          <ac:chgData name="Nicholas Gecks-Preston" userId="S::n10763104@qut.edu.au::1bb99a58-3236-4a8c-b147-414d2b769c77" providerId="AD" clId="Web-{80A14CA4-B174-023B-8073-8FD3E25CE02A}" dt="2023-05-24T16:46:41.202" v="849" actId="1076"/>
          <ac:spMkLst>
            <pc:docMk/>
            <pc:sldMk cId="438466964" sldId="272"/>
            <ac:spMk id="9" creationId="{F1F41308-ADB4-B93F-CE25-4815373DAF0E}"/>
          </ac:spMkLst>
        </pc:spChg>
        <pc:picChg chg="add mod">
          <ac:chgData name="Nicholas Gecks-Preston" userId="S::n10763104@qut.edu.au::1bb99a58-3236-4a8c-b147-414d2b769c77" providerId="AD" clId="Web-{80A14CA4-B174-023B-8073-8FD3E25CE02A}" dt="2023-05-24T15:20:48.373" v="485" actId="1076"/>
          <ac:picMkLst>
            <pc:docMk/>
            <pc:sldMk cId="438466964" sldId="272"/>
            <ac:picMk id="4" creationId="{FB19720B-381D-5A91-9269-9111E8A7EF78}"/>
          </ac:picMkLst>
        </pc:picChg>
        <pc:picChg chg="add mod">
          <ac:chgData name="Nicholas Gecks-Preston" userId="S::n10763104@qut.edu.au::1bb99a58-3236-4a8c-b147-414d2b769c77" providerId="AD" clId="Web-{80A14CA4-B174-023B-8073-8FD3E25CE02A}" dt="2023-05-24T15:20:57.201" v="488" actId="1076"/>
          <ac:picMkLst>
            <pc:docMk/>
            <pc:sldMk cId="438466964" sldId="272"/>
            <ac:picMk id="5" creationId="{2C574572-3A9A-1733-C931-61061171C0C0}"/>
          </ac:picMkLst>
        </pc:picChg>
      </pc:sldChg>
      <pc:sldChg chg="modSp">
        <pc:chgData name="Nicholas Gecks-Preston" userId="S::n10763104@qut.edu.au::1bb99a58-3236-4a8c-b147-414d2b769c77" providerId="AD" clId="Web-{80A14CA4-B174-023B-8073-8FD3E25CE02A}" dt="2023-05-24T13:59:01.057" v="406" actId="14100"/>
        <pc:sldMkLst>
          <pc:docMk/>
          <pc:sldMk cId="1628480566" sldId="273"/>
        </pc:sldMkLst>
        <pc:spChg chg="mod">
          <ac:chgData name="Nicholas Gecks-Preston" userId="S::n10763104@qut.edu.au::1bb99a58-3236-4a8c-b147-414d2b769c77" providerId="AD" clId="Web-{80A14CA4-B174-023B-8073-8FD3E25CE02A}" dt="2023-05-24T10:55:23.702" v="15" actId="20577"/>
          <ac:spMkLst>
            <pc:docMk/>
            <pc:sldMk cId="1628480566" sldId="273"/>
            <ac:spMk id="2" creationId="{214C9FF1-E57B-4491-7620-69C6BE13358E}"/>
          </ac:spMkLst>
        </pc:spChg>
        <pc:picChg chg="mod">
          <ac:chgData name="Nicholas Gecks-Preston" userId="S::n10763104@qut.edu.au::1bb99a58-3236-4a8c-b147-414d2b769c77" providerId="AD" clId="Web-{80A14CA4-B174-023B-8073-8FD3E25CE02A}" dt="2023-05-24T13:59:01.057" v="406" actId="14100"/>
          <ac:picMkLst>
            <pc:docMk/>
            <pc:sldMk cId="1628480566" sldId="273"/>
            <ac:picMk id="4" creationId="{1C9721F9-E5B1-8BEE-B764-98DD4F22AF50}"/>
          </ac:picMkLst>
        </pc:picChg>
        <pc:picChg chg="mod">
          <ac:chgData name="Nicholas Gecks-Preston" userId="S::n10763104@qut.edu.au::1bb99a58-3236-4a8c-b147-414d2b769c77" providerId="AD" clId="Web-{80A14CA4-B174-023B-8073-8FD3E25CE02A}" dt="2023-05-24T13:58:56.369" v="405" actId="14100"/>
          <ac:picMkLst>
            <pc:docMk/>
            <pc:sldMk cId="1628480566" sldId="273"/>
            <ac:picMk id="5" creationId="{E0118A98-A416-C9AF-D4D3-DDAB3C4159F3}"/>
          </ac:picMkLst>
        </pc:picChg>
      </pc:sldChg>
      <pc:sldChg chg="del">
        <pc:chgData name="Nicholas Gecks-Preston" userId="S::n10763104@qut.edu.au::1bb99a58-3236-4a8c-b147-414d2b769c77" providerId="AD" clId="Web-{80A14CA4-B174-023B-8073-8FD3E25CE02A}" dt="2023-05-24T15:46:53.635" v="811"/>
        <pc:sldMkLst>
          <pc:docMk/>
          <pc:sldMk cId="1827243727" sldId="274"/>
        </pc:sldMkLst>
      </pc:sldChg>
      <pc:sldChg chg="del">
        <pc:chgData name="Nicholas Gecks-Preston" userId="S::n10763104@qut.edu.au::1bb99a58-3236-4a8c-b147-414d2b769c77" providerId="AD" clId="Web-{80A14CA4-B174-023B-8073-8FD3E25CE02A}" dt="2023-05-24T15:46:52.244" v="810"/>
        <pc:sldMkLst>
          <pc:docMk/>
          <pc:sldMk cId="1575057174" sldId="275"/>
        </pc:sldMkLst>
      </pc:sldChg>
      <pc:sldChg chg="addSp delSp modSp new mod ord setBg">
        <pc:chgData name="Nicholas Gecks-Preston" userId="S::n10763104@qut.edu.au::1bb99a58-3236-4a8c-b147-414d2b769c77" providerId="AD" clId="Web-{80A14CA4-B174-023B-8073-8FD3E25CE02A}" dt="2023-05-24T10:46:39.237" v="6"/>
        <pc:sldMkLst>
          <pc:docMk/>
          <pc:sldMk cId="983159347" sldId="277"/>
        </pc:sldMkLst>
        <pc:spChg chg="mod">
          <ac:chgData name="Nicholas Gecks-Preston" userId="S::n10763104@qut.edu.au::1bb99a58-3236-4a8c-b147-414d2b769c77" providerId="AD" clId="Web-{80A14CA4-B174-023B-8073-8FD3E25CE02A}" dt="2023-05-24T10:46:36.800" v="5"/>
          <ac:spMkLst>
            <pc:docMk/>
            <pc:sldMk cId="983159347" sldId="277"/>
            <ac:spMk id="2" creationId="{A55AF228-166B-DC62-1AD4-BA76D06F7A98}"/>
          </ac:spMkLst>
        </pc:spChg>
        <pc:spChg chg="del">
          <ac:chgData name="Nicholas Gecks-Preston" userId="S::n10763104@qut.edu.au::1bb99a58-3236-4a8c-b147-414d2b769c77" providerId="AD" clId="Web-{80A14CA4-B174-023B-8073-8FD3E25CE02A}" dt="2023-05-24T10:46:36.800" v="5"/>
          <ac:spMkLst>
            <pc:docMk/>
            <pc:sldMk cId="983159347" sldId="277"/>
            <ac:spMk id="3" creationId="{E7E055F6-A2E4-3405-5632-FE90923E87DB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0:46:36.800" v="5"/>
          <ac:spMkLst>
            <pc:docMk/>
            <pc:sldMk cId="983159347" sldId="277"/>
            <ac:spMk id="16" creationId="{7D6BF779-0B8C-4CC2-9268-9506AD0C5331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0:46:36.800" v="5"/>
          <ac:spMkLst>
            <pc:docMk/>
            <pc:sldMk cId="983159347" sldId="277"/>
            <ac:spMk id="18" creationId="{3A397E3E-B90C-4D82-BAAA-36F7AC6A4565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0:46:36.800" v="5"/>
          <ac:spMkLst>
            <pc:docMk/>
            <pc:sldMk cId="983159347" sldId="277"/>
            <ac:spMk id="32" creationId="{90A7F83A-9728-4030-8E45-9ECF1ABCCC12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0:46:36.800" v="5"/>
          <ac:spMkLst>
            <pc:docMk/>
            <pc:sldMk cId="983159347" sldId="277"/>
            <ac:spMk id="34" creationId="{A2B5CBEA-F125-49B6-8335-227C325B112B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0:46:36.800" v="5"/>
          <ac:spMkLst>
            <pc:docMk/>
            <pc:sldMk cId="983159347" sldId="277"/>
            <ac:spMk id="36" creationId="{FEA9761C-7BB2-45E5-A5DB-A0B35362454A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0:46:36.800" v="5"/>
          <ac:spMkLst>
            <pc:docMk/>
            <pc:sldMk cId="983159347" sldId="277"/>
            <ac:spMk id="38" creationId="{4D1A5E71-B6B6-486A-8CDC-C7ABD9B903F6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0:46:36.800" v="5"/>
          <ac:spMkLst>
            <pc:docMk/>
            <pc:sldMk cId="983159347" sldId="277"/>
            <ac:spMk id="40" creationId="{8E44D629-6B8E-4D88-A77E-149C0ED03498}"/>
          </ac:spMkLst>
        </pc:spChg>
        <pc:grpChg chg="add">
          <ac:chgData name="Nicholas Gecks-Preston" userId="S::n10763104@qut.edu.au::1bb99a58-3236-4a8c-b147-414d2b769c77" providerId="AD" clId="Web-{80A14CA4-B174-023B-8073-8FD3E25CE02A}" dt="2023-05-24T10:46:36.800" v="5"/>
          <ac:grpSpMkLst>
            <pc:docMk/>
            <pc:sldMk cId="983159347" sldId="277"/>
            <ac:grpSpMk id="9" creationId="{8A351602-3772-4279-B0D3-A523F6F6EAB3}"/>
          </ac:grpSpMkLst>
        </pc:grpChg>
        <pc:grpChg chg="add">
          <ac:chgData name="Nicholas Gecks-Preston" userId="S::n10763104@qut.edu.au::1bb99a58-3236-4a8c-b147-414d2b769c77" providerId="AD" clId="Web-{80A14CA4-B174-023B-8073-8FD3E25CE02A}" dt="2023-05-24T10:46:36.800" v="5"/>
          <ac:grpSpMkLst>
            <pc:docMk/>
            <pc:sldMk cId="983159347" sldId="277"/>
            <ac:grpSpMk id="20" creationId="{0F0C2E5D-B08F-4A99-9D15-59D33148FE02}"/>
          </ac:grpSpMkLst>
        </pc:grpChg>
        <pc:grpChg chg="add">
          <ac:chgData name="Nicholas Gecks-Preston" userId="S::n10763104@qut.edu.au::1bb99a58-3236-4a8c-b147-414d2b769c77" providerId="AD" clId="Web-{80A14CA4-B174-023B-8073-8FD3E25CE02A}" dt="2023-05-24T10:46:36.800" v="5"/>
          <ac:grpSpMkLst>
            <pc:docMk/>
            <pc:sldMk cId="983159347" sldId="277"/>
            <ac:grpSpMk id="28" creationId="{BB7A900B-006E-46F4-831E-5AABAEE45EE1}"/>
          </ac:grpSpMkLst>
        </pc:grpChg>
        <pc:grpChg chg="add">
          <ac:chgData name="Nicholas Gecks-Preston" userId="S::n10763104@qut.edu.au::1bb99a58-3236-4a8c-b147-414d2b769c77" providerId="AD" clId="Web-{80A14CA4-B174-023B-8073-8FD3E25CE02A}" dt="2023-05-24T10:46:36.800" v="5"/>
          <ac:grpSpMkLst>
            <pc:docMk/>
            <pc:sldMk cId="983159347" sldId="277"/>
            <ac:grpSpMk id="42" creationId="{FB9739EB-7F66-433D-841F-AB3CD18700B7}"/>
          </ac:grpSpMkLst>
        </pc:grpChg>
        <pc:grpChg chg="add">
          <ac:chgData name="Nicholas Gecks-Preston" userId="S::n10763104@qut.edu.au::1bb99a58-3236-4a8c-b147-414d2b769c77" providerId="AD" clId="Web-{80A14CA4-B174-023B-8073-8FD3E25CE02A}" dt="2023-05-24T10:46:36.800" v="5"/>
          <ac:grpSpMkLst>
            <pc:docMk/>
            <pc:sldMk cId="983159347" sldId="277"/>
            <ac:grpSpMk id="49" creationId="{8B6BCBAB-41A5-4D6D-8C9B-55E3AA6FCC21}"/>
          </ac:grpSpMkLst>
        </pc:grpChg>
        <pc:picChg chg="add">
          <ac:chgData name="Nicholas Gecks-Preston" userId="S::n10763104@qut.edu.au::1bb99a58-3236-4a8c-b147-414d2b769c77" providerId="AD" clId="Web-{80A14CA4-B174-023B-8073-8FD3E25CE02A}" dt="2023-05-24T10:46:36.800" v="5"/>
          <ac:picMkLst>
            <pc:docMk/>
            <pc:sldMk cId="983159347" sldId="277"/>
            <ac:picMk id="5" creationId="{A363FF84-507D-E885-6513-E7A4A09AB0E7}"/>
          </ac:picMkLst>
        </pc:picChg>
      </pc:sldChg>
      <pc:sldChg chg="modSp new ord">
        <pc:chgData name="Nicholas Gecks-Preston" userId="S::n10763104@qut.edu.au::1bb99a58-3236-4a8c-b147-414d2b769c77" providerId="AD" clId="Web-{80A14CA4-B174-023B-8073-8FD3E25CE02A}" dt="2023-05-24T15:45:36.523" v="759" actId="1076"/>
        <pc:sldMkLst>
          <pc:docMk/>
          <pc:sldMk cId="1809238960" sldId="278"/>
        </pc:sldMkLst>
        <pc:spChg chg="mod">
          <ac:chgData name="Nicholas Gecks-Preston" userId="S::n10763104@qut.edu.au::1bb99a58-3236-4a8c-b147-414d2b769c77" providerId="AD" clId="Web-{80A14CA4-B174-023B-8073-8FD3E25CE02A}" dt="2023-05-24T10:57:41.845" v="131" actId="20577"/>
          <ac:spMkLst>
            <pc:docMk/>
            <pc:sldMk cId="1809238960" sldId="278"/>
            <ac:spMk id="2" creationId="{E03A3B23-5DF3-84DE-2DA3-6EDE95F7741F}"/>
          </ac:spMkLst>
        </pc:spChg>
        <pc:spChg chg="mod">
          <ac:chgData name="Nicholas Gecks-Preston" userId="S::n10763104@qut.edu.au::1bb99a58-3236-4a8c-b147-414d2b769c77" providerId="AD" clId="Web-{80A14CA4-B174-023B-8073-8FD3E25CE02A}" dt="2023-05-24T15:45:36.523" v="759" actId="1076"/>
          <ac:spMkLst>
            <pc:docMk/>
            <pc:sldMk cId="1809238960" sldId="278"/>
            <ac:spMk id="3" creationId="{FCD4BFA3-7B4D-ACFD-BA8A-4FF3FB9A2BFE}"/>
          </ac:spMkLst>
        </pc:spChg>
      </pc:sldChg>
      <pc:sldChg chg="addSp delSp modSp new">
        <pc:chgData name="Nicholas Gecks-Preston" userId="S::n10763104@qut.edu.au::1bb99a58-3236-4a8c-b147-414d2b769c77" providerId="AD" clId="Web-{80A14CA4-B174-023B-8073-8FD3E25CE02A}" dt="2023-05-24T16:46:35.046" v="847" actId="1076"/>
        <pc:sldMkLst>
          <pc:docMk/>
          <pc:sldMk cId="1348960250" sldId="279"/>
        </pc:sldMkLst>
        <pc:spChg chg="mod">
          <ac:chgData name="Nicholas Gecks-Preston" userId="S::n10763104@qut.edu.au::1bb99a58-3236-4a8c-b147-414d2b769c77" providerId="AD" clId="Web-{80A14CA4-B174-023B-8073-8FD3E25CE02A}" dt="2023-05-24T15:34:55.493" v="588" actId="1076"/>
          <ac:spMkLst>
            <pc:docMk/>
            <pc:sldMk cId="1348960250" sldId="279"/>
            <ac:spMk id="2" creationId="{B63BCE3E-1FFE-E67A-5CCF-EBA7CF0778CB}"/>
          </ac:spMkLst>
        </pc:spChg>
        <pc:spChg chg="add mod">
          <ac:chgData name="Nicholas Gecks-Preston" userId="S::n10763104@qut.edu.au::1bb99a58-3236-4a8c-b147-414d2b769c77" providerId="AD" clId="Web-{80A14CA4-B174-023B-8073-8FD3E25CE02A}" dt="2023-05-24T16:46:35.046" v="847" actId="1076"/>
          <ac:spMkLst>
            <pc:docMk/>
            <pc:sldMk cId="1348960250" sldId="279"/>
            <ac:spMk id="3" creationId="{71D9AC73-9FDF-5C38-8086-500D429FABA8}"/>
          </ac:spMkLst>
        </pc:spChg>
        <pc:spChg chg="del">
          <ac:chgData name="Nicholas Gecks-Preston" userId="S::n10763104@qut.edu.au::1bb99a58-3236-4a8c-b147-414d2b769c77" providerId="AD" clId="Web-{80A14CA4-B174-023B-8073-8FD3E25CE02A}" dt="2023-05-24T15:34:16.663" v="571"/>
          <ac:spMkLst>
            <pc:docMk/>
            <pc:sldMk cId="1348960250" sldId="279"/>
            <ac:spMk id="3" creationId="{AF22B709-E132-AD03-4188-D46B7721E530}"/>
          </ac:spMkLst>
        </pc:spChg>
        <pc:spChg chg="add mod">
          <ac:chgData name="Nicholas Gecks-Preston" userId="S::n10763104@qut.edu.au::1bb99a58-3236-4a8c-b147-414d2b769c77" providerId="AD" clId="Web-{80A14CA4-B174-023B-8073-8FD3E25CE02A}" dt="2023-05-24T16:45:53.091" v="833" actId="1076"/>
          <ac:spMkLst>
            <pc:docMk/>
            <pc:sldMk cId="1348960250" sldId="279"/>
            <ac:spMk id="8" creationId="{4972BE91-86E0-FD59-824E-889737235099}"/>
          </ac:spMkLst>
        </pc:spChg>
        <pc:picChg chg="add mod">
          <ac:chgData name="Nicholas Gecks-Preston" userId="S::n10763104@qut.edu.au::1bb99a58-3236-4a8c-b147-414d2b769c77" providerId="AD" clId="Web-{80A14CA4-B174-023B-8073-8FD3E25CE02A}" dt="2023-05-24T15:39:35.531" v="648" actId="1076"/>
          <ac:picMkLst>
            <pc:docMk/>
            <pc:sldMk cId="1348960250" sldId="279"/>
            <ac:picMk id="4" creationId="{FEDFDAC6-9465-F631-D70D-9163638B56C5}"/>
          </ac:picMkLst>
        </pc:picChg>
        <pc:picChg chg="add mod">
          <ac:chgData name="Nicholas Gecks-Preston" userId="S::n10763104@qut.edu.au::1bb99a58-3236-4a8c-b147-414d2b769c77" providerId="AD" clId="Web-{80A14CA4-B174-023B-8073-8FD3E25CE02A}" dt="2023-05-24T15:39:41.187" v="650" actId="1076"/>
          <ac:picMkLst>
            <pc:docMk/>
            <pc:sldMk cId="1348960250" sldId="279"/>
            <ac:picMk id="6" creationId="{B7163598-07F5-3D2A-0967-0C22B3726845}"/>
          </ac:picMkLst>
        </pc:picChg>
      </pc:sldChg>
      <pc:sldChg chg="modSp new">
        <pc:chgData name="Nicholas Gecks-Preston" userId="S::n10763104@qut.edu.au::1bb99a58-3236-4a8c-b147-414d2b769c77" providerId="AD" clId="Web-{80A14CA4-B174-023B-8073-8FD3E25CE02A}" dt="2023-05-24T15:46:14.196" v="782" actId="20577"/>
        <pc:sldMkLst>
          <pc:docMk/>
          <pc:sldMk cId="1436877332" sldId="280"/>
        </pc:sldMkLst>
        <pc:spChg chg="mod">
          <ac:chgData name="Nicholas Gecks-Preston" userId="S::n10763104@qut.edu.au::1bb99a58-3236-4a8c-b147-414d2b769c77" providerId="AD" clId="Web-{80A14CA4-B174-023B-8073-8FD3E25CE02A}" dt="2023-05-24T15:46:14.196" v="782" actId="20577"/>
          <ac:spMkLst>
            <pc:docMk/>
            <pc:sldMk cId="1436877332" sldId="280"/>
            <ac:spMk id="2" creationId="{51A3E765-BF9A-137B-01E4-C4E3B91D3DA2}"/>
          </ac:spMkLst>
        </pc:spChg>
        <pc:spChg chg="mod">
          <ac:chgData name="Nicholas Gecks-Preston" userId="S::n10763104@qut.edu.au::1bb99a58-3236-4a8c-b147-414d2b769c77" providerId="AD" clId="Web-{80A14CA4-B174-023B-8073-8FD3E25CE02A}" dt="2023-05-24T15:46:07.227" v="779" actId="20577"/>
          <ac:spMkLst>
            <pc:docMk/>
            <pc:sldMk cId="1436877332" sldId="280"/>
            <ac:spMk id="3" creationId="{91C04741-55D9-3B7F-A0D5-33D1E47E2502}"/>
          </ac:spMkLst>
        </pc:spChg>
      </pc:sldChg>
      <pc:sldChg chg="modSp">
        <pc:chgData name="Nicholas Gecks-Preston" userId="S::n10763104@qut.edu.au::1bb99a58-3236-4a8c-b147-414d2b769c77" providerId="AD" clId="Web-{80A14CA4-B174-023B-8073-8FD3E25CE02A}" dt="2023-05-24T13:49:55.737" v="297" actId="1076"/>
        <pc:sldMkLst>
          <pc:docMk/>
          <pc:sldMk cId="2376386519" sldId="281"/>
        </pc:sldMkLst>
        <pc:picChg chg="mod">
          <ac:chgData name="Nicholas Gecks-Preston" userId="S::n10763104@qut.edu.au::1bb99a58-3236-4a8c-b147-414d2b769c77" providerId="AD" clId="Web-{80A14CA4-B174-023B-8073-8FD3E25CE02A}" dt="2023-05-24T13:49:55.737" v="297" actId="1076"/>
          <ac:picMkLst>
            <pc:docMk/>
            <pc:sldMk cId="2376386519" sldId="281"/>
            <ac:picMk id="8" creationId="{47F2D8C8-1D71-936B-177A-1CE0D560CD61}"/>
          </ac:picMkLst>
        </pc:picChg>
      </pc:sldChg>
      <pc:sldChg chg="addSp delSp modSp">
        <pc:chgData name="Nicholas Gecks-Preston" userId="S::n10763104@qut.edu.au::1bb99a58-3236-4a8c-b147-414d2b769c77" providerId="AD" clId="Web-{80A14CA4-B174-023B-8073-8FD3E25CE02A}" dt="2023-05-24T13:35:05.990" v="252" actId="1076"/>
        <pc:sldMkLst>
          <pc:docMk/>
          <pc:sldMk cId="3289956470" sldId="282"/>
        </pc:sldMkLst>
        <pc:spChg chg="add del">
          <ac:chgData name="Nicholas Gecks-Preston" userId="S::n10763104@qut.edu.au::1bb99a58-3236-4a8c-b147-414d2b769c77" providerId="AD" clId="Web-{80A14CA4-B174-023B-8073-8FD3E25CE02A}" dt="2023-05-24T13:28:13.489" v="198"/>
          <ac:spMkLst>
            <pc:docMk/>
            <pc:sldMk cId="3289956470" sldId="282"/>
            <ac:spMk id="16" creationId="{70CCC791-94D7-4BB8-9EDF-423CEA1F6215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3:28:13.489" v="198"/>
          <ac:spMkLst>
            <pc:docMk/>
            <pc:sldMk cId="3289956470" sldId="282"/>
            <ac:spMk id="18" creationId="{ED55A19D-297C-4231-AD1F-08EF9B4AA8F4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3:28:13.489" v="198"/>
          <ac:spMkLst>
            <pc:docMk/>
            <pc:sldMk cId="3289956470" sldId="282"/>
            <ac:spMk id="20" creationId="{98875539-0E84-455D-BC55-CA2C4BD93DC2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3:28:13.489" v="198"/>
          <ac:spMkLst>
            <pc:docMk/>
            <pc:sldMk cId="3289956470" sldId="282"/>
            <ac:spMk id="22" creationId="{5F9176D7-CC1C-4175-B08A-01FB9F4F3CB5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3:28:13.489" v="198"/>
          <ac:spMkLst>
            <pc:docMk/>
            <pc:sldMk cId="3289956470" sldId="282"/>
            <ac:spMk id="24" creationId="{D83469C6-FD66-4B54-921B-8031CD42BA2F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3:28:13.489" v="198"/>
          <ac:spMkLst>
            <pc:docMk/>
            <pc:sldMk cId="3289956470" sldId="282"/>
            <ac:spMk id="26" creationId="{6F0C6814-AEA4-4409-9A89-7AC1D41EB7CA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3:28:13.489" v="198"/>
          <ac:spMkLst>
            <pc:docMk/>
            <pc:sldMk cId="3289956470" sldId="282"/>
            <ac:spMk id="28" creationId="{6754052F-5B23-433C-8ADA-E8F0F8438144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3:28:13.489" v="198"/>
          <ac:spMkLst>
            <pc:docMk/>
            <pc:sldMk cId="3289956470" sldId="282"/>
            <ac:spMk id="30" creationId="{FB2B180F-0C1C-4489-B089-6B68FD7AB38F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3:28:03.894" v="192"/>
          <ac:spMkLst>
            <pc:docMk/>
            <pc:sldMk cId="3289956470" sldId="282"/>
            <ac:spMk id="49" creationId="{70CCC791-94D7-4BB8-9EDF-423CEA1F6215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3:28:03.894" v="192"/>
          <ac:spMkLst>
            <pc:docMk/>
            <pc:sldMk cId="3289956470" sldId="282"/>
            <ac:spMk id="51" creationId="{ED55A19D-297C-4231-AD1F-08EF9B4AA8F4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3:28:13.489" v="198"/>
          <ac:spMkLst>
            <pc:docMk/>
            <pc:sldMk cId="3289956470" sldId="282"/>
            <ac:spMk id="55" creationId="{05173CA5-CBEA-452A-A648-B818B70A9260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3:28:13.489" v="198"/>
          <ac:spMkLst>
            <pc:docMk/>
            <pc:sldMk cId="3289956470" sldId="282"/>
            <ac:spMk id="57" creationId="{6BD92D0D-80C0-40C4-A942-F10B46603CAD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3:28:13.489" v="198"/>
          <ac:spMkLst>
            <pc:docMk/>
            <pc:sldMk cId="3289956470" sldId="282"/>
            <ac:spMk id="59" creationId="{8C5E0534-1245-40ED-BD5C-427E7EB881C9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3:28:03.894" v="192"/>
          <ac:spMkLst>
            <pc:docMk/>
            <pc:sldMk cId="3289956470" sldId="282"/>
            <ac:spMk id="68" creationId="{8EFA3AE2-4D79-490F-B649-047F36E56D3A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3:28:03.894" v="192"/>
          <ac:spMkLst>
            <pc:docMk/>
            <pc:sldMk cId="3289956470" sldId="282"/>
            <ac:spMk id="70" creationId="{AF1F73C6-5691-4700-AFC4-DA3660397E37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3:28:13.489" v="198"/>
          <ac:spMkLst>
            <pc:docMk/>
            <pc:sldMk cId="3289956470" sldId="282"/>
            <ac:spMk id="77" creationId="{70CCC791-94D7-4BB8-9EDF-423CEA1F6215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3:28:13.489" v="198"/>
          <ac:spMkLst>
            <pc:docMk/>
            <pc:sldMk cId="3289956470" sldId="282"/>
            <ac:spMk id="78" creationId="{ED55A19D-297C-4231-AD1F-08EF9B4AA8F4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3:28:13.489" v="198"/>
          <ac:spMkLst>
            <pc:docMk/>
            <pc:sldMk cId="3289956470" sldId="282"/>
            <ac:spMk id="79" creationId="{E9F10750-EF7A-4B45-967C-214C8CE7802C}"/>
          </ac:spMkLst>
        </pc:spChg>
        <pc:grpChg chg="add del">
          <ac:chgData name="Nicholas Gecks-Preston" userId="S::n10763104@qut.edu.au::1bb99a58-3236-4a8c-b147-414d2b769c77" providerId="AD" clId="Web-{80A14CA4-B174-023B-8073-8FD3E25CE02A}" dt="2023-05-24T13:28:13.489" v="198"/>
          <ac:grpSpMkLst>
            <pc:docMk/>
            <pc:sldMk cId="3289956470" sldId="282"/>
            <ac:grpSpMk id="9" creationId="{773CCE17-EE0F-40E0-B7AE-CF7677B64709}"/>
          </ac:grpSpMkLst>
        </pc:grpChg>
        <pc:grpChg chg="add del">
          <ac:chgData name="Nicholas Gecks-Preston" userId="S::n10763104@qut.edu.au::1bb99a58-3236-4a8c-b147-414d2b769c77" providerId="AD" clId="Web-{80A14CA4-B174-023B-8073-8FD3E25CE02A}" dt="2023-05-24T13:28:13.489" v="198"/>
          <ac:grpSpMkLst>
            <pc:docMk/>
            <pc:sldMk cId="3289956470" sldId="282"/>
            <ac:grpSpMk id="32" creationId="{F8DA0E47-CC59-4007-BDA3-0D5A4CF235D6}"/>
          </ac:grpSpMkLst>
        </pc:grpChg>
        <pc:grpChg chg="add del">
          <ac:chgData name="Nicholas Gecks-Preston" userId="S::n10763104@qut.edu.au::1bb99a58-3236-4a8c-b147-414d2b769c77" providerId="AD" clId="Web-{80A14CA4-B174-023B-8073-8FD3E25CE02A}" dt="2023-05-24T13:28:03.894" v="192"/>
          <ac:grpSpMkLst>
            <pc:docMk/>
            <pc:sldMk cId="3289956470" sldId="282"/>
            <ac:grpSpMk id="42" creationId="{773CCE17-EE0F-40E0-B7AE-CF7677B64709}"/>
          </ac:grpSpMkLst>
        </pc:grpChg>
        <pc:grpChg chg="add del">
          <ac:chgData name="Nicholas Gecks-Preston" userId="S::n10763104@qut.edu.au::1bb99a58-3236-4a8c-b147-414d2b769c77" providerId="AD" clId="Web-{80A14CA4-B174-023B-8073-8FD3E25CE02A}" dt="2023-05-24T13:28:03.894" v="192"/>
          <ac:grpSpMkLst>
            <pc:docMk/>
            <pc:sldMk cId="3289956470" sldId="282"/>
            <ac:grpSpMk id="53" creationId="{811A993A-52C8-4BC6-BFBC-62C21A66A37D}"/>
          </ac:grpSpMkLst>
        </pc:grpChg>
        <pc:grpChg chg="add del">
          <ac:chgData name="Nicholas Gecks-Preston" userId="S::n10763104@qut.edu.au::1bb99a58-3236-4a8c-b147-414d2b769c77" providerId="AD" clId="Web-{80A14CA4-B174-023B-8073-8FD3E25CE02A}" dt="2023-05-24T13:28:03.894" v="192"/>
          <ac:grpSpMkLst>
            <pc:docMk/>
            <pc:sldMk cId="3289956470" sldId="282"/>
            <ac:grpSpMk id="72" creationId="{56F9D4BC-F300-47FA-BC0D-DD9EF194BE8D}"/>
          </ac:grpSpMkLst>
        </pc:grpChg>
        <pc:grpChg chg="add del">
          <ac:chgData name="Nicholas Gecks-Preston" userId="S::n10763104@qut.edu.au::1bb99a58-3236-4a8c-b147-414d2b769c77" providerId="AD" clId="Web-{80A14CA4-B174-023B-8073-8FD3E25CE02A}" dt="2023-05-24T13:28:13.489" v="198"/>
          <ac:grpSpMkLst>
            <pc:docMk/>
            <pc:sldMk cId="3289956470" sldId="282"/>
            <ac:grpSpMk id="76" creationId="{773CCE17-EE0F-40E0-B7AE-CF7677B64709}"/>
          </ac:grpSpMkLst>
        </pc:grpChg>
        <pc:picChg chg="mod">
          <ac:chgData name="Nicholas Gecks-Preston" userId="S::n10763104@qut.edu.au::1bb99a58-3236-4a8c-b147-414d2b769c77" providerId="AD" clId="Web-{80A14CA4-B174-023B-8073-8FD3E25CE02A}" dt="2023-05-24T13:35:05.990" v="252" actId="1076"/>
          <ac:picMkLst>
            <pc:docMk/>
            <pc:sldMk cId="3289956470" sldId="282"/>
            <ac:picMk id="5" creationId="{940A38FD-734C-547B-913D-5CBC4CEA3BA9}"/>
          </ac:picMkLst>
        </pc:picChg>
      </pc:sldChg>
      <pc:sldChg chg="modSp">
        <pc:chgData name="Nicholas Gecks-Preston" userId="S::n10763104@qut.edu.au::1bb99a58-3236-4a8c-b147-414d2b769c77" providerId="AD" clId="Web-{80A14CA4-B174-023B-8073-8FD3E25CE02A}" dt="2023-05-24T13:30:12.275" v="222" actId="1076"/>
        <pc:sldMkLst>
          <pc:docMk/>
          <pc:sldMk cId="2710518090" sldId="283"/>
        </pc:sldMkLst>
        <pc:picChg chg="mod">
          <ac:chgData name="Nicholas Gecks-Preston" userId="S::n10763104@qut.edu.au::1bb99a58-3236-4a8c-b147-414d2b769c77" providerId="AD" clId="Web-{80A14CA4-B174-023B-8073-8FD3E25CE02A}" dt="2023-05-24T13:30:12.275" v="222" actId="1076"/>
          <ac:picMkLst>
            <pc:docMk/>
            <pc:sldMk cId="2710518090" sldId="283"/>
            <ac:picMk id="5" creationId="{4F1CB4BD-009D-0926-556F-E90BA2EF4571}"/>
          </ac:picMkLst>
        </pc:picChg>
      </pc:sldChg>
      <pc:sldChg chg="modSp">
        <pc:chgData name="Nicholas Gecks-Preston" userId="S::n10763104@qut.edu.au::1bb99a58-3236-4a8c-b147-414d2b769c77" providerId="AD" clId="Web-{80A14CA4-B174-023B-8073-8FD3E25CE02A}" dt="2023-05-24T13:54:16.810" v="375" actId="1076"/>
        <pc:sldMkLst>
          <pc:docMk/>
          <pc:sldMk cId="2075717121" sldId="286"/>
        </pc:sldMkLst>
        <pc:picChg chg="mod">
          <ac:chgData name="Nicholas Gecks-Preston" userId="S::n10763104@qut.edu.au::1bb99a58-3236-4a8c-b147-414d2b769c77" providerId="AD" clId="Web-{80A14CA4-B174-023B-8073-8FD3E25CE02A}" dt="2023-05-24T13:54:16.810" v="375" actId="1076"/>
          <ac:picMkLst>
            <pc:docMk/>
            <pc:sldMk cId="2075717121" sldId="286"/>
            <ac:picMk id="4" creationId="{060A8B4D-7687-2276-B182-E54D7723AFC7}"/>
          </ac:picMkLst>
        </pc:picChg>
      </pc:sldChg>
      <pc:sldChg chg="modSp">
        <pc:chgData name="Nicholas Gecks-Preston" userId="S::n10763104@qut.edu.au::1bb99a58-3236-4a8c-b147-414d2b769c77" providerId="AD" clId="Web-{80A14CA4-B174-023B-8073-8FD3E25CE02A}" dt="2023-05-24T13:53:20.073" v="360" actId="1076"/>
        <pc:sldMkLst>
          <pc:docMk/>
          <pc:sldMk cId="3593689631" sldId="287"/>
        </pc:sldMkLst>
        <pc:picChg chg="mod">
          <ac:chgData name="Nicholas Gecks-Preston" userId="S::n10763104@qut.edu.au::1bb99a58-3236-4a8c-b147-414d2b769c77" providerId="AD" clId="Web-{80A14CA4-B174-023B-8073-8FD3E25CE02A}" dt="2023-05-24T13:53:20.073" v="360" actId="1076"/>
          <ac:picMkLst>
            <pc:docMk/>
            <pc:sldMk cId="3593689631" sldId="287"/>
            <ac:picMk id="2" creationId="{9A85DCAF-8412-6C59-95C8-1A5BAD9F6DFE}"/>
          </ac:picMkLst>
        </pc:picChg>
      </pc:sldChg>
      <pc:sldChg chg="modSp">
        <pc:chgData name="Nicholas Gecks-Preston" userId="S::n10763104@qut.edu.au::1bb99a58-3236-4a8c-b147-414d2b769c77" providerId="AD" clId="Web-{80A14CA4-B174-023B-8073-8FD3E25CE02A}" dt="2023-05-24T13:48:50.562" v="293"/>
        <pc:sldMkLst>
          <pc:docMk/>
          <pc:sldMk cId="1669752639" sldId="288"/>
        </pc:sldMkLst>
        <pc:picChg chg="mod">
          <ac:chgData name="Nicholas Gecks-Preston" userId="S::n10763104@qut.edu.au::1bb99a58-3236-4a8c-b147-414d2b769c77" providerId="AD" clId="Web-{80A14CA4-B174-023B-8073-8FD3E25CE02A}" dt="2023-05-24T13:48:50.562" v="293"/>
          <ac:picMkLst>
            <pc:docMk/>
            <pc:sldMk cId="1669752639" sldId="288"/>
            <ac:picMk id="4" creationId="{B5F1D2C2-6EBA-A22A-79F9-AD64EED75A4C}"/>
          </ac:picMkLst>
        </pc:picChg>
      </pc:sldChg>
      <pc:sldChg chg="modSp">
        <pc:chgData name="Nicholas Gecks-Preston" userId="S::n10763104@qut.edu.au::1bb99a58-3236-4a8c-b147-414d2b769c77" providerId="AD" clId="Web-{80A14CA4-B174-023B-8073-8FD3E25CE02A}" dt="2023-05-24T13:51:01.052" v="313" actId="1076"/>
        <pc:sldMkLst>
          <pc:docMk/>
          <pc:sldMk cId="4238041897" sldId="289"/>
        </pc:sldMkLst>
        <pc:picChg chg="mod">
          <ac:chgData name="Nicholas Gecks-Preston" userId="S::n10763104@qut.edu.au::1bb99a58-3236-4a8c-b147-414d2b769c77" providerId="AD" clId="Web-{80A14CA4-B174-023B-8073-8FD3E25CE02A}" dt="2023-05-24T13:51:01.052" v="313" actId="1076"/>
          <ac:picMkLst>
            <pc:docMk/>
            <pc:sldMk cId="4238041897" sldId="289"/>
            <ac:picMk id="4" creationId="{D3282206-4DEB-77AF-BA90-DDA45A6E8148}"/>
          </ac:picMkLst>
        </pc:picChg>
      </pc:sldChg>
      <pc:sldChg chg="modSp">
        <pc:chgData name="Nicholas Gecks-Preston" userId="S::n10763104@qut.edu.au::1bb99a58-3236-4a8c-b147-414d2b769c77" providerId="AD" clId="Web-{80A14CA4-B174-023B-8073-8FD3E25CE02A}" dt="2023-05-24T13:52:16.196" v="339"/>
        <pc:sldMkLst>
          <pc:docMk/>
          <pc:sldMk cId="4194655679" sldId="290"/>
        </pc:sldMkLst>
        <pc:picChg chg="mod">
          <ac:chgData name="Nicholas Gecks-Preston" userId="S::n10763104@qut.edu.au::1bb99a58-3236-4a8c-b147-414d2b769c77" providerId="AD" clId="Web-{80A14CA4-B174-023B-8073-8FD3E25CE02A}" dt="2023-05-24T13:52:16.196" v="339"/>
          <ac:picMkLst>
            <pc:docMk/>
            <pc:sldMk cId="4194655679" sldId="290"/>
            <ac:picMk id="4" creationId="{62DE7FDC-06CB-0F9F-0258-613F0C382199}"/>
          </ac:picMkLst>
        </pc:picChg>
      </pc:sldChg>
      <pc:sldChg chg="modSp">
        <pc:chgData name="Nicholas Gecks-Preston" userId="S::n10763104@qut.edu.au::1bb99a58-3236-4a8c-b147-414d2b769c77" providerId="AD" clId="Web-{80A14CA4-B174-023B-8073-8FD3E25CE02A}" dt="2023-05-24T13:51:39.507" v="327" actId="1076"/>
        <pc:sldMkLst>
          <pc:docMk/>
          <pc:sldMk cId="3732802564" sldId="291"/>
        </pc:sldMkLst>
        <pc:picChg chg="mod">
          <ac:chgData name="Nicholas Gecks-Preston" userId="S::n10763104@qut.edu.au::1bb99a58-3236-4a8c-b147-414d2b769c77" providerId="AD" clId="Web-{80A14CA4-B174-023B-8073-8FD3E25CE02A}" dt="2023-05-24T13:51:39.507" v="327" actId="1076"/>
          <ac:picMkLst>
            <pc:docMk/>
            <pc:sldMk cId="3732802564" sldId="291"/>
            <ac:picMk id="5" creationId="{4F2EE90F-BADF-1683-6641-34F9FE3323A5}"/>
          </ac:picMkLst>
        </pc:picChg>
      </pc:sldChg>
      <pc:sldChg chg="modSp">
        <pc:chgData name="Nicholas Gecks-Preston" userId="S::n10763104@qut.edu.au::1bb99a58-3236-4a8c-b147-414d2b769c77" providerId="AD" clId="Web-{80A14CA4-B174-023B-8073-8FD3E25CE02A}" dt="2023-05-24T13:52:53.791" v="351" actId="1076"/>
        <pc:sldMkLst>
          <pc:docMk/>
          <pc:sldMk cId="384697767" sldId="292"/>
        </pc:sldMkLst>
        <pc:picChg chg="mod">
          <ac:chgData name="Nicholas Gecks-Preston" userId="S::n10763104@qut.edu.au::1bb99a58-3236-4a8c-b147-414d2b769c77" providerId="AD" clId="Web-{80A14CA4-B174-023B-8073-8FD3E25CE02A}" dt="2023-05-24T13:52:53.791" v="351" actId="1076"/>
          <ac:picMkLst>
            <pc:docMk/>
            <pc:sldMk cId="384697767" sldId="292"/>
            <ac:picMk id="5" creationId="{4F064A1D-C7C5-E26C-FE7E-7C2FE95224ED}"/>
          </ac:picMkLst>
        </pc:picChg>
      </pc:sldChg>
      <pc:sldChg chg="modSp">
        <pc:chgData name="Nicholas Gecks-Preston" userId="S::n10763104@qut.edu.au::1bb99a58-3236-4a8c-b147-414d2b769c77" providerId="AD" clId="Web-{80A14CA4-B174-023B-8073-8FD3E25CE02A}" dt="2023-05-24T13:50:32.176" v="309" actId="1076"/>
        <pc:sldMkLst>
          <pc:docMk/>
          <pc:sldMk cId="886437384" sldId="293"/>
        </pc:sldMkLst>
        <pc:picChg chg="mod">
          <ac:chgData name="Nicholas Gecks-Preston" userId="S::n10763104@qut.edu.au::1bb99a58-3236-4a8c-b147-414d2b769c77" providerId="AD" clId="Web-{80A14CA4-B174-023B-8073-8FD3E25CE02A}" dt="2023-05-24T13:50:32.176" v="309" actId="1076"/>
          <ac:picMkLst>
            <pc:docMk/>
            <pc:sldMk cId="886437384" sldId="293"/>
            <ac:picMk id="5" creationId="{2758F4F9-DD1B-3C3B-1547-73F9F11A62AE}"/>
          </ac:picMkLst>
        </pc:picChg>
      </pc:sldChg>
      <pc:sldChg chg="modSp">
        <pc:chgData name="Nicholas Gecks-Preston" userId="S::n10763104@qut.edu.au::1bb99a58-3236-4a8c-b147-414d2b769c77" providerId="AD" clId="Web-{80A14CA4-B174-023B-8073-8FD3E25CE02A}" dt="2023-05-24T13:48:12.951" v="275" actId="1076"/>
        <pc:sldMkLst>
          <pc:docMk/>
          <pc:sldMk cId="3051447299" sldId="294"/>
        </pc:sldMkLst>
        <pc:picChg chg="mod">
          <ac:chgData name="Nicholas Gecks-Preston" userId="S::n10763104@qut.edu.au::1bb99a58-3236-4a8c-b147-414d2b769c77" providerId="AD" clId="Web-{80A14CA4-B174-023B-8073-8FD3E25CE02A}" dt="2023-05-24T13:48:12.951" v="275" actId="1076"/>
          <ac:picMkLst>
            <pc:docMk/>
            <pc:sldMk cId="3051447299" sldId="294"/>
            <ac:picMk id="6" creationId="{B269CE90-6543-149F-7B9F-4E3F59804B0C}"/>
          </ac:picMkLst>
        </pc:picChg>
      </pc:sldChg>
      <pc:sldChg chg="modSp">
        <pc:chgData name="Nicholas Gecks-Preston" userId="S::n10763104@qut.edu.au::1bb99a58-3236-4a8c-b147-414d2b769c77" providerId="AD" clId="Web-{80A14CA4-B174-023B-8073-8FD3E25CE02A}" dt="2023-05-24T14:43:25.628" v="412"/>
        <pc:sldMkLst>
          <pc:docMk/>
          <pc:sldMk cId="3272059920" sldId="301"/>
        </pc:sldMkLst>
        <pc:picChg chg="mod">
          <ac:chgData name="Nicholas Gecks-Preston" userId="S::n10763104@qut.edu.au::1bb99a58-3236-4a8c-b147-414d2b769c77" providerId="AD" clId="Web-{80A14CA4-B174-023B-8073-8FD3E25CE02A}" dt="2023-05-24T14:43:25.628" v="412"/>
          <ac:picMkLst>
            <pc:docMk/>
            <pc:sldMk cId="3272059920" sldId="301"/>
            <ac:picMk id="2" creationId="{573FBA73-4E1D-3DB9-9BF5-7F55D4FCB851}"/>
          </ac:picMkLst>
        </pc:picChg>
      </pc:sldChg>
      <pc:sldChg chg="addSp delSp modSp new mod setBg">
        <pc:chgData name="Nicholas Gecks-Preston" userId="S::n10763104@qut.edu.au::1bb99a58-3236-4a8c-b147-414d2b769c77" providerId="AD" clId="Web-{80A14CA4-B174-023B-8073-8FD3E25CE02A}" dt="2023-05-24T16:47:29.938" v="855" actId="20577"/>
        <pc:sldMkLst>
          <pc:docMk/>
          <pc:sldMk cId="824315568" sldId="303"/>
        </pc:sldMkLst>
        <pc:spChg chg="mod">
          <ac:chgData name="Nicholas Gecks-Preston" userId="S::n10763104@qut.edu.au::1bb99a58-3236-4a8c-b147-414d2b769c77" providerId="AD" clId="Web-{80A14CA4-B174-023B-8073-8FD3E25CE02A}" dt="2023-05-24T15:42:32.050" v="705"/>
          <ac:spMkLst>
            <pc:docMk/>
            <pc:sldMk cId="824315568" sldId="303"/>
            <ac:spMk id="2" creationId="{DC2B8A8B-B3E5-D4CE-CB89-1776C8F1B055}"/>
          </ac:spMkLst>
        </pc:spChg>
        <pc:spChg chg="del">
          <ac:chgData name="Nicholas Gecks-Preston" userId="S::n10763104@qut.edu.au::1bb99a58-3236-4a8c-b147-414d2b769c77" providerId="AD" clId="Web-{80A14CA4-B174-023B-8073-8FD3E25CE02A}" dt="2023-05-24T15:19:16.245" v="466"/>
          <ac:spMkLst>
            <pc:docMk/>
            <pc:sldMk cId="824315568" sldId="303"/>
            <ac:spMk id="3" creationId="{FAAFDF99-5FFD-8416-B5A1-77E87D49D755}"/>
          </ac:spMkLst>
        </pc:spChg>
        <pc:spChg chg="add del mod">
          <ac:chgData name="Nicholas Gecks-Preston" userId="S::n10763104@qut.edu.au::1bb99a58-3236-4a8c-b147-414d2b769c77" providerId="AD" clId="Web-{80A14CA4-B174-023B-8073-8FD3E25CE02A}" dt="2023-05-24T16:46:56.468" v="852"/>
          <ac:spMkLst>
            <pc:docMk/>
            <pc:sldMk cId="824315568" sldId="303"/>
            <ac:spMk id="5" creationId="{427627A9-8185-0C8D-CA4C-014A3F647125}"/>
          </ac:spMkLst>
        </pc:spChg>
        <pc:spChg chg="add mod">
          <ac:chgData name="Nicholas Gecks-Preston" userId="S::n10763104@qut.edu.au::1bb99a58-3236-4a8c-b147-414d2b769c77" providerId="AD" clId="Web-{80A14CA4-B174-023B-8073-8FD3E25CE02A}" dt="2023-05-24T16:47:29.938" v="855" actId="20577"/>
          <ac:spMkLst>
            <pc:docMk/>
            <pc:sldMk cId="824315568" sldId="303"/>
            <ac:spMk id="8" creationId="{20F06778-D13C-B56C-409E-CD1840CEBA29}"/>
          </ac:spMkLst>
        </pc:spChg>
        <pc:spChg chg="add mod">
          <ac:chgData name="Nicholas Gecks-Preston" userId="S::n10763104@qut.edu.au::1bb99a58-3236-4a8c-b147-414d2b769c77" providerId="AD" clId="Web-{80A14CA4-B174-023B-8073-8FD3E25CE02A}" dt="2023-05-24T16:47:19.516" v="854" actId="1076"/>
          <ac:spMkLst>
            <pc:docMk/>
            <pc:sldMk cId="824315568" sldId="303"/>
            <ac:spMk id="9" creationId="{20BC6958-A86A-8CEA-5B2C-C6FAC45F6E72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2:32.035" v="704"/>
          <ac:spMkLst>
            <pc:docMk/>
            <pc:sldMk cId="824315568" sldId="303"/>
            <ac:spMk id="13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2:32.035" v="704"/>
          <ac:spMkLst>
            <pc:docMk/>
            <pc:sldMk cId="824315568" sldId="303"/>
            <ac:spMk id="15" creationId="{C1D72A4A-771D-4FE0-A07E-D0DAF4D69C4C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2:32.035" v="704"/>
          <ac:spMkLst>
            <pc:docMk/>
            <pc:sldMk cId="824315568" sldId="303"/>
            <ac:spMk id="17" creationId="{05BB7246-8AFD-47FC-A1F4-491E0167E208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2:32.035" v="704"/>
          <ac:spMkLst>
            <pc:docMk/>
            <pc:sldMk cId="824315568" sldId="303"/>
            <ac:spMk id="19" creationId="{0A6DF2E7-0906-4F1E-9B28-48B1A4D8E038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2:32.035" v="704"/>
          <ac:spMkLst>
            <pc:docMk/>
            <pc:sldMk cId="824315568" sldId="303"/>
            <ac:spMk id="21" creationId="{684FEC42-F70A-4505-A5DF-EC67268FE9B9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42:32.035" v="704"/>
          <ac:spMkLst>
            <pc:docMk/>
            <pc:sldMk cId="824315568" sldId="303"/>
            <ac:spMk id="23" creationId="{7D10AF26-17A2-4FA8-824A-F78507AF664C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5:42:32.050" v="705"/>
          <ac:spMkLst>
            <pc:docMk/>
            <pc:sldMk cId="824315568" sldId="303"/>
            <ac:spMk id="25" creationId="{E5F17139-31EE-46AC-B04F-DBBD852DD6CB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5:42:32.050" v="705"/>
          <ac:spMkLst>
            <pc:docMk/>
            <pc:sldMk cId="824315568" sldId="303"/>
            <ac:spMk id="28" creationId="{DBBB6517-AFD0-4A58-8B37-F17AB812D2B6}"/>
          </ac:spMkLst>
        </pc:spChg>
        <pc:spChg chg="add">
          <ac:chgData name="Nicholas Gecks-Preston" userId="S::n10763104@qut.edu.au::1bb99a58-3236-4a8c-b147-414d2b769c77" providerId="AD" clId="Web-{80A14CA4-B174-023B-8073-8FD3E25CE02A}" dt="2023-05-24T15:42:32.050" v="705"/>
          <ac:spMkLst>
            <pc:docMk/>
            <pc:sldMk cId="824315568" sldId="303"/>
            <ac:spMk id="29" creationId="{3E39FCFD-033D-4043-95D9-7FAAAA8E0566}"/>
          </ac:spMkLst>
        </pc:spChg>
        <pc:grpChg chg="add">
          <ac:chgData name="Nicholas Gecks-Preston" userId="S::n10763104@qut.edu.au::1bb99a58-3236-4a8c-b147-414d2b769c77" providerId="AD" clId="Web-{80A14CA4-B174-023B-8073-8FD3E25CE02A}" dt="2023-05-24T15:42:32.050" v="705"/>
          <ac:grpSpMkLst>
            <pc:docMk/>
            <pc:sldMk cId="824315568" sldId="303"/>
            <ac:grpSpMk id="26" creationId="{53883AA7-7F86-41F8-A1D8-06E9886E7632}"/>
          </ac:grpSpMkLst>
        </pc:grpChg>
        <pc:picChg chg="add mod">
          <ac:chgData name="Nicholas Gecks-Preston" userId="S::n10763104@qut.edu.au::1bb99a58-3236-4a8c-b147-414d2b769c77" providerId="AD" clId="Web-{80A14CA4-B174-023B-8073-8FD3E25CE02A}" dt="2023-05-24T15:42:32.050" v="705"/>
          <ac:picMkLst>
            <pc:docMk/>
            <pc:sldMk cId="824315568" sldId="303"/>
            <ac:picMk id="4" creationId="{11583931-849A-5D21-92EF-35AE7027A548}"/>
          </ac:picMkLst>
        </pc:picChg>
        <pc:picChg chg="add del mod">
          <ac:chgData name="Nicholas Gecks-Preston" userId="S::n10763104@qut.edu.au::1bb99a58-3236-4a8c-b147-414d2b769c77" providerId="AD" clId="Web-{80A14CA4-B174-023B-8073-8FD3E25CE02A}" dt="2023-05-24T15:21:57.812" v="504"/>
          <ac:picMkLst>
            <pc:docMk/>
            <pc:sldMk cId="824315568" sldId="303"/>
            <ac:picMk id="5" creationId="{CE05BD9B-2DDD-0F43-D49F-2F75777CF682}"/>
          </ac:picMkLst>
        </pc:picChg>
        <pc:picChg chg="add mod">
          <ac:chgData name="Nicholas Gecks-Preston" userId="S::n10763104@qut.edu.au::1bb99a58-3236-4a8c-b147-414d2b769c77" providerId="AD" clId="Web-{80A14CA4-B174-023B-8073-8FD3E25CE02A}" dt="2023-05-24T15:42:36.051" v="706" actId="1076"/>
          <ac:picMkLst>
            <pc:docMk/>
            <pc:sldMk cId="824315568" sldId="303"/>
            <ac:picMk id="6" creationId="{FBB79C4A-15CE-56CB-6A16-FECAF6DF22A1}"/>
          </ac:picMkLst>
        </pc:picChg>
      </pc:sldChg>
      <pc:sldChg chg="modSp add ord replId">
        <pc:chgData name="Nicholas Gecks-Preston" userId="S::n10763104@qut.edu.au::1bb99a58-3236-4a8c-b147-414d2b769c77" providerId="AD" clId="Web-{80A14CA4-B174-023B-8073-8FD3E25CE02A}" dt="2023-05-24T15:41:54.956" v="702" actId="20577"/>
        <pc:sldMkLst>
          <pc:docMk/>
          <pc:sldMk cId="376578333" sldId="304"/>
        </pc:sldMkLst>
        <pc:spChg chg="mod">
          <ac:chgData name="Nicholas Gecks-Preston" userId="S::n10763104@qut.edu.au::1bb99a58-3236-4a8c-b147-414d2b769c77" providerId="AD" clId="Web-{80A14CA4-B174-023B-8073-8FD3E25CE02A}" dt="2023-05-24T15:41:54.956" v="702" actId="20577"/>
          <ac:spMkLst>
            <pc:docMk/>
            <pc:sldMk cId="376578333" sldId="304"/>
            <ac:spMk id="3" creationId="{91C04741-55D9-3B7F-A0D5-33D1E47E2502}"/>
          </ac:spMkLst>
        </pc:spChg>
      </pc:sldChg>
      <pc:sldChg chg="addSp delSp modSp new ord">
        <pc:chgData name="Nicholas Gecks-Preston" userId="S::n10763104@qut.edu.au::1bb99a58-3236-4a8c-b147-414d2b769c77" providerId="AD" clId="Web-{80A14CA4-B174-023B-8073-8FD3E25CE02A}" dt="2023-05-24T16:46:16.092" v="842" actId="1076"/>
        <pc:sldMkLst>
          <pc:docMk/>
          <pc:sldMk cId="3854672997" sldId="305"/>
        </pc:sldMkLst>
        <pc:spChg chg="mod">
          <ac:chgData name="Nicholas Gecks-Preston" userId="S::n10763104@qut.edu.au::1bb99a58-3236-4a8c-b147-414d2b769c77" providerId="AD" clId="Web-{80A14CA4-B174-023B-8073-8FD3E25CE02A}" dt="2023-05-24T15:36:00.666" v="594"/>
          <ac:spMkLst>
            <pc:docMk/>
            <pc:sldMk cId="3854672997" sldId="305"/>
            <ac:spMk id="2" creationId="{10E773B8-6D5B-92C9-2422-F9A6B92A4568}"/>
          </ac:spMkLst>
        </pc:spChg>
        <pc:spChg chg="del">
          <ac:chgData name="Nicholas Gecks-Preston" userId="S::n10763104@qut.edu.au::1bb99a58-3236-4a8c-b147-414d2b769c77" providerId="AD" clId="Web-{80A14CA4-B174-023B-8073-8FD3E25CE02A}" dt="2023-05-24T15:37:20.887" v="595"/>
          <ac:spMkLst>
            <pc:docMk/>
            <pc:sldMk cId="3854672997" sldId="305"/>
            <ac:spMk id="3" creationId="{714F5232-5B1F-B95D-7B26-413B5D96170D}"/>
          </ac:spMkLst>
        </pc:spChg>
        <pc:spChg chg="add mod">
          <ac:chgData name="Nicholas Gecks-Preston" userId="S::n10763104@qut.edu.au::1bb99a58-3236-4a8c-b147-414d2b769c77" providerId="AD" clId="Web-{80A14CA4-B174-023B-8073-8FD3E25CE02A}" dt="2023-05-24T16:45:41.074" v="830" actId="20577"/>
          <ac:spMkLst>
            <pc:docMk/>
            <pc:sldMk cId="3854672997" sldId="305"/>
            <ac:spMk id="5" creationId="{48AFC393-4B5E-2DE0-D7B1-81EBC01BEB61}"/>
          </ac:spMkLst>
        </pc:spChg>
        <pc:spChg chg="add del mod">
          <ac:chgData name="Nicholas Gecks-Preston" userId="S::n10763104@qut.edu.au::1bb99a58-3236-4a8c-b147-414d2b769c77" providerId="AD" clId="Web-{80A14CA4-B174-023B-8073-8FD3E25CE02A}" dt="2023-05-24T16:46:09.310" v="840"/>
          <ac:spMkLst>
            <pc:docMk/>
            <pc:sldMk cId="3854672997" sldId="305"/>
            <ac:spMk id="7" creationId="{9D9E355A-9623-7A3B-3F4D-FC060C2916A4}"/>
          </ac:spMkLst>
        </pc:spChg>
        <pc:spChg chg="add del">
          <ac:chgData name="Nicholas Gecks-Preston" userId="S::n10763104@qut.edu.au::1bb99a58-3236-4a8c-b147-414d2b769c77" providerId="AD" clId="Web-{80A14CA4-B174-023B-8073-8FD3E25CE02A}" dt="2023-05-24T15:38:54.295" v="643"/>
          <ac:spMkLst>
            <pc:docMk/>
            <pc:sldMk cId="3854672997" sldId="305"/>
            <ac:spMk id="8" creationId="{65904A0D-3375-5566-1197-20CFAC3409D6}"/>
          </ac:spMkLst>
        </pc:spChg>
        <pc:spChg chg="add mod">
          <ac:chgData name="Nicholas Gecks-Preston" userId="S::n10763104@qut.edu.au::1bb99a58-3236-4a8c-b147-414d2b769c77" providerId="AD" clId="Web-{80A14CA4-B174-023B-8073-8FD3E25CE02A}" dt="2023-05-24T16:46:16.092" v="842" actId="1076"/>
          <ac:spMkLst>
            <pc:docMk/>
            <pc:sldMk cId="3854672997" sldId="305"/>
            <ac:spMk id="9" creationId="{42C88DE9-4958-F80A-A782-70EE1F29C2C7}"/>
          </ac:spMkLst>
        </pc:spChg>
        <pc:picChg chg="add mod ord">
          <ac:chgData name="Nicholas Gecks-Preston" userId="S::n10763104@qut.edu.au::1bb99a58-3236-4a8c-b147-414d2b769c77" providerId="AD" clId="Web-{80A14CA4-B174-023B-8073-8FD3E25CE02A}" dt="2023-05-24T15:37:22.840" v="596" actId="1076"/>
          <ac:picMkLst>
            <pc:docMk/>
            <pc:sldMk cId="3854672997" sldId="305"/>
            <ac:picMk id="4" creationId="{C1B064E3-128D-6B2C-A8B5-0AA0267DC013}"/>
          </ac:picMkLst>
        </pc:picChg>
        <pc:picChg chg="add mod">
          <ac:chgData name="Nicholas Gecks-Preston" userId="S::n10763104@qut.edu.au::1bb99a58-3236-4a8c-b147-414d2b769c77" providerId="AD" clId="Web-{80A14CA4-B174-023B-8073-8FD3E25CE02A}" dt="2023-05-24T15:37:35.684" v="598" actId="1076"/>
          <ac:picMkLst>
            <pc:docMk/>
            <pc:sldMk cId="3854672997" sldId="305"/>
            <ac:picMk id="6" creationId="{771CE294-5777-D4DC-9DE2-8403CAFBB7DE}"/>
          </ac:picMkLst>
        </pc:picChg>
      </pc:sldChg>
      <pc:sldChg chg="modSp new">
        <pc:chgData name="Nicholas Gecks-Preston" userId="S::n10763104@qut.edu.au::1bb99a58-3236-4a8c-b147-414d2b769c77" providerId="AD" clId="Web-{80A14CA4-B174-023B-8073-8FD3E25CE02A}" dt="2023-05-24T15:46:31.868" v="808" actId="20577"/>
        <pc:sldMkLst>
          <pc:docMk/>
          <pc:sldMk cId="436490380" sldId="306"/>
        </pc:sldMkLst>
        <pc:spChg chg="mod">
          <ac:chgData name="Nicholas Gecks-Preston" userId="S::n10763104@qut.edu.au::1bb99a58-3236-4a8c-b147-414d2b769c77" providerId="AD" clId="Web-{80A14CA4-B174-023B-8073-8FD3E25CE02A}" dt="2023-05-24T15:46:23.962" v="785" actId="20577"/>
          <ac:spMkLst>
            <pc:docMk/>
            <pc:sldMk cId="436490380" sldId="306"/>
            <ac:spMk id="2" creationId="{AC91B347-1C55-6184-A984-9B68C6D47F62}"/>
          </ac:spMkLst>
        </pc:spChg>
        <pc:spChg chg="mod">
          <ac:chgData name="Nicholas Gecks-Preston" userId="S::n10763104@qut.edu.au::1bb99a58-3236-4a8c-b147-414d2b769c77" providerId="AD" clId="Web-{80A14CA4-B174-023B-8073-8FD3E25CE02A}" dt="2023-05-24T15:46:31.868" v="808" actId="20577"/>
          <ac:spMkLst>
            <pc:docMk/>
            <pc:sldMk cId="436490380" sldId="306"/>
            <ac:spMk id="3" creationId="{AC1BC787-D92B-C198-0839-9D0C8BAE5246}"/>
          </ac:spMkLst>
        </pc:spChg>
      </pc:sldChg>
      <pc:sldChg chg="add replId">
        <pc:chgData name="Nicholas Gecks-Preston" userId="S::n10763104@qut.edu.au::1bb99a58-3236-4a8c-b147-414d2b769c77" providerId="AD" clId="Web-{80A14CA4-B174-023B-8073-8FD3E25CE02A}" dt="2023-05-24T15:46:49.728" v="809"/>
        <pc:sldMkLst>
          <pc:docMk/>
          <pc:sldMk cId="984359570" sldId="307"/>
        </pc:sldMkLst>
      </pc:sldChg>
      <pc:sldChg chg="modSp new">
        <pc:chgData name="Nicholas Gecks-Preston" userId="S::n10763104@qut.edu.au::1bb99a58-3236-4a8c-b147-414d2b769c77" providerId="AD" clId="Web-{80A14CA4-B174-023B-8073-8FD3E25CE02A}" dt="2023-05-24T16:43:16.396" v="816" actId="20577"/>
        <pc:sldMkLst>
          <pc:docMk/>
          <pc:sldMk cId="3182094459" sldId="308"/>
        </pc:sldMkLst>
        <pc:spChg chg="mod">
          <ac:chgData name="Nicholas Gecks-Preston" userId="S::n10763104@qut.edu.au::1bb99a58-3236-4a8c-b147-414d2b769c77" providerId="AD" clId="Web-{80A14CA4-B174-023B-8073-8FD3E25CE02A}" dt="2023-05-24T16:43:16.396" v="816" actId="20577"/>
          <ac:spMkLst>
            <pc:docMk/>
            <pc:sldMk cId="3182094459" sldId="308"/>
            <ac:spMk id="2" creationId="{65F44635-78E8-6A54-214B-BC9E5BFAC07F}"/>
          </ac:spMkLst>
        </pc:spChg>
        <pc:spChg chg="mod">
          <ac:chgData name="Nicholas Gecks-Preston" userId="S::n10763104@qut.edu.au::1bb99a58-3236-4a8c-b147-414d2b769c77" providerId="AD" clId="Web-{80A14CA4-B174-023B-8073-8FD3E25CE02A}" dt="2023-05-24T16:43:09.209" v="814" actId="20577"/>
          <ac:spMkLst>
            <pc:docMk/>
            <pc:sldMk cId="3182094459" sldId="308"/>
            <ac:spMk id="3" creationId="{451A6CF1-12B5-0523-7551-0A3A89C69A31}"/>
          </ac:spMkLst>
        </pc:spChg>
      </pc:sldChg>
    </pc:docChg>
  </pc:docChgLst>
  <pc:docChgLst>
    <pc:chgData name="Nicholas Gecks-Preston" userId="S::n10763104@qut.edu.au::1bb99a58-3236-4a8c-b147-414d2b769c77" providerId="AD" clId="Web-{3CCD03CB-61F2-4CEE-BC2B-6B351C4B0AB7}"/>
    <pc:docChg chg="addSld delSld modSld addMainMaster delMainMaster">
      <pc:chgData name="Nicholas Gecks-Preston" userId="S::n10763104@qut.edu.au::1bb99a58-3236-4a8c-b147-414d2b769c77" providerId="AD" clId="Web-{3CCD03CB-61F2-4CEE-BC2B-6B351C4B0AB7}" dt="2023-05-23T09:04:01.359" v="427"/>
      <pc:docMkLst>
        <pc:docMk/>
      </pc:docMkLst>
      <pc:sldChg chg="addSp delSp modSp mod setBg modClrScheme addAnim delAnim setClrOvrMap chgLayout">
        <pc:chgData name="Nicholas Gecks-Preston" userId="S::n10763104@qut.edu.au::1bb99a58-3236-4a8c-b147-414d2b769c77" providerId="AD" clId="Web-{3CCD03CB-61F2-4CEE-BC2B-6B351C4B0AB7}" dt="2023-05-23T08:43:22.286" v="121" actId="20577"/>
        <pc:sldMkLst>
          <pc:docMk/>
          <pc:sldMk cId="109857222" sldId="256"/>
        </pc:sldMkLst>
        <pc:spChg chg="mod">
          <ac:chgData name="Nicholas Gecks-Preston" userId="S::n10763104@qut.edu.au::1bb99a58-3236-4a8c-b147-414d2b769c77" providerId="AD" clId="Web-{3CCD03CB-61F2-4CEE-BC2B-6B351C4B0AB7}" dt="2023-05-23T08:42:29.004" v="11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cholas Gecks-Preston" userId="S::n10763104@qut.edu.au::1bb99a58-3236-4a8c-b147-414d2b769c77" providerId="AD" clId="Web-{3CCD03CB-61F2-4CEE-BC2B-6B351C4B0AB7}" dt="2023-05-23T08:43:22.286" v="121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37:09.341" v="1"/>
          <ac:spMkLst>
            <pc:docMk/>
            <pc:sldMk cId="109857222" sldId="256"/>
            <ac:spMk id="9" creationId="{37FDDF72-DE39-4F99-A3C1-DD9D7815D7DB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37:09.341" v="1"/>
          <ac:spMkLst>
            <pc:docMk/>
            <pc:sldMk cId="109857222" sldId="256"/>
            <ac:spMk id="11" creationId="{5E4ECE80-3AD1-450C-B62A-98788F193948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37:09.341" v="1"/>
          <ac:spMkLst>
            <pc:docMk/>
            <pc:sldMk cId="109857222" sldId="256"/>
            <ac:spMk id="13" creationId="{C4056FD6-9767-4B1A-ACC2-9883F6A5B86D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40:50.783" v="96"/>
          <ac:spMkLst>
            <pc:docMk/>
            <pc:sldMk cId="109857222" sldId="256"/>
            <ac:spMk id="15" creationId="{0760E4C7-47B8-4356-ABCA-CC9C79E2D2B6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40:50.783" v="96"/>
          <ac:spMkLst>
            <pc:docMk/>
            <pc:sldMk cId="109857222" sldId="256"/>
            <ac:spMk id="17" creationId="{3898FA35-B55D-44B7-9A7D-57C57A4A6435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40:40.580" v="87"/>
          <ac:spMkLst>
            <pc:docMk/>
            <pc:sldMk cId="109857222" sldId="256"/>
            <ac:spMk id="20" creationId="{4958DF84-F5C6-794F-8945-485D6C107518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40:40.580" v="87"/>
          <ac:spMkLst>
            <pc:docMk/>
            <pc:sldMk cId="109857222" sldId="256"/>
            <ac:spMk id="21" creationId="{4AF0997A-7C0F-4AD2-BA90-5FE341A17796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40:40.580" v="87"/>
          <ac:spMkLst>
            <pc:docMk/>
            <pc:sldMk cId="109857222" sldId="256"/>
            <ac:spMk id="22" creationId="{72E67446-732B-4F72-8560-6FABB6CB25A3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38:27.749" v="5"/>
          <ac:spMkLst>
            <pc:docMk/>
            <pc:sldMk cId="109857222" sldId="256"/>
            <ac:spMk id="23" creationId="{B1C3281D-A46F-4842-9340-4CBC29E1B260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40:45.408" v="93"/>
          <ac:spMkLst>
            <pc:docMk/>
            <pc:sldMk cId="109857222" sldId="256"/>
            <ac:spMk id="24" creationId="{EC3FE92E-FF21-46DB-BE36-B3A5D4149B10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38:27.749" v="5"/>
          <ac:spMkLst>
            <pc:docMk/>
            <pc:sldMk cId="109857222" sldId="256"/>
            <ac:spMk id="25" creationId="{87B080E6-308F-4DD8-A448-707DFB83CE5E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40:45.408" v="93"/>
          <ac:spMkLst>
            <pc:docMk/>
            <pc:sldMk cId="109857222" sldId="256"/>
            <ac:spMk id="26" creationId="{7E9DFFEE-526A-4D56-A70C-EADE7289BEE5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40:50.721" v="95"/>
          <ac:spMkLst>
            <pc:docMk/>
            <pc:sldMk cId="109857222" sldId="256"/>
            <ac:spMk id="28" creationId="{A9286AD2-18A9-4868-A4E3-7A2097A20810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38:36.031" v="7"/>
          <ac:spMkLst>
            <pc:docMk/>
            <pc:sldMk cId="109857222" sldId="256"/>
            <ac:spMk id="29" creationId="{0760E4C7-47B8-4356-ABCA-CC9C79E2D2B6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38:36.031" v="7"/>
          <ac:spMkLst>
            <pc:docMk/>
            <pc:sldMk cId="109857222" sldId="256"/>
            <ac:spMk id="30" creationId="{07F1F8E1-08C9-4C32-8CD0-F0DEB444866D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38:38.390" v="9"/>
          <ac:spMkLst>
            <pc:docMk/>
            <pc:sldMk cId="109857222" sldId="256"/>
            <ac:spMk id="33" creationId="{E906F54D-04EF-4345-A564-7A7B57B6CEB3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38:38.390" v="9"/>
          <ac:spMkLst>
            <pc:docMk/>
            <pc:sldMk cId="109857222" sldId="256"/>
            <ac:spMk id="34" creationId="{4A63FA5D-402E-473D-AF05-018BE28B22FD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41:20.643" v="105"/>
          <ac:spMkLst>
            <pc:docMk/>
            <pc:sldMk cId="109857222" sldId="256"/>
            <ac:spMk id="36" creationId="{6CA2C65D-0168-1245-86C8-62A8A6F7B813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38:42.546" v="11"/>
          <ac:spMkLst>
            <pc:docMk/>
            <pc:sldMk cId="109857222" sldId="256"/>
            <ac:spMk id="37" creationId="{0760E4C7-47B8-4356-ABCA-CC9C79E2D2B6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38:42.546" v="11"/>
          <ac:spMkLst>
            <pc:docMk/>
            <pc:sldMk cId="109857222" sldId="256"/>
            <ac:spMk id="38" creationId="{3898FA35-B55D-44B7-9A7D-57C57A4A6435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41:20.643" v="105"/>
          <ac:spMkLst>
            <pc:docMk/>
            <pc:sldMk cId="109857222" sldId="256"/>
            <ac:spMk id="40" creationId="{4029224B-C0FC-EC47-B248-0D4271BC7FC3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8:41:20.643" v="105"/>
          <ac:spMkLst>
            <pc:docMk/>
            <pc:sldMk cId="109857222" sldId="256"/>
            <ac:spMk id="41" creationId="{755E9273-3717-C94C-9BFF-75E87E47C46A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8:41:20.643" v="105"/>
          <ac:spMkLst>
            <pc:docMk/>
            <pc:sldMk cId="109857222" sldId="256"/>
            <ac:spMk id="46" creationId="{3A397E3E-B90C-4D82-BAAA-36F7AC6A4565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8:41:20.643" v="105"/>
          <ac:spMkLst>
            <pc:docMk/>
            <pc:sldMk cId="109857222" sldId="256"/>
            <ac:spMk id="60" creationId="{90A7F83A-9728-4030-8E45-9ECF1ABCCC12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8:41:20.643" v="105"/>
          <ac:spMkLst>
            <pc:docMk/>
            <pc:sldMk cId="109857222" sldId="256"/>
            <ac:spMk id="62" creationId="{A2B5CBEA-F125-49B6-8335-227C325B112B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8:41:20.643" v="105"/>
          <ac:spMkLst>
            <pc:docMk/>
            <pc:sldMk cId="109857222" sldId="256"/>
            <ac:spMk id="64" creationId="{FEA9761C-7BB2-45E5-A5DB-A0B35362454A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8:41:20.643" v="105"/>
          <ac:spMkLst>
            <pc:docMk/>
            <pc:sldMk cId="109857222" sldId="256"/>
            <ac:spMk id="66" creationId="{4D1A5E71-B6B6-486A-8CDC-C7ABD9B903F6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8:41:20.643" v="105"/>
          <ac:spMkLst>
            <pc:docMk/>
            <pc:sldMk cId="109857222" sldId="256"/>
            <ac:spMk id="68" creationId="{8E44D629-6B8E-4D88-A77E-149C0ED03498}"/>
          </ac:spMkLst>
        </pc:spChg>
        <pc:grpChg chg="add">
          <ac:chgData name="Nicholas Gecks-Preston" userId="S::n10763104@qut.edu.au::1bb99a58-3236-4a8c-b147-414d2b769c77" providerId="AD" clId="Web-{3CCD03CB-61F2-4CEE-BC2B-6B351C4B0AB7}" dt="2023-05-23T08:41:20.643" v="105"/>
          <ac:grpSpMkLst>
            <pc:docMk/>
            <pc:sldMk cId="109857222" sldId="256"/>
            <ac:grpSpMk id="48" creationId="{0F0C2E5D-B08F-4A99-9D15-59D33148FE02}"/>
          </ac:grpSpMkLst>
        </pc:grpChg>
        <pc:grpChg chg="add">
          <ac:chgData name="Nicholas Gecks-Preston" userId="S::n10763104@qut.edu.au::1bb99a58-3236-4a8c-b147-414d2b769c77" providerId="AD" clId="Web-{3CCD03CB-61F2-4CEE-BC2B-6B351C4B0AB7}" dt="2023-05-23T08:41:20.643" v="105"/>
          <ac:grpSpMkLst>
            <pc:docMk/>
            <pc:sldMk cId="109857222" sldId="256"/>
            <ac:grpSpMk id="56" creationId="{BB7A900B-006E-46F4-831E-5AABAEE45EE1}"/>
          </ac:grpSpMkLst>
        </pc:grpChg>
        <pc:grpChg chg="add">
          <ac:chgData name="Nicholas Gecks-Preston" userId="S::n10763104@qut.edu.au::1bb99a58-3236-4a8c-b147-414d2b769c77" providerId="AD" clId="Web-{3CCD03CB-61F2-4CEE-BC2B-6B351C4B0AB7}" dt="2023-05-23T08:41:20.643" v="105"/>
          <ac:grpSpMkLst>
            <pc:docMk/>
            <pc:sldMk cId="109857222" sldId="256"/>
            <ac:grpSpMk id="70" creationId="{FB9739EB-7F66-433D-841F-AB3CD18700B7}"/>
          </ac:grpSpMkLst>
        </pc:grpChg>
        <pc:grpChg chg="add">
          <ac:chgData name="Nicholas Gecks-Preston" userId="S::n10763104@qut.edu.au::1bb99a58-3236-4a8c-b147-414d2b769c77" providerId="AD" clId="Web-{3CCD03CB-61F2-4CEE-BC2B-6B351C4B0AB7}" dt="2023-05-23T08:41:20.643" v="105"/>
          <ac:grpSpMkLst>
            <pc:docMk/>
            <pc:sldMk cId="109857222" sldId="256"/>
            <ac:grpSpMk id="77" creationId="{8B6BCBAB-41A5-4D6D-8C9B-55E3AA6FCC21}"/>
          </ac:grpSpMkLst>
        </pc:grpChg>
        <pc:picChg chg="add del">
          <ac:chgData name="Nicholas Gecks-Preston" userId="S::n10763104@qut.edu.au::1bb99a58-3236-4a8c-b147-414d2b769c77" providerId="AD" clId="Web-{3CCD03CB-61F2-4CEE-BC2B-6B351C4B0AB7}" dt="2023-05-23T08:37:09.341" v="1"/>
          <ac:picMkLst>
            <pc:docMk/>
            <pc:sldMk cId="109857222" sldId="256"/>
            <ac:picMk id="4" creationId="{59C6C5CD-9C52-6197-8758-A9F17E33D601}"/>
          </ac:picMkLst>
        </pc:picChg>
        <pc:picChg chg="add mod ord">
          <ac:chgData name="Nicholas Gecks-Preston" userId="S::n10763104@qut.edu.au::1bb99a58-3236-4a8c-b147-414d2b769c77" providerId="AD" clId="Web-{3CCD03CB-61F2-4CEE-BC2B-6B351C4B0AB7}" dt="2023-05-23T08:41:20.643" v="105"/>
          <ac:picMkLst>
            <pc:docMk/>
            <pc:sldMk cId="109857222" sldId="256"/>
            <ac:picMk id="16" creationId="{53A7A390-C6A8-D07F-4874-5E4C213BBB97}"/>
          </ac:picMkLst>
        </pc:picChg>
        <pc:cxnChg chg="add del">
          <ac:chgData name="Nicholas Gecks-Preston" userId="S::n10763104@qut.edu.au::1bb99a58-3236-4a8c-b147-414d2b769c77" providerId="AD" clId="Web-{3CCD03CB-61F2-4CEE-BC2B-6B351C4B0AB7}" dt="2023-05-23T08:40:50.783" v="96"/>
          <ac:cxnSpMkLst>
            <pc:docMk/>
            <pc:sldMk cId="109857222" sldId="256"/>
            <ac:cxnSpMk id="18" creationId="{414C5C93-B9E9-4392-ADCF-ABF21209DD56}"/>
          </ac:cxnSpMkLst>
        </pc:cxnChg>
        <pc:cxnChg chg="add del">
          <ac:chgData name="Nicholas Gecks-Preston" userId="S::n10763104@qut.edu.au::1bb99a58-3236-4a8c-b147-414d2b769c77" providerId="AD" clId="Web-{3CCD03CB-61F2-4CEE-BC2B-6B351C4B0AB7}" dt="2023-05-23T08:38:27.749" v="5"/>
          <ac:cxnSpMkLst>
            <pc:docMk/>
            <pc:sldMk cId="109857222" sldId="256"/>
            <ac:cxnSpMk id="27" creationId="{313FECB8-44EE-4A45-9F7B-66ECF1C3C888}"/>
          </ac:cxnSpMkLst>
        </pc:cxnChg>
        <pc:cxnChg chg="add del">
          <ac:chgData name="Nicholas Gecks-Preston" userId="S::n10763104@qut.edu.au::1bb99a58-3236-4a8c-b147-414d2b769c77" providerId="AD" clId="Web-{3CCD03CB-61F2-4CEE-BC2B-6B351C4B0AB7}" dt="2023-05-23T08:38:36.031" v="7"/>
          <ac:cxnSpMkLst>
            <pc:docMk/>
            <pc:sldMk cId="109857222" sldId="256"/>
            <ac:cxnSpMk id="31" creationId="{414C5C93-B9E9-4392-ADCF-ABF21209DD56}"/>
          </ac:cxnSpMkLst>
        </pc:cxnChg>
        <pc:cxnChg chg="add del">
          <ac:chgData name="Nicholas Gecks-Preston" userId="S::n10763104@qut.edu.au::1bb99a58-3236-4a8c-b147-414d2b769c77" providerId="AD" clId="Web-{3CCD03CB-61F2-4CEE-BC2B-6B351C4B0AB7}" dt="2023-05-23T08:40:50.721" v="95"/>
          <ac:cxnSpMkLst>
            <pc:docMk/>
            <pc:sldMk cId="109857222" sldId="256"/>
            <ac:cxnSpMk id="32" creationId="{E7A7CD63-7EC3-44F3-95D0-595C4019FF24}"/>
          </ac:cxnSpMkLst>
        </pc:cxnChg>
        <pc:cxnChg chg="add del">
          <ac:chgData name="Nicholas Gecks-Preston" userId="S::n10763104@qut.edu.au::1bb99a58-3236-4a8c-b147-414d2b769c77" providerId="AD" clId="Web-{3CCD03CB-61F2-4CEE-BC2B-6B351C4B0AB7}" dt="2023-05-23T08:38:38.390" v="9"/>
          <ac:cxnSpMkLst>
            <pc:docMk/>
            <pc:sldMk cId="109857222" sldId="256"/>
            <ac:cxnSpMk id="35" creationId="{B20D3D82-8B25-4DD9-9924-4CEAD450CD21}"/>
          </ac:cxnSpMkLst>
        </pc:cxnChg>
        <pc:cxnChg chg="add del">
          <ac:chgData name="Nicholas Gecks-Preston" userId="S::n10763104@qut.edu.au::1bb99a58-3236-4a8c-b147-414d2b769c77" providerId="AD" clId="Web-{3CCD03CB-61F2-4CEE-BC2B-6B351C4B0AB7}" dt="2023-05-23T08:38:42.546" v="11"/>
          <ac:cxnSpMkLst>
            <pc:docMk/>
            <pc:sldMk cId="109857222" sldId="256"/>
            <ac:cxnSpMk id="39" creationId="{414C5C93-B9E9-4392-ADCF-ABF21209DD56}"/>
          </ac:cxnSpMkLst>
        </pc:cxnChg>
      </pc:sldChg>
      <pc:sldChg chg="new del">
        <pc:chgData name="Nicholas Gecks-Preston" userId="S::n10763104@qut.edu.au::1bb99a58-3236-4a8c-b147-414d2b769c77" providerId="AD" clId="Web-{3CCD03CB-61F2-4CEE-BC2B-6B351C4B0AB7}" dt="2023-05-23T08:39:18.219" v="32"/>
        <pc:sldMkLst>
          <pc:docMk/>
          <pc:sldMk cId="1993519224" sldId="257"/>
        </pc:sldMkLst>
      </pc:sldChg>
      <pc:sldChg chg="addSp delSp modSp new del">
        <pc:chgData name="Nicholas Gecks-Preston" userId="S::n10763104@qut.edu.au::1bb99a58-3236-4a8c-b147-414d2b769c77" providerId="AD" clId="Web-{3CCD03CB-61F2-4CEE-BC2B-6B351C4B0AB7}" dt="2023-05-23T08:49:28.200" v="169"/>
        <pc:sldMkLst>
          <pc:docMk/>
          <pc:sldMk cId="4061329750" sldId="257"/>
        </pc:sldMkLst>
        <pc:spChg chg="mod">
          <ac:chgData name="Nicholas Gecks-Preston" userId="S::n10763104@qut.edu.au::1bb99a58-3236-4a8c-b147-414d2b769c77" providerId="AD" clId="Web-{3CCD03CB-61F2-4CEE-BC2B-6B351C4B0AB7}" dt="2023-05-23T08:46:59.994" v="132" actId="20577"/>
          <ac:spMkLst>
            <pc:docMk/>
            <pc:sldMk cId="4061329750" sldId="257"/>
            <ac:spMk id="2" creationId="{0BD75454-7F50-AE4D-996B-A601C15C3BCB}"/>
          </ac:spMkLst>
        </pc:spChg>
        <pc:spChg chg="mod">
          <ac:chgData name="Nicholas Gecks-Preston" userId="S::n10763104@qut.edu.au::1bb99a58-3236-4a8c-b147-414d2b769c77" providerId="AD" clId="Web-{3CCD03CB-61F2-4CEE-BC2B-6B351C4B0AB7}" dt="2023-05-23T08:48:17.355" v="150" actId="20577"/>
          <ac:spMkLst>
            <pc:docMk/>
            <pc:sldMk cId="4061329750" sldId="257"/>
            <ac:spMk id="3" creationId="{12F30B9B-360E-B224-5E7E-2F9A8ECA9F52}"/>
          </ac:spMkLst>
        </pc:spChg>
        <pc:graphicFrameChg chg="add del mod modGraphic">
          <ac:chgData name="Nicholas Gecks-Preston" userId="S::n10763104@qut.edu.au::1bb99a58-3236-4a8c-b147-414d2b769c77" providerId="AD" clId="Web-{3CCD03CB-61F2-4CEE-BC2B-6B351C4B0AB7}" dt="2023-05-23T08:49:21.528" v="168"/>
          <ac:graphicFrameMkLst>
            <pc:docMk/>
            <pc:sldMk cId="4061329750" sldId="257"/>
            <ac:graphicFrameMk id="5" creationId="{E2F60DF4-11D7-6910-896D-172B4E5A3E19}"/>
          </ac:graphicFrameMkLst>
        </pc:graphicFrameChg>
      </pc:sldChg>
      <pc:sldChg chg="addSp delSp modSp new mod setBg">
        <pc:chgData name="Nicholas Gecks-Preston" userId="S::n10763104@qut.edu.au::1bb99a58-3236-4a8c-b147-414d2b769c77" providerId="AD" clId="Web-{3CCD03CB-61F2-4CEE-BC2B-6B351C4B0AB7}" dt="2023-05-23T08:50:22.858" v="236"/>
        <pc:sldMkLst>
          <pc:docMk/>
          <pc:sldMk cId="886262648" sldId="258"/>
        </pc:sldMkLst>
        <pc:spChg chg="mod">
          <ac:chgData name="Nicholas Gecks-Preston" userId="S::n10763104@qut.edu.au::1bb99a58-3236-4a8c-b147-414d2b769c77" providerId="AD" clId="Web-{3CCD03CB-61F2-4CEE-BC2B-6B351C4B0AB7}" dt="2023-05-23T08:50:22.858" v="236"/>
          <ac:spMkLst>
            <pc:docMk/>
            <pc:sldMk cId="886262648" sldId="258"/>
            <ac:spMk id="2" creationId="{B5542014-1A63-4C23-192F-EBA2C991F53B}"/>
          </ac:spMkLst>
        </pc:spChg>
        <pc:spChg chg="del mod">
          <ac:chgData name="Nicholas Gecks-Preston" userId="S::n10763104@qut.edu.au::1bb99a58-3236-4a8c-b147-414d2b769c77" providerId="AD" clId="Web-{3CCD03CB-61F2-4CEE-BC2B-6B351C4B0AB7}" dt="2023-05-23T08:50:22.858" v="236"/>
          <ac:spMkLst>
            <pc:docMk/>
            <pc:sldMk cId="886262648" sldId="258"/>
            <ac:spMk id="3" creationId="{FCF4B2CA-4525-B3E2-A104-CD1A2993D132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8:50:22.858" v="236"/>
          <ac:spMkLst>
            <pc:docMk/>
            <pc:sldMk cId="886262648" sldId="258"/>
            <ac:spMk id="9" creationId="{E5F17139-31EE-46AC-B04F-DBBD852DD6CB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8:50:22.858" v="236"/>
          <ac:spMkLst>
            <pc:docMk/>
            <pc:sldMk cId="886262648" sldId="258"/>
            <ac:spMk id="11" creationId="{AAD42DD4-86F6-4FD2-869F-32D35E310CF6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8:50:22.858" v="236"/>
          <ac:spMkLst>
            <pc:docMk/>
            <pc:sldMk cId="886262648" sldId="258"/>
            <ac:spMk id="13" creationId="{4C36B8C5-0DEB-41B5-911D-572E2E835E3C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8:50:22.858" v="236"/>
          <ac:spMkLst>
            <pc:docMk/>
            <pc:sldMk cId="886262648" sldId="258"/>
            <ac:spMk id="15" creationId="{5D1FF148-6725-4278-A9A8-A9A6A3F261CC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8:50:22.858" v="236"/>
          <ac:spMkLst>
            <pc:docMk/>
            <pc:sldMk cId="886262648" sldId="258"/>
            <ac:spMk id="17" creationId="{B247507B-4D21-4FF7-B49C-239309CF2A0B}"/>
          </ac:spMkLst>
        </pc:spChg>
        <pc:graphicFrameChg chg="add">
          <ac:chgData name="Nicholas Gecks-Preston" userId="S::n10763104@qut.edu.au::1bb99a58-3236-4a8c-b147-414d2b769c77" providerId="AD" clId="Web-{3CCD03CB-61F2-4CEE-BC2B-6B351C4B0AB7}" dt="2023-05-23T08:50:22.858" v="236"/>
          <ac:graphicFrameMkLst>
            <pc:docMk/>
            <pc:sldMk cId="886262648" sldId="258"/>
            <ac:graphicFrameMk id="5" creationId="{01091B09-0A99-20D7-60AA-2E1B04E78E12}"/>
          </ac:graphicFrameMkLst>
        </pc:graphicFrameChg>
      </pc:sldChg>
      <pc:sldChg chg="addSp delSp modSp new del mod setBg">
        <pc:chgData name="Nicholas Gecks-Preston" userId="S::n10763104@qut.edu.au::1bb99a58-3236-4a8c-b147-414d2b769c77" providerId="AD" clId="Web-{3CCD03CB-61F2-4CEE-BC2B-6B351C4B0AB7}" dt="2023-05-23T08:59:30.510" v="270"/>
        <pc:sldMkLst>
          <pc:docMk/>
          <pc:sldMk cId="3234440116" sldId="259"/>
        </pc:sldMkLst>
        <pc:spChg chg="mod">
          <ac:chgData name="Nicholas Gecks-Preston" userId="S::n10763104@qut.edu.au::1bb99a58-3236-4a8c-b147-414d2b769c77" providerId="AD" clId="Web-{3CCD03CB-61F2-4CEE-BC2B-6B351C4B0AB7}" dt="2023-05-23T08:55:20.786" v="267" actId="1076"/>
          <ac:spMkLst>
            <pc:docMk/>
            <pc:sldMk cId="3234440116" sldId="259"/>
            <ac:spMk id="2" creationId="{7F7FF105-F9CC-E7A0-1003-05EBDA285911}"/>
          </ac:spMkLst>
        </pc:spChg>
        <pc:spChg chg="del mod">
          <ac:chgData name="Nicholas Gecks-Preston" userId="S::n10763104@qut.edu.au::1bb99a58-3236-4a8c-b147-414d2b769c77" providerId="AD" clId="Web-{3CCD03CB-61F2-4CEE-BC2B-6B351C4B0AB7}" dt="2023-05-23T08:53:56.190" v="261"/>
          <ac:spMkLst>
            <pc:docMk/>
            <pc:sldMk cId="3234440116" sldId="259"/>
            <ac:spMk id="3" creationId="{023E35D4-4E68-A428-99B3-FE3EEB2D439E}"/>
          </ac:spMkLst>
        </pc:spChg>
        <pc:spChg chg="add del mod">
          <ac:chgData name="Nicholas Gecks-Preston" userId="S::n10763104@qut.edu.au::1bb99a58-3236-4a8c-b147-414d2b769c77" providerId="AD" clId="Web-{3CCD03CB-61F2-4CEE-BC2B-6B351C4B0AB7}" dt="2023-05-23T08:55:26.973" v="269"/>
          <ac:spMkLst>
            <pc:docMk/>
            <pc:sldMk cId="3234440116" sldId="259"/>
            <ac:spMk id="5" creationId="{37B278FB-7DA7-17C0-87C7-CC1D3E00BEB8}"/>
          </ac:spMkLst>
        </pc:spChg>
        <pc:spChg chg="add mod">
          <ac:chgData name="Nicholas Gecks-Preston" userId="S::n10763104@qut.edu.au::1bb99a58-3236-4a8c-b147-414d2b769c77" providerId="AD" clId="Web-{3CCD03CB-61F2-4CEE-BC2B-6B351C4B0AB7}" dt="2023-05-23T08:55:26.973" v="269"/>
          <ac:spMkLst>
            <pc:docMk/>
            <pc:sldMk cId="3234440116" sldId="259"/>
            <ac:spMk id="7" creationId="{A7B0FAEE-74E9-2B96-82F0-51C4B942753A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8:54:33.847" v="266"/>
          <ac:spMkLst>
            <pc:docMk/>
            <pc:sldMk cId="3234440116" sldId="259"/>
            <ac:spMk id="10" creationId="{5A0118C5-4F8D-4CF4-BADD-53FEACC6C42A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8:54:33.847" v="266"/>
          <ac:spMkLst>
            <pc:docMk/>
            <pc:sldMk cId="3234440116" sldId="259"/>
            <ac:spMk id="12" creationId="{F98F79A4-A6C7-4101-B1E9-27E05CB7CFA0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8:54:33.847" v="266"/>
          <ac:spMkLst>
            <pc:docMk/>
            <pc:sldMk cId="3234440116" sldId="259"/>
            <ac:spMk id="14" creationId="{31CE7A08-2184-4B99-ABC0-B40CD1D3F281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8:54:33.847" v="266"/>
          <ac:spMkLst>
            <pc:docMk/>
            <pc:sldMk cId="3234440116" sldId="259"/>
            <ac:spMk id="16" creationId="{79AFCB35-9C04-4524-A0B1-57FF6865D013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8:54:33.847" v="266"/>
          <ac:spMkLst>
            <pc:docMk/>
            <pc:sldMk cId="3234440116" sldId="259"/>
            <ac:spMk id="18" creationId="{D11AD2AD-0BA0-4DD3-8EEA-84686A0E718C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8:54:33.847" v="266"/>
          <ac:spMkLst>
            <pc:docMk/>
            <pc:sldMk cId="3234440116" sldId="259"/>
            <ac:spMk id="20" creationId="{9E5C5460-229E-46C8-A712-CC317985420F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8:54:33.847" v="266"/>
          <ac:spMkLst>
            <pc:docMk/>
            <pc:sldMk cId="3234440116" sldId="259"/>
            <ac:spMk id="22" creationId="{2552FC29-9118-466F-940E-80C84EFDF07B}"/>
          </ac:spMkLst>
        </pc:spChg>
        <pc:grpChg chg="add">
          <ac:chgData name="Nicholas Gecks-Preston" userId="S::n10763104@qut.edu.au::1bb99a58-3236-4a8c-b147-414d2b769c77" providerId="AD" clId="Web-{3CCD03CB-61F2-4CEE-BC2B-6B351C4B0AB7}" dt="2023-05-23T08:54:33.847" v="266"/>
          <ac:grpSpMkLst>
            <pc:docMk/>
            <pc:sldMk cId="3234440116" sldId="259"/>
            <ac:grpSpMk id="24" creationId="{0C156BF8-7FF7-440F-BE2B-417DFFE8BFA5}"/>
          </ac:grpSpMkLst>
        </pc:grpChg>
      </pc:sldChg>
      <pc:sldChg chg="addSp delSp modSp new mod setBg">
        <pc:chgData name="Nicholas Gecks-Preston" userId="S::n10763104@qut.edu.au::1bb99a58-3236-4a8c-b147-414d2b769c77" providerId="AD" clId="Web-{3CCD03CB-61F2-4CEE-BC2B-6B351C4B0AB7}" dt="2023-05-23T09:04:01.359" v="427"/>
        <pc:sldMkLst>
          <pc:docMk/>
          <pc:sldMk cId="3330777150" sldId="260"/>
        </pc:sldMkLst>
        <pc:spChg chg="mod">
          <ac:chgData name="Nicholas Gecks-Preston" userId="S::n10763104@qut.edu.au::1bb99a58-3236-4a8c-b147-414d2b769c77" providerId="AD" clId="Web-{3CCD03CB-61F2-4CEE-BC2B-6B351C4B0AB7}" dt="2023-05-23T09:04:01.359" v="427"/>
          <ac:spMkLst>
            <pc:docMk/>
            <pc:sldMk cId="3330777150" sldId="260"/>
            <ac:spMk id="2" creationId="{E501D7A3-8C00-9855-11C7-FAE04BDB2FF8}"/>
          </ac:spMkLst>
        </pc:spChg>
        <pc:spChg chg="del mod">
          <ac:chgData name="Nicholas Gecks-Preston" userId="S::n10763104@qut.edu.au::1bb99a58-3236-4a8c-b147-414d2b769c77" providerId="AD" clId="Web-{3CCD03CB-61F2-4CEE-BC2B-6B351C4B0AB7}" dt="2023-05-23T09:03:02.327" v="407"/>
          <ac:spMkLst>
            <pc:docMk/>
            <pc:sldMk cId="3330777150" sldId="260"/>
            <ac:spMk id="3" creationId="{DAD58176-7326-670B-7D82-F854D336B0EE}"/>
          </ac:spMkLst>
        </pc:spChg>
        <pc:spChg chg="add del mod">
          <ac:chgData name="Nicholas Gecks-Preston" userId="S::n10763104@qut.edu.au::1bb99a58-3236-4a8c-b147-414d2b769c77" providerId="AD" clId="Web-{3CCD03CB-61F2-4CEE-BC2B-6B351C4B0AB7}" dt="2023-05-23T09:01:19.418" v="362"/>
          <ac:spMkLst>
            <pc:docMk/>
            <pc:sldMk cId="3330777150" sldId="260"/>
            <ac:spMk id="4" creationId="{D31B316A-A0C4-5219-41B2-ECB090158DE6}"/>
          </ac:spMkLst>
        </pc:spChg>
        <pc:spChg chg="add del mod">
          <ac:chgData name="Nicholas Gecks-Preston" userId="S::n10763104@qut.edu.au::1bb99a58-3236-4a8c-b147-414d2b769c77" providerId="AD" clId="Web-{3CCD03CB-61F2-4CEE-BC2B-6B351C4B0AB7}" dt="2023-05-23T09:01:26.653" v="368"/>
          <ac:spMkLst>
            <pc:docMk/>
            <pc:sldMk cId="3330777150" sldId="260"/>
            <ac:spMk id="5" creationId="{A011E7ED-5703-751C-5EF2-E657B099547D}"/>
          </ac:spMkLst>
        </pc:spChg>
        <pc:spChg chg="add del mod">
          <ac:chgData name="Nicholas Gecks-Preston" userId="S::n10763104@qut.edu.au::1bb99a58-3236-4a8c-b147-414d2b769c77" providerId="AD" clId="Web-{3CCD03CB-61F2-4CEE-BC2B-6B351C4B0AB7}" dt="2023-05-23T09:02:54.061" v="405"/>
          <ac:spMkLst>
            <pc:docMk/>
            <pc:sldMk cId="3330777150" sldId="260"/>
            <ac:spMk id="7" creationId="{003C5488-ABC9-46BA-6B6C-EF0F2A3CF05D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9:02:16.888" v="382"/>
          <ac:spMkLst>
            <pc:docMk/>
            <pc:sldMk cId="3330777150" sldId="260"/>
            <ac:spMk id="12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9:03:02.327" v="407"/>
          <ac:spMkLst>
            <pc:docMk/>
            <pc:sldMk cId="3330777150" sldId="260"/>
            <ac:spMk id="16" creationId="{4C36B8C5-0DEB-41B5-911D-572E2E835E3C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9:03:02.327" v="407"/>
          <ac:spMkLst>
            <pc:docMk/>
            <pc:sldMk cId="3330777150" sldId="260"/>
            <ac:spMk id="18" creationId="{5D1FF148-6725-4278-A9A8-A9A6A3F261CC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9:03:02.327" v="407"/>
          <ac:spMkLst>
            <pc:docMk/>
            <pc:sldMk cId="3330777150" sldId="260"/>
            <ac:spMk id="20" creationId="{B247507B-4D21-4FF7-B49C-239309CF2A0B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9:02:16.888" v="382"/>
          <ac:spMkLst>
            <pc:docMk/>
            <pc:sldMk cId="3330777150" sldId="260"/>
            <ac:spMk id="163" creationId="{DEE2A00F-87BF-49B3-B9C3-7154228B151F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9:02:16.888" v="382"/>
          <ac:spMkLst>
            <pc:docMk/>
            <pc:sldMk cId="3330777150" sldId="260"/>
            <ac:spMk id="165" creationId="{F0D94E84-186C-487D-B6DB-F2EDC3CE64CE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9:03:02.327" v="407"/>
          <ac:spMkLst>
            <pc:docMk/>
            <pc:sldMk cId="3330777150" sldId="260"/>
            <ac:spMk id="167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9:03:02.327" v="407"/>
          <ac:spMkLst>
            <pc:docMk/>
            <pc:sldMk cId="3330777150" sldId="260"/>
            <ac:spMk id="168" creationId="{AAD42DD4-86F6-4FD2-869F-32D35E310CF6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9:04:01.359" v="427"/>
          <ac:spMkLst>
            <pc:docMk/>
            <pc:sldMk cId="3330777150" sldId="260"/>
            <ac:spMk id="174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9:04:01.359" v="427"/>
          <ac:spMkLst>
            <pc:docMk/>
            <pc:sldMk cId="3330777150" sldId="260"/>
            <ac:spMk id="176" creationId="{C1D72A4A-771D-4FE0-A07E-D0DAF4D69C4C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9:04:01.359" v="427"/>
          <ac:spMkLst>
            <pc:docMk/>
            <pc:sldMk cId="3330777150" sldId="260"/>
            <ac:spMk id="178" creationId="{05BB7246-8AFD-47FC-A1F4-491E0167E208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9:04:01.359" v="427"/>
          <ac:spMkLst>
            <pc:docMk/>
            <pc:sldMk cId="3330777150" sldId="260"/>
            <ac:spMk id="180" creationId="{0A6DF2E7-0906-4F1E-9B28-48B1A4D8E038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9:04:01.359" v="427"/>
          <ac:spMkLst>
            <pc:docMk/>
            <pc:sldMk cId="3330777150" sldId="260"/>
            <ac:spMk id="182" creationId="{684FEC42-F70A-4505-A5DF-EC67268FE9B9}"/>
          </ac:spMkLst>
        </pc:spChg>
        <pc:spChg chg="add del">
          <ac:chgData name="Nicholas Gecks-Preston" userId="S::n10763104@qut.edu.au::1bb99a58-3236-4a8c-b147-414d2b769c77" providerId="AD" clId="Web-{3CCD03CB-61F2-4CEE-BC2B-6B351C4B0AB7}" dt="2023-05-23T09:04:01.359" v="427"/>
          <ac:spMkLst>
            <pc:docMk/>
            <pc:sldMk cId="3330777150" sldId="260"/>
            <ac:spMk id="184" creationId="{7D10AF26-17A2-4FA8-824A-F78507AF664C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9:04:01.359" v="427"/>
          <ac:spMkLst>
            <pc:docMk/>
            <pc:sldMk cId="3330777150" sldId="260"/>
            <ac:spMk id="189" creationId="{E5F17139-31EE-46AC-B04F-DBBD852DD6CB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9:04:01.359" v="427"/>
          <ac:spMkLst>
            <pc:docMk/>
            <pc:sldMk cId="3330777150" sldId="260"/>
            <ac:spMk id="191" creationId="{C1D72A4A-771D-4FE0-A07E-D0DAF4D69C4C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9:04:01.359" v="427"/>
          <ac:spMkLst>
            <pc:docMk/>
            <pc:sldMk cId="3330777150" sldId="260"/>
            <ac:spMk id="193" creationId="{05BB7246-8AFD-47FC-A1F4-491E0167E208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9:04:01.359" v="427"/>
          <ac:spMkLst>
            <pc:docMk/>
            <pc:sldMk cId="3330777150" sldId="260"/>
            <ac:spMk id="195" creationId="{0A6DF2E7-0906-4F1E-9B28-48B1A4D8E038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9:04:01.359" v="427"/>
          <ac:spMkLst>
            <pc:docMk/>
            <pc:sldMk cId="3330777150" sldId="260"/>
            <ac:spMk id="197" creationId="{684FEC42-F70A-4505-A5DF-EC67268FE9B9}"/>
          </ac:spMkLst>
        </pc:spChg>
        <pc:spChg chg="add">
          <ac:chgData name="Nicholas Gecks-Preston" userId="S::n10763104@qut.edu.au::1bb99a58-3236-4a8c-b147-414d2b769c77" providerId="AD" clId="Web-{3CCD03CB-61F2-4CEE-BC2B-6B351C4B0AB7}" dt="2023-05-23T09:04:01.359" v="427"/>
          <ac:spMkLst>
            <pc:docMk/>
            <pc:sldMk cId="3330777150" sldId="260"/>
            <ac:spMk id="199" creationId="{7D10AF26-17A2-4FA8-824A-F78507AF664C}"/>
          </ac:spMkLst>
        </pc:spChg>
        <pc:grpChg chg="add del">
          <ac:chgData name="Nicholas Gecks-Preston" userId="S::n10763104@qut.edu.au::1bb99a58-3236-4a8c-b147-414d2b769c77" providerId="AD" clId="Web-{3CCD03CB-61F2-4CEE-BC2B-6B351C4B0AB7}" dt="2023-05-23T09:02:16.888" v="382"/>
          <ac:grpSpMkLst>
            <pc:docMk/>
            <pc:sldMk cId="3330777150" sldId="260"/>
            <ac:grpSpMk id="14" creationId="{7116CD5A-A00B-4015-BB53-D5DFD017665A}"/>
          </ac:grpSpMkLst>
        </pc:grpChg>
        <pc:grpChg chg="add del">
          <ac:chgData name="Nicholas Gecks-Preston" userId="S::n10763104@qut.edu.au::1bb99a58-3236-4a8c-b147-414d2b769c77" providerId="AD" clId="Web-{3CCD03CB-61F2-4CEE-BC2B-6B351C4B0AB7}" dt="2023-05-23T09:02:16.888" v="382"/>
          <ac:grpSpMkLst>
            <pc:docMk/>
            <pc:sldMk cId="3330777150" sldId="260"/>
            <ac:grpSpMk id="159" creationId="{80991187-D794-4D17-BAC9-D90208EA85D8}"/>
          </ac:grpSpMkLst>
        </pc:grpChg>
        <pc:graphicFrameChg chg="add mod modGraphic">
          <ac:chgData name="Nicholas Gecks-Preston" userId="S::n10763104@qut.edu.au::1bb99a58-3236-4a8c-b147-414d2b769c77" providerId="AD" clId="Web-{3CCD03CB-61F2-4CEE-BC2B-6B351C4B0AB7}" dt="2023-05-23T09:04:01.359" v="427"/>
          <ac:graphicFrameMkLst>
            <pc:docMk/>
            <pc:sldMk cId="3330777150" sldId="260"/>
            <ac:graphicFrameMk id="170" creationId="{16644238-9DAA-9EB5-4377-1818E287D5A0}"/>
          </ac:graphicFrameMkLst>
        </pc:graphicFrameChg>
      </pc:sldChg>
      <pc:sldChg chg="new">
        <pc:chgData name="Nicholas Gecks-Preston" userId="S::n10763104@qut.edu.au::1bb99a58-3236-4a8c-b147-414d2b769c77" providerId="AD" clId="Web-{3CCD03CB-61F2-4CEE-BC2B-6B351C4B0AB7}" dt="2023-05-23T08:43:33.927" v="126"/>
        <pc:sldMkLst>
          <pc:docMk/>
          <pc:sldMk cId="2554043635" sldId="261"/>
        </pc:sldMkLst>
      </pc:sldChg>
      <pc:sldMasterChg chg="add del addSldLayout delSldLayout">
        <pc:chgData name="Nicholas Gecks-Preston" userId="S::n10763104@qut.edu.au::1bb99a58-3236-4a8c-b147-414d2b769c77" providerId="AD" clId="Web-{3CCD03CB-61F2-4CEE-BC2B-6B351C4B0AB7}" dt="2023-05-23T08:37:09.404" v="2"/>
        <pc:sldMasterMkLst>
          <pc:docMk/>
          <pc:sldMasterMk cId="2460954070" sldId="2147483660"/>
        </pc:sldMasterMkLst>
        <pc:sldLayoutChg chg="add del">
          <pc:chgData name="Nicholas Gecks-Preston" userId="S::n10763104@qut.edu.au::1bb99a58-3236-4a8c-b147-414d2b769c77" providerId="AD" clId="Web-{3CCD03CB-61F2-4CEE-BC2B-6B351C4B0AB7}" dt="2023-05-23T08:37:09.404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404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404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404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404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404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404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404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404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404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404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Nicholas Gecks-Preston" userId="S::n10763104@qut.edu.au::1bb99a58-3236-4a8c-b147-414d2b769c77" providerId="AD" clId="Web-{3CCD03CB-61F2-4CEE-BC2B-6B351C4B0AB7}" dt="2023-05-23T08:40:50.783" v="96"/>
        <pc:sldMasterMkLst>
          <pc:docMk/>
          <pc:sldMasterMk cId="1503071042" sldId="2147483725"/>
        </pc:sldMasterMkLst>
        <pc:sldLayoutChg chg="add del">
          <pc:chgData name="Nicholas Gecks-Preston" userId="S::n10763104@qut.edu.au::1bb99a58-3236-4a8c-b147-414d2b769c77" providerId="AD" clId="Web-{3CCD03CB-61F2-4CEE-BC2B-6B351C4B0AB7}" dt="2023-05-23T08:40:50.783" v="96"/>
          <pc:sldLayoutMkLst>
            <pc:docMk/>
            <pc:sldMasterMk cId="1503071042" sldId="2147483725"/>
            <pc:sldLayoutMk cId="2170153540" sldId="2147483714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83" v="96"/>
          <pc:sldLayoutMkLst>
            <pc:docMk/>
            <pc:sldMasterMk cId="1503071042" sldId="2147483725"/>
            <pc:sldLayoutMk cId="813044243" sldId="2147483715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83" v="96"/>
          <pc:sldLayoutMkLst>
            <pc:docMk/>
            <pc:sldMasterMk cId="1503071042" sldId="2147483725"/>
            <pc:sldLayoutMk cId="3675041448" sldId="2147483716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83" v="96"/>
          <pc:sldLayoutMkLst>
            <pc:docMk/>
            <pc:sldMasterMk cId="1503071042" sldId="2147483725"/>
            <pc:sldLayoutMk cId="4277084171" sldId="2147483717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83" v="96"/>
          <pc:sldLayoutMkLst>
            <pc:docMk/>
            <pc:sldMasterMk cId="1503071042" sldId="2147483725"/>
            <pc:sldLayoutMk cId="599000145" sldId="2147483718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83" v="96"/>
          <pc:sldLayoutMkLst>
            <pc:docMk/>
            <pc:sldMasterMk cId="1503071042" sldId="2147483725"/>
            <pc:sldLayoutMk cId="3061837727" sldId="2147483719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83" v="96"/>
          <pc:sldLayoutMkLst>
            <pc:docMk/>
            <pc:sldMasterMk cId="1503071042" sldId="2147483725"/>
            <pc:sldLayoutMk cId="192458060" sldId="2147483720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83" v="96"/>
          <pc:sldLayoutMkLst>
            <pc:docMk/>
            <pc:sldMasterMk cId="1503071042" sldId="2147483725"/>
            <pc:sldLayoutMk cId="2527325507" sldId="2147483721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83" v="96"/>
          <pc:sldLayoutMkLst>
            <pc:docMk/>
            <pc:sldMasterMk cId="1503071042" sldId="2147483725"/>
            <pc:sldLayoutMk cId="3748763906" sldId="2147483722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83" v="96"/>
          <pc:sldLayoutMkLst>
            <pc:docMk/>
            <pc:sldMasterMk cId="1503071042" sldId="2147483725"/>
            <pc:sldLayoutMk cId="3410366910" sldId="2147483723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83" v="96"/>
          <pc:sldLayoutMkLst>
            <pc:docMk/>
            <pc:sldMasterMk cId="1503071042" sldId="2147483725"/>
            <pc:sldLayoutMk cId="1797870432" sldId="2147483724"/>
          </pc:sldLayoutMkLst>
        </pc:sldLayoutChg>
      </pc:sldMasterChg>
      <pc:sldMasterChg chg="add del addSldLayout delSldLayout">
        <pc:chgData name="Nicholas Gecks-Preston" userId="S::n10763104@qut.edu.au::1bb99a58-3236-4a8c-b147-414d2b769c77" providerId="AD" clId="Web-{3CCD03CB-61F2-4CEE-BC2B-6B351C4B0AB7}" dt="2023-05-23T08:40:45.408" v="93"/>
        <pc:sldMasterMkLst>
          <pc:docMk/>
          <pc:sldMasterMk cId="3866668043" sldId="2147483726"/>
        </pc:sldMasterMkLst>
        <pc:sldLayoutChg chg="add del">
          <pc:chgData name="Nicholas Gecks-Preston" userId="S::n10763104@qut.edu.au::1bb99a58-3236-4a8c-b147-414d2b769c77" providerId="AD" clId="Web-{3CCD03CB-61F2-4CEE-BC2B-6B351C4B0AB7}" dt="2023-05-23T08:40:45.408" v="93"/>
          <pc:sldLayoutMkLst>
            <pc:docMk/>
            <pc:sldMasterMk cId="3866668043" sldId="2147483726"/>
            <pc:sldLayoutMk cId="2146838876" sldId="2147483727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5.408" v="93"/>
          <pc:sldLayoutMkLst>
            <pc:docMk/>
            <pc:sldMasterMk cId="3866668043" sldId="2147483726"/>
            <pc:sldLayoutMk cId="2023129600" sldId="2147483728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5.408" v="93"/>
          <pc:sldLayoutMkLst>
            <pc:docMk/>
            <pc:sldMasterMk cId="3866668043" sldId="2147483726"/>
            <pc:sldLayoutMk cId="2348444669" sldId="2147483729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5.408" v="93"/>
          <pc:sldLayoutMkLst>
            <pc:docMk/>
            <pc:sldMasterMk cId="3866668043" sldId="2147483726"/>
            <pc:sldLayoutMk cId="4265666451" sldId="2147483730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5.408" v="93"/>
          <pc:sldLayoutMkLst>
            <pc:docMk/>
            <pc:sldMasterMk cId="3866668043" sldId="2147483726"/>
            <pc:sldLayoutMk cId="887701880" sldId="2147483731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5.408" v="93"/>
          <pc:sldLayoutMkLst>
            <pc:docMk/>
            <pc:sldMasterMk cId="3866668043" sldId="2147483726"/>
            <pc:sldLayoutMk cId="1833966241" sldId="2147483732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5.408" v="93"/>
          <pc:sldLayoutMkLst>
            <pc:docMk/>
            <pc:sldMasterMk cId="3866668043" sldId="2147483726"/>
            <pc:sldLayoutMk cId="1702644180" sldId="2147483733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5.408" v="93"/>
          <pc:sldLayoutMkLst>
            <pc:docMk/>
            <pc:sldMasterMk cId="3866668043" sldId="2147483726"/>
            <pc:sldLayoutMk cId="3324071499" sldId="2147483734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5.408" v="93"/>
          <pc:sldLayoutMkLst>
            <pc:docMk/>
            <pc:sldMasterMk cId="3866668043" sldId="2147483726"/>
            <pc:sldLayoutMk cId="3990654949" sldId="2147483735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5.408" v="93"/>
          <pc:sldLayoutMkLst>
            <pc:docMk/>
            <pc:sldMasterMk cId="3866668043" sldId="2147483726"/>
            <pc:sldLayoutMk cId="1379163037" sldId="2147483736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5.408" v="93"/>
          <pc:sldLayoutMkLst>
            <pc:docMk/>
            <pc:sldMasterMk cId="3866668043" sldId="2147483726"/>
            <pc:sldLayoutMk cId="13735224" sldId="2147483737"/>
          </pc:sldLayoutMkLst>
        </pc:sldLayoutChg>
      </pc:sldMasterChg>
      <pc:sldMasterChg chg="add del addSldLayout delSldLayout">
        <pc:chgData name="Nicholas Gecks-Preston" userId="S::n10763104@qut.edu.au::1bb99a58-3236-4a8c-b147-414d2b769c77" providerId="AD" clId="Web-{3CCD03CB-61F2-4CEE-BC2B-6B351C4B0AB7}" dt="2023-05-23T08:37:09.341" v="1"/>
        <pc:sldMasterMkLst>
          <pc:docMk/>
          <pc:sldMasterMk cId="2154164893" sldId="2147483751"/>
        </pc:sldMasterMkLst>
        <pc:sldLayoutChg chg="add del">
          <pc:chgData name="Nicholas Gecks-Preston" userId="S::n10763104@qut.edu.au::1bb99a58-3236-4a8c-b147-414d2b769c77" providerId="AD" clId="Web-{3CCD03CB-61F2-4CEE-BC2B-6B351C4B0AB7}" dt="2023-05-23T08:37:09.341" v="1"/>
          <pc:sldLayoutMkLst>
            <pc:docMk/>
            <pc:sldMasterMk cId="2154164893" sldId="2147483751"/>
            <pc:sldLayoutMk cId="1216697207" sldId="2147483740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341" v="1"/>
          <pc:sldLayoutMkLst>
            <pc:docMk/>
            <pc:sldMasterMk cId="2154164893" sldId="2147483751"/>
            <pc:sldLayoutMk cId="2198654915" sldId="2147483741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341" v="1"/>
          <pc:sldLayoutMkLst>
            <pc:docMk/>
            <pc:sldMasterMk cId="2154164893" sldId="2147483751"/>
            <pc:sldLayoutMk cId="2961063176" sldId="2147483742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341" v="1"/>
          <pc:sldLayoutMkLst>
            <pc:docMk/>
            <pc:sldMasterMk cId="2154164893" sldId="2147483751"/>
            <pc:sldLayoutMk cId="2477699425" sldId="2147483743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341" v="1"/>
          <pc:sldLayoutMkLst>
            <pc:docMk/>
            <pc:sldMasterMk cId="2154164893" sldId="2147483751"/>
            <pc:sldLayoutMk cId="1687017348" sldId="2147483744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341" v="1"/>
          <pc:sldLayoutMkLst>
            <pc:docMk/>
            <pc:sldMasterMk cId="2154164893" sldId="2147483751"/>
            <pc:sldLayoutMk cId="2279389173" sldId="2147483745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341" v="1"/>
          <pc:sldLayoutMkLst>
            <pc:docMk/>
            <pc:sldMasterMk cId="2154164893" sldId="2147483751"/>
            <pc:sldLayoutMk cId="3431412055" sldId="2147483746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341" v="1"/>
          <pc:sldLayoutMkLst>
            <pc:docMk/>
            <pc:sldMasterMk cId="2154164893" sldId="2147483751"/>
            <pc:sldLayoutMk cId="1177003400" sldId="2147483747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341" v="1"/>
          <pc:sldLayoutMkLst>
            <pc:docMk/>
            <pc:sldMasterMk cId="2154164893" sldId="2147483751"/>
            <pc:sldLayoutMk cId="3450703243" sldId="2147483748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341" v="1"/>
          <pc:sldLayoutMkLst>
            <pc:docMk/>
            <pc:sldMasterMk cId="2154164893" sldId="2147483751"/>
            <pc:sldLayoutMk cId="1606327153" sldId="2147483749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37:09.341" v="1"/>
          <pc:sldLayoutMkLst>
            <pc:docMk/>
            <pc:sldMasterMk cId="2154164893" sldId="2147483751"/>
            <pc:sldLayoutMk cId="2466393176" sldId="2147483750"/>
          </pc:sldLayoutMkLst>
        </pc:sldLayoutChg>
      </pc:sldMasterChg>
      <pc:sldMasterChg chg="add del addSldLayout delSldLayout">
        <pc:chgData name="Nicholas Gecks-Preston" userId="S::n10763104@qut.edu.au::1bb99a58-3236-4a8c-b147-414d2b769c77" providerId="AD" clId="Web-{3CCD03CB-61F2-4CEE-BC2B-6B351C4B0AB7}" dt="2023-05-23T08:40:40.580" v="87"/>
        <pc:sldMasterMkLst>
          <pc:docMk/>
          <pc:sldMasterMk cId="2404378008" sldId="2147483775"/>
        </pc:sldMasterMkLst>
        <pc:sldLayoutChg chg="add del">
          <pc:chgData name="Nicholas Gecks-Preston" userId="S::n10763104@qut.edu.au::1bb99a58-3236-4a8c-b147-414d2b769c77" providerId="AD" clId="Web-{3CCD03CB-61F2-4CEE-BC2B-6B351C4B0AB7}" dt="2023-05-23T08:40:40.580" v="87"/>
          <pc:sldLayoutMkLst>
            <pc:docMk/>
            <pc:sldMasterMk cId="2404378008" sldId="2147483775"/>
            <pc:sldLayoutMk cId="543335656" sldId="2147483764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0.580" v="87"/>
          <pc:sldLayoutMkLst>
            <pc:docMk/>
            <pc:sldMasterMk cId="2404378008" sldId="2147483775"/>
            <pc:sldLayoutMk cId="3083846774" sldId="2147483765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0.580" v="87"/>
          <pc:sldLayoutMkLst>
            <pc:docMk/>
            <pc:sldMasterMk cId="2404378008" sldId="2147483775"/>
            <pc:sldLayoutMk cId="4223596319" sldId="2147483766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0.580" v="87"/>
          <pc:sldLayoutMkLst>
            <pc:docMk/>
            <pc:sldMasterMk cId="2404378008" sldId="2147483775"/>
            <pc:sldLayoutMk cId="2719664573" sldId="2147483767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0.580" v="87"/>
          <pc:sldLayoutMkLst>
            <pc:docMk/>
            <pc:sldMasterMk cId="2404378008" sldId="2147483775"/>
            <pc:sldLayoutMk cId="2729084451" sldId="2147483768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0.580" v="87"/>
          <pc:sldLayoutMkLst>
            <pc:docMk/>
            <pc:sldMasterMk cId="2404378008" sldId="2147483775"/>
            <pc:sldLayoutMk cId="3319845908" sldId="2147483769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0.580" v="87"/>
          <pc:sldLayoutMkLst>
            <pc:docMk/>
            <pc:sldMasterMk cId="2404378008" sldId="2147483775"/>
            <pc:sldLayoutMk cId="1909482777" sldId="2147483770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0.580" v="87"/>
          <pc:sldLayoutMkLst>
            <pc:docMk/>
            <pc:sldMasterMk cId="2404378008" sldId="2147483775"/>
            <pc:sldLayoutMk cId="4246359888" sldId="2147483771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0.580" v="87"/>
          <pc:sldLayoutMkLst>
            <pc:docMk/>
            <pc:sldMasterMk cId="2404378008" sldId="2147483775"/>
            <pc:sldLayoutMk cId="1725572624" sldId="2147483772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0.580" v="87"/>
          <pc:sldLayoutMkLst>
            <pc:docMk/>
            <pc:sldMasterMk cId="2404378008" sldId="2147483775"/>
            <pc:sldLayoutMk cId="642610046" sldId="2147483773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40.580" v="87"/>
          <pc:sldLayoutMkLst>
            <pc:docMk/>
            <pc:sldMasterMk cId="2404378008" sldId="2147483775"/>
            <pc:sldLayoutMk cId="1013949904" sldId="2147483774"/>
          </pc:sldLayoutMkLst>
        </pc:sldLayoutChg>
      </pc:sldMasterChg>
      <pc:sldMasterChg chg="add del addSldLayout delSldLayout">
        <pc:chgData name="Nicholas Gecks-Preston" userId="S::n10763104@qut.edu.au::1bb99a58-3236-4a8c-b147-414d2b769c77" providerId="AD" clId="Web-{3CCD03CB-61F2-4CEE-BC2B-6B351C4B0AB7}" dt="2023-05-23T08:40:50.721" v="95"/>
        <pc:sldMasterMkLst>
          <pc:docMk/>
          <pc:sldMasterMk cId="391384877" sldId="2147483801"/>
        </pc:sldMasterMkLst>
        <pc:sldLayoutChg chg="add del">
          <pc:chgData name="Nicholas Gecks-Preston" userId="S::n10763104@qut.edu.au::1bb99a58-3236-4a8c-b147-414d2b769c77" providerId="AD" clId="Web-{3CCD03CB-61F2-4CEE-BC2B-6B351C4B0AB7}" dt="2023-05-23T08:40:50.721" v="95"/>
          <pc:sldLayoutMkLst>
            <pc:docMk/>
            <pc:sldMasterMk cId="391384877" sldId="2147483801"/>
            <pc:sldLayoutMk cId="4092908564" sldId="2147483790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21" v="95"/>
          <pc:sldLayoutMkLst>
            <pc:docMk/>
            <pc:sldMasterMk cId="391384877" sldId="2147483801"/>
            <pc:sldLayoutMk cId="3060143733" sldId="2147483791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21" v="95"/>
          <pc:sldLayoutMkLst>
            <pc:docMk/>
            <pc:sldMasterMk cId="391384877" sldId="2147483801"/>
            <pc:sldLayoutMk cId="1330952937" sldId="2147483792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21" v="95"/>
          <pc:sldLayoutMkLst>
            <pc:docMk/>
            <pc:sldMasterMk cId="391384877" sldId="2147483801"/>
            <pc:sldLayoutMk cId="84014993" sldId="2147483793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21" v="95"/>
          <pc:sldLayoutMkLst>
            <pc:docMk/>
            <pc:sldMasterMk cId="391384877" sldId="2147483801"/>
            <pc:sldLayoutMk cId="565870816" sldId="2147483794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21" v="95"/>
          <pc:sldLayoutMkLst>
            <pc:docMk/>
            <pc:sldMasterMk cId="391384877" sldId="2147483801"/>
            <pc:sldLayoutMk cId="486075322" sldId="2147483795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21" v="95"/>
          <pc:sldLayoutMkLst>
            <pc:docMk/>
            <pc:sldMasterMk cId="391384877" sldId="2147483801"/>
            <pc:sldLayoutMk cId="2963390800" sldId="2147483796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21" v="95"/>
          <pc:sldLayoutMkLst>
            <pc:docMk/>
            <pc:sldMasterMk cId="391384877" sldId="2147483801"/>
            <pc:sldLayoutMk cId="1174840235" sldId="2147483797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21" v="95"/>
          <pc:sldLayoutMkLst>
            <pc:docMk/>
            <pc:sldMasterMk cId="391384877" sldId="2147483801"/>
            <pc:sldLayoutMk cId="2268709032" sldId="2147483798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21" v="95"/>
          <pc:sldLayoutMkLst>
            <pc:docMk/>
            <pc:sldMasterMk cId="391384877" sldId="2147483801"/>
            <pc:sldLayoutMk cId="3267242324" sldId="2147483799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0:50.721" v="95"/>
          <pc:sldLayoutMkLst>
            <pc:docMk/>
            <pc:sldMasterMk cId="391384877" sldId="2147483801"/>
            <pc:sldLayoutMk cId="1832886072" sldId="2147483800"/>
          </pc:sldLayoutMkLst>
        </pc:sldLayoutChg>
      </pc:sldMasterChg>
      <pc:sldMasterChg chg="add del addSldLayout delSldLayout">
        <pc:chgData name="Nicholas Gecks-Preston" userId="S::n10763104@qut.edu.au::1bb99a58-3236-4a8c-b147-414d2b769c77" providerId="AD" clId="Web-{3CCD03CB-61F2-4CEE-BC2B-6B351C4B0AB7}" dt="2023-05-23T08:41:20.643" v="105"/>
        <pc:sldMasterMkLst>
          <pc:docMk/>
          <pc:sldMasterMk cId="1931881119" sldId="2147483814"/>
        </pc:sldMasterMkLst>
        <pc:sldLayoutChg chg="add del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1931881119" sldId="2147483814"/>
            <pc:sldLayoutMk cId="3266578819" sldId="2147483803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1931881119" sldId="2147483814"/>
            <pc:sldLayoutMk cId="3769248962" sldId="2147483804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1931881119" sldId="2147483814"/>
            <pc:sldLayoutMk cId="466271743" sldId="2147483805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1931881119" sldId="2147483814"/>
            <pc:sldLayoutMk cId="2619818692" sldId="2147483806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1931881119" sldId="2147483814"/>
            <pc:sldLayoutMk cId="660867878" sldId="2147483807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1931881119" sldId="2147483814"/>
            <pc:sldLayoutMk cId="1152328800" sldId="2147483808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1931881119" sldId="2147483814"/>
            <pc:sldLayoutMk cId="3449460863" sldId="2147483809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1931881119" sldId="2147483814"/>
            <pc:sldLayoutMk cId="2935264247" sldId="2147483810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1931881119" sldId="2147483814"/>
            <pc:sldLayoutMk cId="963931236" sldId="2147483811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1931881119" sldId="2147483814"/>
            <pc:sldLayoutMk cId="593805815" sldId="2147483812"/>
          </pc:sldLayoutMkLst>
        </pc:sldLayoutChg>
        <pc:sldLayoutChg chg="add del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1931881119" sldId="2147483814"/>
            <pc:sldLayoutMk cId="3617238440" sldId="2147483813"/>
          </pc:sldLayoutMkLst>
        </pc:sldLayoutChg>
      </pc:sldMasterChg>
      <pc:sldMasterChg chg="add addSldLayout">
        <pc:chgData name="Nicholas Gecks-Preston" userId="S::n10763104@qut.edu.au::1bb99a58-3236-4a8c-b147-414d2b769c77" providerId="AD" clId="Web-{3CCD03CB-61F2-4CEE-BC2B-6B351C4B0AB7}" dt="2023-05-23T08:41:20.643" v="105"/>
        <pc:sldMasterMkLst>
          <pc:docMk/>
          <pc:sldMasterMk cId="3700953405" sldId="2147483815"/>
        </pc:sldMasterMkLst>
        <pc:sldLayoutChg chg="add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3700953405" sldId="2147483815"/>
            <pc:sldLayoutMk cId="3419175419" sldId="2147483816"/>
          </pc:sldLayoutMkLst>
        </pc:sldLayoutChg>
        <pc:sldLayoutChg chg="add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3700953405" sldId="2147483815"/>
            <pc:sldLayoutMk cId="309619473" sldId="2147483817"/>
          </pc:sldLayoutMkLst>
        </pc:sldLayoutChg>
        <pc:sldLayoutChg chg="add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3700953405" sldId="2147483815"/>
            <pc:sldLayoutMk cId="1053172192" sldId="2147483818"/>
          </pc:sldLayoutMkLst>
        </pc:sldLayoutChg>
        <pc:sldLayoutChg chg="add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3700953405" sldId="2147483815"/>
            <pc:sldLayoutMk cId="3575294420" sldId="2147483819"/>
          </pc:sldLayoutMkLst>
        </pc:sldLayoutChg>
        <pc:sldLayoutChg chg="add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3700953405" sldId="2147483815"/>
            <pc:sldLayoutMk cId="1353823789" sldId="2147483820"/>
          </pc:sldLayoutMkLst>
        </pc:sldLayoutChg>
        <pc:sldLayoutChg chg="add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3700953405" sldId="2147483815"/>
            <pc:sldLayoutMk cId="286901652" sldId="2147483821"/>
          </pc:sldLayoutMkLst>
        </pc:sldLayoutChg>
        <pc:sldLayoutChg chg="add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3700953405" sldId="2147483815"/>
            <pc:sldLayoutMk cId="3994070677" sldId="2147483822"/>
          </pc:sldLayoutMkLst>
        </pc:sldLayoutChg>
        <pc:sldLayoutChg chg="add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3700953405" sldId="2147483815"/>
            <pc:sldLayoutMk cId="351289694" sldId="2147483823"/>
          </pc:sldLayoutMkLst>
        </pc:sldLayoutChg>
        <pc:sldLayoutChg chg="add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3700953405" sldId="2147483815"/>
            <pc:sldLayoutMk cId="4259971562" sldId="2147483824"/>
          </pc:sldLayoutMkLst>
        </pc:sldLayoutChg>
        <pc:sldLayoutChg chg="add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3700953405" sldId="2147483815"/>
            <pc:sldLayoutMk cId="2578707550" sldId="2147483825"/>
          </pc:sldLayoutMkLst>
        </pc:sldLayoutChg>
        <pc:sldLayoutChg chg="add">
          <pc:chgData name="Nicholas Gecks-Preston" userId="S::n10763104@qut.edu.au::1bb99a58-3236-4a8c-b147-414d2b769c77" providerId="AD" clId="Web-{3CCD03CB-61F2-4CEE-BC2B-6B351C4B0AB7}" dt="2023-05-23T08:41:20.643" v="105"/>
          <pc:sldLayoutMkLst>
            <pc:docMk/>
            <pc:sldMasterMk cId="3700953405" sldId="2147483815"/>
            <pc:sldLayoutMk cId="2658152159" sldId="2147483826"/>
          </pc:sldLayoutMkLst>
        </pc:sldLayoutChg>
      </pc:sldMasterChg>
    </pc:docChg>
  </pc:docChgLst>
  <pc:docChgLst>
    <pc:chgData name="Nicholas Gecks-Preston" userId="S::n10763104@qut.edu.au::1bb99a58-3236-4a8c-b147-414d2b769c77" providerId="AD" clId="Web-{1360E8F6-81B2-5021-0A6A-5EACBAC35ADD}"/>
    <pc:docChg chg="modSld">
      <pc:chgData name="Nicholas Gecks-Preston" userId="S::n10763104@qut.edu.au::1bb99a58-3236-4a8c-b147-414d2b769c77" providerId="AD" clId="Web-{1360E8F6-81B2-5021-0A6A-5EACBAC35ADD}" dt="2023-05-24T23:48:10.514" v="1" actId="20577"/>
      <pc:docMkLst>
        <pc:docMk/>
      </pc:docMkLst>
      <pc:sldChg chg="modSp">
        <pc:chgData name="Nicholas Gecks-Preston" userId="S::n10763104@qut.edu.au::1bb99a58-3236-4a8c-b147-414d2b769c77" providerId="AD" clId="Web-{1360E8F6-81B2-5021-0A6A-5EACBAC35ADD}" dt="2023-05-24T23:48:10.514" v="1" actId="20577"/>
        <pc:sldMkLst>
          <pc:docMk/>
          <pc:sldMk cId="4259683437" sldId="314"/>
        </pc:sldMkLst>
        <pc:graphicFrameChg chg="modGraphic">
          <ac:chgData name="Nicholas Gecks-Preston" userId="S::n10763104@qut.edu.au::1bb99a58-3236-4a8c-b147-414d2b769c77" providerId="AD" clId="Web-{1360E8F6-81B2-5021-0A6A-5EACBAC35ADD}" dt="2023-05-24T23:48:10.514" v="1" actId="20577"/>
          <ac:graphicFrameMkLst>
            <pc:docMk/>
            <pc:sldMk cId="4259683437" sldId="314"/>
            <ac:graphicFrameMk id="23" creationId="{4A74B3EA-F72E-03A3-3748-A3EF60976BBE}"/>
          </ac:graphicFrameMkLst>
        </pc:graphicFrameChg>
      </pc:sldChg>
    </pc:docChg>
  </pc:docChgLst>
  <pc:docChgLst>
    <pc:chgData name="Nicholas Gecks-Preston" userId="S::n10763104@qut.edu.au::1bb99a58-3236-4a8c-b147-414d2b769c77" providerId="AD" clId="Web-{8AFFB9CE-D9B9-F3E0-EC42-EBCA9C9AFBFC}"/>
    <pc:docChg chg="addSld delSld modSld sldOrd">
      <pc:chgData name="Nicholas Gecks-Preston" userId="S::n10763104@qut.edu.au::1bb99a58-3236-4a8c-b147-414d2b769c77" providerId="AD" clId="Web-{8AFFB9CE-D9B9-F3E0-EC42-EBCA9C9AFBFC}" dt="2023-05-24T23:28:23.053" v="638" actId="20577"/>
      <pc:docMkLst>
        <pc:docMk/>
      </pc:docMkLst>
      <pc:sldChg chg="modSp">
        <pc:chgData name="Nicholas Gecks-Preston" userId="S::n10763104@qut.edu.au::1bb99a58-3236-4a8c-b147-414d2b769c77" providerId="AD" clId="Web-{8AFFB9CE-D9B9-F3E0-EC42-EBCA9C9AFBFC}" dt="2023-05-24T21:27:51.839" v="66" actId="20577"/>
        <pc:sldMkLst>
          <pc:docMk/>
          <pc:sldMk cId="109857222" sldId="256"/>
        </pc:sldMkLst>
        <pc:spChg chg="mod">
          <ac:chgData name="Nicholas Gecks-Preston" userId="S::n10763104@qut.edu.au::1bb99a58-3236-4a8c-b147-414d2b769c77" providerId="AD" clId="Web-{8AFFB9CE-D9B9-F3E0-EC42-EBCA9C9AFBFC}" dt="2023-05-24T21:27:51.839" v="6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">
        <pc:chgData name="Nicholas Gecks-Preston" userId="S::n10763104@qut.edu.au::1bb99a58-3236-4a8c-b147-414d2b769c77" providerId="AD" clId="Web-{8AFFB9CE-D9B9-F3E0-EC42-EBCA9C9AFBFC}" dt="2023-05-24T21:13:37.442" v="46"/>
        <pc:sldMkLst>
          <pc:docMk/>
          <pc:sldMk cId="1872143818" sldId="263"/>
        </pc:sldMkLst>
        <pc:inkChg chg="add">
          <ac:chgData name="Nicholas Gecks-Preston" userId="S::n10763104@qut.edu.au::1bb99a58-3236-4a8c-b147-414d2b769c77" providerId="AD" clId="Web-{8AFFB9CE-D9B9-F3E0-EC42-EBCA9C9AFBFC}" dt="2023-05-24T21:13:37.442" v="46"/>
          <ac:inkMkLst>
            <pc:docMk/>
            <pc:sldMk cId="1872143818" sldId="263"/>
            <ac:inkMk id="19" creationId="{FBCCDC1D-6403-6789-8030-F66D5FAFEABA}"/>
          </ac:inkMkLst>
        </pc:inkChg>
      </pc:sldChg>
      <pc:sldChg chg="addSp delSp modSp">
        <pc:chgData name="Nicholas Gecks-Preston" userId="S::n10763104@qut.edu.au::1bb99a58-3236-4a8c-b147-414d2b769c77" providerId="AD" clId="Web-{8AFFB9CE-D9B9-F3E0-EC42-EBCA9C9AFBFC}" dt="2023-05-24T20:55:42.344" v="44"/>
        <pc:sldMkLst>
          <pc:docMk/>
          <pc:sldMk cId="4138868408" sldId="271"/>
        </pc:sldMkLst>
        <pc:spChg chg="mod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2" creationId="{0F540DDA-2CB7-297E-A297-6F9A95CCCC20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14" creationId="{7D6BF779-0B8C-4CC2-9268-9506AD0C5331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16" creationId="{3A397E3E-B90C-4D82-BAAA-36F7AC6A4565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18" creationId="{E16C8D8F-10E9-4498-ABDB-0F923F8B6837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20" creationId="{2DA1274F-9232-42BF-B9FE-B95EA14CF41B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22" creationId="{1E5A83E3-8A11-4492-BB6E-F5F2240316FB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24" creationId="{BE5AF1D6-62CC-4988-9174-993F112DC2A2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26" creationId="{8CF5E676-CA04-4CED-9F1E-5026ED66E66D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28" creationId="{6BA9E676-A8FC-4C2F-8D78-C13ED8ABDBA8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30" creationId="{A2B5CBEA-F125-49B6-8335-227C325B112B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32" creationId="{EECD79B5-5FC5-495F-BFD6-346C16E787A7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34" creationId="{2C1D3151-5F97-4860-B56C-C98BD62CC255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36" creationId="{32D9D048-3063-435A-8C23-26C1907E9619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38" creationId="{8DE96824-E506-4448-8704-5EC7BF7BC51B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40" creationId="{4D1A5E71-B6B6-486A-8CDC-C7ABD9B903F6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42" creationId="{B6C541AE-9B02-44C0-B8C6-B2DEA7ED3813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54" creationId="{7D6BF779-0B8C-4CC2-9268-9506AD0C5331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56" creationId="{3A397E3E-B90C-4D82-BAAA-36F7AC6A4565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58" creationId="{E16C8D8F-10E9-4498-ABDB-0F923F8B6837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60" creationId="{2DA1274F-9232-42BF-B9FE-B95EA14CF41B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62" creationId="{1E5A83E3-8A11-4492-BB6E-F5F2240316FB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64" creationId="{BE5AF1D6-62CC-4988-9174-993F112DC2A2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66" creationId="{8CF5E676-CA04-4CED-9F1E-5026ED66E66D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68" creationId="{6BA9E676-A8FC-4C2F-8D78-C13ED8ABDBA8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70" creationId="{A2B5CBEA-F125-49B6-8335-227C325B112B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72" creationId="{EECD79B5-5FC5-495F-BFD6-346C16E787A7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74" creationId="{2C1D3151-5F97-4860-B56C-C98BD62CC255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76" creationId="{32D9D048-3063-435A-8C23-26C1907E9619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78" creationId="{8DE96824-E506-4448-8704-5EC7BF7BC51B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80" creationId="{4D1A5E71-B6B6-486A-8CDC-C7ABD9B903F6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31:41.103" v="24"/>
          <ac:spMkLst>
            <pc:docMk/>
            <pc:sldMk cId="4138868408" sldId="271"/>
            <ac:spMk id="82" creationId="{B6C541AE-9B02-44C0-B8C6-B2DEA7ED3813}"/>
          </ac:spMkLst>
        </pc:spChg>
        <pc:grpChg chg="del">
          <ac:chgData name="Nicholas Gecks-Preston" userId="S::n10763104@qut.edu.au::1bb99a58-3236-4a8c-b147-414d2b769c77" providerId="AD" clId="Web-{8AFFB9CE-D9B9-F3E0-EC42-EBCA9C9AFBFC}" dt="2023-05-24T20:31:41.103" v="24"/>
          <ac:grpSpMkLst>
            <pc:docMk/>
            <pc:sldMk cId="4138868408" sldId="271"/>
            <ac:grpSpMk id="7" creationId="{8A351602-3772-4279-B0D3-A523F6F6EAB3}"/>
          </ac:grpSpMkLst>
        </pc:grpChg>
        <pc:grpChg chg="add">
          <ac:chgData name="Nicholas Gecks-Preston" userId="S::n10763104@qut.edu.au::1bb99a58-3236-4a8c-b147-414d2b769c77" providerId="AD" clId="Web-{8AFFB9CE-D9B9-F3E0-EC42-EBCA9C9AFBFC}" dt="2023-05-24T20:31:41.103" v="24"/>
          <ac:grpSpMkLst>
            <pc:docMk/>
            <pc:sldMk cId="4138868408" sldId="271"/>
            <ac:grpSpMk id="47" creationId="{8A351602-3772-4279-B0D3-A523F6F6EAB3}"/>
          </ac:grpSpMkLst>
        </pc:grpChg>
        <pc:inkChg chg="add">
          <ac:chgData name="Nicholas Gecks-Preston" userId="S::n10763104@qut.edu.au::1bb99a58-3236-4a8c-b147-414d2b769c77" providerId="AD" clId="Web-{8AFFB9CE-D9B9-F3E0-EC42-EBCA9C9AFBFC}" dt="2023-05-24T20:55:42.344" v="44"/>
          <ac:inkMkLst>
            <pc:docMk/>
            <pc:sldMk cId="4138868408" sldId="271"/>
            <ac:inkMk id="3" creationId="{1D3BD719-ACFA-A563-B29B-EA45D5FEEFA6}"/>
          </ac:inkMkLst>
        </pc:inkChg>
      </pc:sldChg>
      <pc:sldChg chg="modSp del">
        <pc:chgData name="Nicholas Gecks-Preston" userId="S::n10763104@qut.edu.au::1bb99a58-3236-4a8c-b147-414d2b769c77" providerId="AD" clId="Web-{8AFFB9CE-D9B9-F3E0-EC42-EBCA9C9AFBFC}" dt="2023-05-24T22:08:40.620" v="70"/>
        <pc:sldMkLst>
          <pc:docMk/>
          <pc:sldMk cId="1628480566" sldId="273"/>
        </pc:sldMkLst>
        <pc:spChg chg="mod">
          <ac:chgData name="Nicholas Gecks-Preston" userId="S::n10763104@qut.edu.au::1bb99a58-3236-4a8c-b147-414d2b769c77" providerId="AD" clId="Web-{8AFFB9CE-D9B9-F3E0-EC42-EBCA9C9AFBFC}" dt="2023-05-24T20:32:12.682" v="42" actId="20577"/>
          <ac:spMkLst>
            <pc:docMk/>
            <pc:sldMk cId="1628480566" sldId="273"/>
            <ac:spMk id="2" creationId="{214C9FF1-E57B-4491-7620-69C6BE13358E}"/>
          </ac:spMkLst>
        </pc:spChg>
        <pc:picChg chg="mod">
          <ac:chgData name="Nicholas Gecks-Preston" userId="S::n10763104@qut.edu.au::1bb99a58-3236-4a8c-b147-414d2b769c77" providerId="AD" clId="Web-{8AFFB9CE-D9B9-F3E0-EC42-EBCA9C9AFBFC}" dt="2023-05-24T20:32:01.182" v="25" actId="1076"/>
          <ac:picMkLst>
            <pc:docMk/>
            <pc:sldMk cId="1628480566" sldId="273"/>
            <ac:picMk id="4" creationId="{1C9721F9-E5B1-8BEE-B764-98DD4F22AF50}"/>
          </ac:picMkLst>
        </pc:picChg>
        <pc:picChg chg="mod">
          <ac:chgData name="Nicholas Gecks-Preston" userId="S::n10763104@qut.edu.au::1bb99a58-3236-4a8c-b147-414d2b769c77" providerId="AD" clId="Web-{8AFFB9CE-D9B9-F3E0-EC42-EBCA9C9AFBFC}" dt="2023-05-24T20:32:01.854" v="26" actId="1076"/>
          <ac:picMkLst>
            <pc:docMk/>
            <pc:sldMk cId="1628480566" sldId="273"/>
            <ac:picMk id="5" creationId="{E0118A98-A416-C9AF-D4D3-DDAB3C4159F3}"/>
          </ac:picMkLst>
        </pc:picChg>
      </pc:sldChg>
      <pc:sldChg chg="addSp">
        <pc:chgData name="Nicholas Gecks-Preston" userId="S::n10763104@qut.edu.au::1bb99a58-3236-4a8c-b147-414d2b769c77" providerId="AD" clId="Web-{8AFFB9CE-D9B9-F3E0-EC42-EBCA9C9AFBFC}" dt="2023-05-24T20:50:39.805" v="43"/>
        <pc:sldMkLst>
          <pc:docMk/>
          <pc:sldMk cId="1436877332" sldId="280"/>
        </pc:sldMkLst>
        <pc:inkChg chg="add">
          <ac:chgData name="Nicholas Gecks-Preston" userId="S::n10763104@qut.edu.au::1bb99a58-3236-4a8c-b147-414d2b769c77" providerId="AD" clId="Web-{8AFFB9CE-D9B9-F3E0-EC42-EBCA9C9AFBFC}" dt="2023-05-24T20:50:39.805" v="43"/>
          <ac:inkMkLst>
            <pc:docMk/>
            <pc:sldMk cId="1436877332" sldId="280"/>
            <ac:inkMk id="2" creationId="{128FD4F5-3CB1-AA1C-B916-3FD0A97A42BE}"/>
          </ac:inkMkLst>
        </pc:inkChg>
      </pc:sldChg>
      <pc:sldChg chg="addSp del">
        <pc:chgData name="Nicholas Gecks-Preston" userId="S::n10763104@qut.edu.au::1bb99a58-3236-4a8c-b147-414d2b769c77" providerId="AD" clId="Web-{8AFFB9CE-D9B9-F3E0-EC42-EBCA9C9AFBFC}" dt="2023-05-24T22:16:44.961" v="373"/>
        <pc:sldMkLst>
          <pc:docMk/>
          <pc:sldMk cId="376578333" sldId="304"/>
        </pc:sldMkLst>
        <pc:inkChg chg="add">
          <ac:chgData name="Nicholas Gecks-Preston" userId="S::n10763104@qut.edu.au::1bb99a58-3236-4a8c-b147-414d2b769c77" providerId="AD" clId="Web-{8AFFB9CE-D9B9-F3E0-EC42-EBCA9C9AFBFC}" dt="2023-05-24T21:12:48.440" v="45"/>
          <ac:inkMkLst>
            <pc:docMk/>
            <pc:sldMk cId="376578333" sldId="304"/>
            <ac:inkMk id="4" creationId="{008F29EC-5B4C-3197-7475-E9D14EF13933}"/>
          </ac:inkMkLst>
        </pc:inkChg>
      </pc:sldChg>
      <pc:sldChg chg="addSp delSp modSp">
        <pc:chgData name="Nicholas Gecks-Preston" userId="S::n10763104@qut.edu.au::1bb99a58-3236-4a8c-b147-414d2b769c77" providerId="AD" clId="Web-{8AFFB9CE-D9B9-F3E0-EC42-EBCA9C9AFBFC}" dt="2023-05-24T22:16:33.195" v="372" actId="20577"/>
        <pc:sldMkLst>
          <pc:docMk/>
          <pc:sldMk cId="436490380" sldId="306"/>
        </pc:sldMkLst>
        <pc:spChg chg="mod">
          <ac:chgData name="Nicholas Gecks-Preston" userId="S::n10763104@qut.edu.au::1bb99a58-3236-4a8c-b147-414d2b769c77" providerId="AD" clId="Web-{8AFFB9CE-D9B9-F3E0-EC42-EBCA9C9AFBFC}" dt="2023-05-24T20:28:01.098" v="0"/>
          <ac:spMkLst>
            <pc:docMk/>
            <pc:sldMk cId="436490380" sldId="306"/>
            <ac:spMk id="2" creationId="{AC91B347-1C55-6184-A984-9B68C6D47F62}"/>
          </ac:spMkLst>
        </pc:spChg>
        <pc:spChg chg="mod">
          <ac:chgData name="Nicholas Gecks-Preston" userId="S::n10763104@qut.edu.au::1bb99a58-3236-4a8c-b147-414d2b769c77" providerId="AD" clId="Web-{8AFFB9CE-D9B9-F3E0-EC42-EBCA9C9AFBFC}" dt="2023-05-24T22:16:33.195" v="372" actId="20577"/>
          <ac:spMkLst>
            <pc:docMk/>
            <pc:sldMk cId="436490380" sldId="306"/>
            <ac:spMk id="3" creationId="{AC1BC787-D92B-C198-0839-9D0C8BAE5246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28:01.098" v="0"/>
          <ac:spMkLst>
            <pc:docMk/>
            <pc:sldMk cId="436490380" sldId="306"/>
            <ac:spMk id="88" creationId="{5A0118C5-4F8D-4CF4-BADD-53FEACC6C42A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28:01.098" v="0"/>
          <ac:spMkLst>
            <pc:docMk/>
            <pc:sldMk cId="436490380" sldId="306"/>
            <ac:spMk id="89" creationId="{3C1D1FA3-6212-4B97-9B1E-C7F81247C2B9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28:01.098" v="0"/>
          <ac:spMkLst>
            <pc:docMk/>
            <pc:sldMk cId="436490380" sldId="306"/>
            <ac:spMk id="90" creationId="{11C51958-04D4-4687-95A2-95DCDCF47464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28:01.098" v="0"/>
          <ac:spMkLst>
            <pc:docMk/>
            <pc:sldMk cId="436490380" sldId="306"/>
            <ac:spMk id="91" creationId="{79AFCB35-9C04-4524-A0B1-57FF6865D013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0:28:01.098" v="0"/>
          <ac:spMkLst>
            <pc:docMk/>
            <pc:sldMk cId="436490380" sldId="306"/>
            <ac:spMk id="92" creationId="{D11AD2AD-0BA0-4DD3-8EEA-84686A0E718C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28:01.098" v="0"/>
          <ac:spMkLst>
            <pc:docMk/>
            <pc:sldMk cId="436490380" sldId="306"/>
            <ac:spMk id="98" creationId="{5A0118C5-4F8D-4CF4-BADD-53FEACC6C42A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28:01.098" v="0"/>
          <ac:spMkLst>
            <pc:docMk/>
            <pc:sldMk cId="436490380" sldId="306"/>
            <ac:spMk id="100" creationId="{F98F79A4-A6C7-4101-B1E9-27E05CB7CFA0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28:01.098" v="0"/>
          <ac:spMkLst>
            <pc:docMk/>
            <pc:sldMk cId="436490380" sldId="306"/>
            <ac:spMk id="102" creationId="{79AFCB35-9C04-4524-A0B1-57FF6865D013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28:01.098" v="0"/>
          <ac:spMkLst>
            <pc:docMk/>
            <pc:sldMk cId="436490380" sldId="306"/>
            <ac:spMk id="104" creationId="{D11AD2AD-0BA0-4DD3-8EEA-84686A0E718C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28:01.098" v="0"/>
          <ac:spMkLst>
            <pc:docMk/>
            <pc:sldMk cId="436490380" sldId="306"/>
            <ac:spMk id="106" creationId="{83C8019B-3985-409B-9B87-494B974EE9A2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28:01.098" v="0"/>
          <ac:spMkLst>
            <pc:docMk/>
            <pc:sldMk cId="436490380" sldId="306"/>
            <ac:spMk id="108" creationId="{9E5C5460-229E-46C8-A712-CC317985420F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28:01.098" v="0"/>
          <ac:spMkLst>
            <pc:docMk/>
            <pc:sldMk cId="436490380" sldId="306"/>
            <ac:spMk id="110" creationId="{B85A4DB3-61AA-49A1-85A9-B3397CD519AB}"/>
          </ac:spMkLst>
        </pc:spChg>
        <pc:grpChg chg="del">
          <ac:chgData name="Nicholas Gecks-Preston" userId="S::n10763104@qut.edu.au::1bb99a58-3236-4a8c-b147-414d2b769c77" providerId="AD" clId="Web-{8AFFB9CE-D9B9-F3E0-EC42-EBCA9C9AFBFC}" dt="2023-05-24T20:28:01.098" v="0"/>
          <ac:grpSpMkLst>
            <pc:docMk/>
            <pc:sldMk cId="436490380" sldId="306"/>
            <ac:grpSpMk id="93" creationId="{0C156BF8-7FF7-440F-BE2B-417DFFE8BFA5}"/>
          </ac:grpSpMkLst>
        </pc:grpChg>
        <pc:grpChg chg="add">
          <ac:chgData name="Nicholas Gecks-Preston" userId="S::n10763104@qut.edu.au::1bb99a58-3236-4a8c-b147-414d2b769c77" providerId="AD" clId="Web-{8AFFB9CE-D9B9-F3E0-EC42-EBCA9C9AFBFC}" dt="2023-05-24T20:28:01.098" v="0"/>
          <ac:grpSpMkLst>
            <pc:docMk/>
            <pc:sldMk cId="436490380" sldId="306"/>
            <ac:grpSpMk id="112" creationId="{0C156BF8-7FF7-440F-BE2B-417DFFE8BFA5}"/>
          </ac:grpSpMkLst>
        </pc:grpChg>
        <pc:picChg chg="mod">
          <ac:chgData name="Nicholas Gecks-Preston" userId="S::n10763104@qut.edu.au::1bb99a58-3236-4a8c-b147-414d2b769c77" providerId="AD" clId="Web-{8AFFB9CE-D9B9-F3E0-EC42-EBCA9C9AFBFC}" dt="2023-05-24T20:28:01.098" v="0"/>
          <ac:picMkLst>
            <pc:docMk/>
            <pc:sldMk cId="436490380" sldId="306"/>
            <ac:picMk id="50" creationId="{59350533-B0A0-41B7-924C-C97C7EE83401}"/>
          </ac:picMkLst>
        </pc:picChg>
        <pc:inkChg chg="add del">
          <ac:chgData name="Nicholas Gecks-Preston" userId="S::n10763104@qut.edu.au::1bb99a58-3236-4a8c-b147-414d2b769c77" providerId="AD" clId="Web-{8AFFB9CE-D9B9-F3E0-EC42-EBCA9C9AFBFC}" dt="2023-05-24T21:17:50.542" v="51"/>
          <ac:inkMkLst>
            <pc:docMk/>
            <pc:sldMk cId="436490380" sldId="306"/>
            <ac:inkMk id="4" creationId="{F9D66118-2D41-B555-7CD3-13F336EEE4A4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1:17:52.183" v="53"/>
          <ac:inkMkLst>
            <pc:docMk/>
            <pc:sldMk cId="436490380" sldId="306"/>
            <ac:inkMk id="5" creationId="{01F1C70B-9A5A-C83D-D7EF-F78C803D5591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1:17:51.323" v="52"/>
          <ac:inkMkLst>
            <pc:docMk/>
            <pc:sldMk cId="436490380" sldId="306"/>
            <ac:inkMk id="6" creationId="{31957C65-30AE-52E5-D515-16BAA3443610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1:17:52.589" v="54"/>
          <ac:inkMkLst>
            <pc:docMk/>
            <pc:sldMk cId="436490380" sldId="306"/>
            <ac:inkMk id="7" creationId="{6FBBD091-154F-3C3F-DE0A-283F4CC8C596}"/>
          </ac:inkMkLst>
        </pc:inkChg>
      </pc:sldChg>
      <pc:sldChg chg="addSp delSp modSp">
        <pc:chgData name="Nicholas Gecks-Preston" userId="S::n10763104@qut.edu.au::1bb99a58-3236-4a8c-b147-414d2b769c77" providerId="AD" clId="Web-{8AFFB9CE-D9B9-F3E0-EC42-EBCA9C9AFBFC}" dt="2023-05-24T23:28:23.053" v="638" actId="20577"/>
        <pc:sldMkLst>
          <pc:docMk/>
          <pc:sldMk cId="984359570" sldId="307"/>
        </pc:sldMkLst>
        <pc:spChg chg="del mod">
          <ac:chgData name="Nicholas Gecks-Preston" userId="S::n10763104@qut.edu.au::1bb99a58-3236-4a8c-b147-414d2b769c77" providerId="AD" clId="Web-{8AFFB9CE-D9B9-F3E0-EC42-EBCA9C9AFBFC}" dt="2023-05-24T22:43:43.534" v="498"/>
          <ac:spMkLst>
            <pc:docMk/>
            <pc:sldMk cId="984359570" sldId="307"/>
            <ac:spMk id="3" creationId="{91C04741-55D9-3B7F-A0D5-33D1E47E2502}"/>
          </ac:spMkLst>
        </pc:spChg>
        <pc:spChg chg="add del mod">
          <ac:chgData name="Nicholas Gecks-Preston" userId="S::n10763104@qut.edu.au::1bb99a58-3236-4a8c-b147-414d2b769c77" providerId="AD" clId="Web-{8AFFB9CE-D9B9-F3E0-EC42-EBCA9C9AFBFC}" dt="2023-05-24T22:43:45.909" v="499"/>
          <ac:spMkLst>
            <pc:docMk/>
            <pc:sldMk cId="984359570" sldId="307"/>
            <ac:spMk id="6" creationId="{B250FF17-5FEB-D4F4-0199-CBB76F09A20A}"/>
          </ac:spMkLst>
        </pc:spChg>
        <pc:spChg chg="add del mod">
          <ac:chgData name="Nicholas Gecks-Preston" userId="S::n10763104@qut.edu.au::1bb99a58-3236-4a8c-b147-414d2b769c77" providerId="AD" clId="Web-{8AFFB9CE-D9B9-F3E0-EC42-EBCA9C9AFBFC}" dt="2023-05-24T23:24:02.077" v="558"/>
          <ac:spMkLst>
            <pc:docMk/>
            <pc:sldMk cId="984359570" sldId="307"/>
            <ac:spMk id="30" creationId="{FC309118-993C-3BE6-D1E3-A8C9591060B3}"/>
          </ac:spMkLst>
        </pc:spChg>
        <pc:spChg chg="add mod">
          <ac:chgData name="Nicholas Gecks-Preston" userId="S::n10763104@qut.edu.au::1bb99a58-3236-4a8c-b147-414d2b769c77" providerId="AD" clId="Web-{8AFFB9CE-D9B9-F3E0-EC42-EBCA9C9AFBFC}" dt="2023-05-24T23:27:29.958" v="624" actId="1076"/>
          <ac:spMkLst>
            <pc:docMk/>
            <pc:sldMk cId="984359570" sldId="307"/>
            <ac:spMk id="38" creationId="{69774851-B2D2-7152-B490-AEDC35FCFB49}"/>
          </ac:spMkLst>
        </pc:spChg>
        <pc:spChg chg="add del mod">
          <ac:chgData name="Nicholas Gecks-Preston" userId="S::n10763104@qut.edu.au::1bb99a58-3236-4a8c-b147-414d2b769c77" providerId="AD" clId="Web-{8AFFB9CE-D9B9-F3E0-EC42-EBCA9C9AFBFC}" dt="2023-05-24T23:27:57.334" v="633"/>
          <ac:spMkLst>
            <pc:docMk/>
            <pc:sldMk cId="984359570" sldId="307"/>
            <ac:spMk id="44" creationId="{4832955D-7931-132A-24EE-1C55A1696B92}"/>
          </ac:spMkLst>
        </pc:spChg>
        <pc:spChg chg="add del mod">
          <ac:chgData name="Nicholas Gecks-Preston" userId="S::n10763104@qut.edu.au::1bb99a58-3236-4a8c-b147-414d2b769c77" providerId="AD" clId="Web-{8AFFB9CE-D9B9-F3E0-EC42-EBCA9C9AFBFC}" dt="2023-05-24T23:28:05.084" v="635"/>
          <ac:spMkLst>
            <pc:docMk/>
            <pc:sldMk cId="984359570" sldId="307"/>
            <ac:spMk id="46" creationId="{4340A448-68BC-3D8D-97E6-3108B6404330}"/>
          </ac:spMkLst>
        </pc:spChg>
        <pc:spChg chg="add mod">
          <ac:chgData name="Nicholas Gecks-Preston" userId="S::n10763104@qut.edu.au::1bb99a58-3236-4a8c-b147-414d2b769c77" providerId="AD" clId="Web-{8AFFB9CE-D9B9-F3E0-EC42-EBCA9C9AFBFC}" dt="2023-05-24T23:28:23.053" v="638" actId="20577"/>
          <ac:spMkLst>
            <pc:docMk/>
            <pc:sldMk cId="984359570" sldId="307"/>
            <ac:spMk id="47" creationId="{E9D67C2B-CE5A-7ECB-AA3B-0708FC94D3AE}"/>
          </ac:spMkLst>
        </pc:spChg>
        <pc:picChg chg="mod">
          <ac:chgData name="Nicholas Gecks-Preston" userId="S::n10763104@qut.edu.au::1bb99a58-3236-4a8c-b147-414d2b769c77" providerId="AD" clId="Web-{8AFFB9CE-D9B9-F3E0-EC42-EBCA9C9AFBFC}" dt="2023-05-24T23:27:41.239" v="630" actId="14100"/>
          <ac:picMkLst>
            <pc:docMk/>
            <pc:sldMk cId="984359570" sldId="307"/>
            <ac:picMk id="4" creationId="{F6BD42F0-C879-5859-2EB3-AA470E24049E}"/>
          </ac:picMkLst>
        </pc:picChg>
        <pc:picChg chg="add del mod">
          <ac:chgData name="Nicholas Gecks-Preston" userId="S::n10763104@qut.edu.au::1bb99a58-3236-4a8c-b147-414d2b769c77" providerId="AD" clId="Web-{8AFFB9CE-D9B9-F3E0-EC42-EBCA9C9AFBFC}" dt="2023-05-24T23:23:56.077" v="554"/>
          <ac:picMkLst>
            <pc:docMk/>
            <pc:sldMk cId="984359570" sldId="307"/>
            <ac:picMk id="5" creationId="{4520CA00-F6EF-4478-9089-A6238DC793E6}"/>
          </ac:picMkLst>
        </pc:picChg>
        <pc:picChg chg="add del mod">
          <ac:chgData name="Nicholas Gecks-Preston" userId="S::n10763104@qut.edu.au::1bb99a58-3236-4a8c-b147-414d2b769c77" providerId="AD" clId="Web-{8AFFB9CE-D9B9-F3E0-EC42-EBCA9C9AFBFC}" dt="2023-05-24T23:27:34.458" v="626"/>
          <ac:picMkLst>
            <pc:docMk/>
            <pc:sldMk cId="984359570" sldId="307"/>
            <ac:picMk id="40" creationId="{3542A822-D531-5655-B7C8-B6812D2BA5B8}"/>
          </ac:picMkLst>
        </pc:picChg>
        <pc:picChg chg="add del mod">
          <ac:chgData name="Nicholas Gecks-Preston" userId="S::n10763104@qut.edu.au::1bb99a58-3236-4a8c-b147-414d2b769c77" providerId="AD" clId="Web-{8AFFB9CE-D9B9-F3E0-EC42-EBCA9C9AFBFC}" dt="2023-05-24T23:28:00.787" v="634"/>
          <ac:picMkLst>
            <pc:docMk/>
            <pc:sldMk cId="984359570" sldId="307"/>
            <ac:picMk id="42" creationId="{3F9A96BA-16E6-9F0E-CD3C-D1D16AA4BA4B}"/>
          </ac:picMkLst>
        </pc:picChg>
        <pc:inkChg chg="add del">
          <ac:chgData name="Nicholas Gecks-Preston" userId="S::n10763104@qut.edu.au::1bb99a58-3236-4a8c-b147-414d2b769c77" providerId="AD" clId="Web-{8AFFB9CE-D9B9-F3E0-EC42-EBCA9C9AFBFC}" dt="2023-05-24T23:21:42.449" v="526"/>
          <ac:inkMkLst>
            <pc:docMk/>
            <pc:sldMk cId="984359570" sldId="307"/>
            <ac:inkMk id="6" creationId="{805D59CE-C0E6-FEEA-17B7-D9B872CEE42C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3:21:42.449" v="525"/>
          <ac:inkMkLst>
            <pc:docMk/>
            <pc:sldMk cId="984359570" sldId="307"/>
            <ac:inkMk id="7" creationId="{FA61E785-51C4-DE4F-0690-C9B021B6EBD6}"/>
          </ac:inkMkLst>
        </pc:inkChg>
        <pc:inkChg chg="add">
          <ac:chgData name="Nicholas Gecks-Preston" userId="S::n10763104@qut.edu.au::1bb99a58-3236-4a8c-b147-414d2b769c77" providerId="AD" clId="Web-{8AFFB9CE-D9B9-F3E0-EC42-EBCA9C9AFBFC}" dt="2023-05-24T23:21:45.136" v="527"/>
          <ac:inkMkLst>
            <pc:docMk/>
            <pc:sldMk cId="984359570" sldId="307"/>
            <ac:inkMk id="8" creationId="{919DC5C5-7B19-34EA-953A-A7AC3E6A6CC3}"/>
          </ac:inkMkLst>
        </pc:inkChg>
        <pc:inkChg chg="add">
          <ac:chgData name="Nicholas Gecks-Preston" userId="S::n10763104@qut.edu.au::1bb99a58-3236-4a8c-b147-414d2b769c77" providerId="AD" clId="Web-{8AFFB9CE-D9B9-F3E0-EC42-EBCA9C9AFBFC}" dt="2023-05-24T23:21:52.105" v="528"/>
          <ac:inkMkLst>
            <pc:docMk/>
            <pc:sldMk cId="984359570" sldId="307"/>
            <ac:inkMk id="9" creationId="{E9010443-DC9F-6CD2-5E55-1FDA561D27E2}"/>
          </ac:inkMkLst>
        </pc:inkChg>
        <pc:inkChg chg="add">
          <ac:chgData name="Nicholas Gecks-Preston" userId="S::n10763104@qut.edu.au::1bb99a58-3236-4a8c-b147-414d2b769c77" providerId="AD" clId="Web-{8AFFB9CE-D9B9-F3E0-EC42-EBCA9C9AFBFC}" dt="2023-05-24T23:22:05.215" v="529"/>
          <ac:inkMkLst>
            <pc:docMk/>
            <pc:sldMk cId="984359570" sldId="307"/>
            <ac:inkMk id="10" creationId="{0427F8AC-AC1B-F3E4-4D35-89FD438A53CA}"/>
          </ac:inkMkLst>
        </pc:inkChg>
        <pc:inkChg chg="add">
          <ac:chgData name="Nicholas Gecks-Preston" userId="S::n10763104@qut.edu.au::1bb99a58-3236-4a8c-b147-414d2b769c77" providerId="AD" clId="Web-{8AFFB9CE-D9B9-F3E0-EC42-EBCA9C9AFBFC}" dt="2023-05-24T23:22:28.247" v="530"/>
          <ac:inkMkLst>
            <pc:docMk/>
            <pc:sldMk cId="984359570" sldId="307"/>
            <ac:inkMk id="11" creationId="{823AA52A-08CC-91B2-AD36-60E24B68AB56}"/>
          </ac:inkMkLst>
        </pc:inkChg>
        <pc:inkChg chg="add">
          <ac:chgData name="Nicholas Gecks-Preston" userId="S::n10763104@qut.edu.au::1bb99a58-3236-4a8c-b147-414d2b769c77" providerId="AD" clId="Web-{8AFFB9CE-D9B9-F3E0-EC42-EBCA9C9AFBFC}" dt="2023-05-24T23:22:35.075" v="531"/>
          <ac:inkMkLst>
            <pc:docMk/>
            <pc:sldMk cId="984359570" sldId="307"/>
            <ac:inkMk id="12" creationId="{8919F96F-A1AA-03D5-33E0-5E774C6DBCA0}"/>
          </ac:inkMkLst>
        </pc:inkChg>
        <pc:inkChg chg="add">
          <ac:chgData name="Nicholas Gecks-Preston" userId="S::n10763104@qut.edu.au::1bb99a58-3236-4a8c-b147-414d2b769c77" providerId="AD" clId="Web-{8AFFB9CE-D9B9-F3E0-EC42-EBCA9C9AFBFC}" dt="2023-05-24T23:22:38.341" v="532"/>
          <ac:inkMkLst>
            <pc:docMk/>
            <pc:sldMk cId="984359570" sldId="307"/>
            <ac:inkMk id="13" creationId="{FDEE8535-197D-3EF3-3783-0A92D533464A}"/>
          </ac:inkMkLst>
        </pc:inkChg>
        <pc:inkChg chg="add">
          <ac:chgData name="Nicholas Gecks-Preston" userId="S::n10763104@qut.edu.au::1bb99a58-3236-4a8c-b147-414d2b769c77" providerId="AD" clId="Web-{8AFFB9CE-D9B9-F3E0-EC42-EBCA9C9AFBFC}" dt="2023-05-24T23:22:41.278" v="533"/>
          <ac:inkMkLst>
            <pc:docMk/>
            <pc:sldMk cId="984359570" sldId="307"/>
            <ac:inkMk id="14" creationId="{1C614961-32BA-33EB-C661-2DF8AF042756}"/>
          </ac:inkMkLst>
        </pc:inkChg>
        <pc:inkChg chg="add">
          <ac:chgData name="Nicholas Gecks-Preston" userId="S::n10763104@qut.edu.au::1bb99a58-3236-4a8c-b147-414d2b769c77" providerId="AD" clId="Web-{8AFFB9CE-D9B9-F3E0-EC42-EBCA9C9AFBFC}" dt="2023-05-24T23:22:49.825" v="534"/>
          <ac:inkMkLst>
            <pc:docMk/>
            <pc:sldMk cId="984359570" sldId="307"/>
            <ac:inkMk id="15" creationId="{91B860FD-FE16-9391-3D6B-8B8C6EFEC8BF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3:23:04.216" v="538"/>
          <ac:inkMkLst>
            <pc:docMk/>
            <pc:sldMk cId="984359570" sldId="307"/>
            <ac:inkMk id="16" creationId="{92CA2A7A-13C0-B72E-43B1-583E6E95B979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3:23:04.216" v="537"/>
          <ac:inkMkLst>
            <pc:docMk/>
            <pc:sldMk cId="984359570" sldId="307"/>
            <ac:inkMk id="17" creationId="{97AF3FF1-A431-F7BC-4966-08AE489DDC89}"/>
          </ac:inkMkLst>
        </pc:inkChg>
        <pc:inkChg chg="add">
          <ac:chgData name="Nicholas Gecks-Preston" userId="S::n10763104@qut.edu.au::1bb99a58-3236-4a8c-b147-414d2b769c77" providerId="AD" clId="Web-{8AFFB9CE-D9B9-F3E0-EC42-EBCA9C9AFBFC}" dt="2023-05-24T23:23:07.185" v="539"/>
          <ac:inkMkLst>
            <pc:docMk/>
            <pc:sldMk cId="984359570" sldId="307"/>
            <ac:inkMk id="18" creationId="{E5DB2666-9F56-FF27-38A0-075C8571076F}"/>
          </ac:inkMkLst>
        </pc:inkChg>
        <pc:inkChg chg="add">
          <ac:chgData name="Nicholas Gecks-Preston" userId="S::n10763104@qut.edu.au::1bb99a58-3236-4a8c-b147-414d2b769c77" providerId="AD" clId="Web-{8AFFB9CE-D9B9-F3E0-EC42-EBCA9C9AFBFC}" dt="2023-05-24T23:23:16.107" v="540"/>
          <ac:inkMkLst>
            <pc:docMk/>
            <pc:sldMk cId="984359570" sldId="307"/>
            <ac:inkMk id="19" creationId="{07FE755D-82F6-365D-8578-A329B2FE7486}"/>
          </ac:inkMkLst>
        </pc:inkChg>
        <pc:inkChg chg="add">
          <ac:chgData name="Nicholas Gecks-Preston" userId="S::n10763104@qut.edu.au::1bb99a58-3236-4a8c-b147-414d2b769c77" providerId="AD" clId="Web-{8AFFB9CE-D9B9-F3E0-EC42-EBCA9C9AFBFC}" dt="2023-05-24T23:23:24.717" v="541"/>
          <ac:inkMkLst>
            <pc:docMk/>
            <pc:sldMk cId="984359570" sldId="307"/>
            <ac:inkMk id="20" creationId="{4DF59EF6-15A8-2676-274C-2360037ACE1A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3:23:58.874" v="557"/>
          <ac:inkMkLst>
            <pc:docMk/>
            <pc:sldMk cId="984359570" sldId="307"/>
            <ac:inkMk id="21" creationId="{A864652B-2531-844A-9B11-3DE34CAADA46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3:23:57.874" v="555"/>
          <ac:inkMkLst>
            <pc:docMk/>
            <pc:sldMk cId="984359570" sldId="307"/>
            <ac:inkMk id="22" creationId="{57885C03-E83A-A97C-0534-ADBAC0DB6DF8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3:23:55.140" v="553"/>
          <ac:inkMkLst>
            <pc:docMk/>
            <pc:sldMk cId="984359570" sldId="307"/>
            <ac:inkMk id="23" creationId="{CF8CFC40-B1D8-4F76-B190-9D7CCC24C259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3:23:58.093" v="556"/>
          <ac:inkMkLst>
            <pc:docMk/>
            <pc:sldMk cId="984359570" sldId="307"/>
            <ac:inkMk id="24" creationId="{67058AD3-A385-77C8-96CA-9BE954C03871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3:23:53.671" v="552"/>
          <ac:inkMkLst>
            <pc:docMk/>
            <pc:sldMk cId="984359570" sldId="307"/>
            <ac:inkMk id="25" creationId="{2F3CC8F8-DD93-B1C2-0DF9-0242C5379191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3:23:53.171" v="551"/>
          <ac:inkMkLst>
            <pc:docMk/>
            <pc:sldMk cId="984359570" sldId="307"/>
            <ac:inkMk id="26" creationId="{01AA6CFA-67D8-347B-1FE0-7CF3A1418548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3:23:52.265" v="550"/>
          <ac:inkMkLst>
            <pc:docMk/>
            <pc:sldMk cId="984359570" sldId="307"/>
            <ac:inkMk id="27" creationId="{6AD8DB1E-B60E-D4A3-939B-01AA0D97722F}"/>
          </ac:inkMkLst>
        </pc:inkChg>
        <pc:inkChg chg="add">
          <ac:chgData name="Nicholas Gecks-Preston" userId="S::n10763104@qut.edu.au::1bb99a58-3236-4a8c-b147-414d2b769c77" providerId="AD" clId="Web-{8AFFB9CE-D9B9-F3E0-EC42-EBCA9C9AFBFC}" dt="2023-05-24T23:23:49.874" v="549"/>
          <ac:inkMkLst>
            <pc:docMk/>
            <pc:sldMk cId="984359570" sldId="307"/>
            <ac:inkMk id="28" creationId="{2DC326FF-98CB-8B74-10B3-3C9689A41957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3:26:18.347" v="590"/>
          <ac:inkMkLst>
            <pc:docMk/>
            <pc:sldMk cId="984359570" sldId="307"/>
            <ac:inkMk id="31" creationId="{5E6F3ED0-CD3C-24FB-3063-F6B2A94EE925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3:26:18.347" v="589"/>
          <ac:inkMkLst>
            <pc:docMk/>
            <pc:sldMk cId="984359570" sldId="307"/>
            <ac:inkMk id="32" creationId="{046E1D8D-6203-9150-74D6-92AEE1510F7C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3:26:40.425" v="600"/>
          <ac:inkMkLst>
            <pc:docMk/>
            <pc:sldMk cId="984359570" sldId="307"/>
            <ac:inkMk id="33" creationId="{BB4A647E-0515-01DB-8B8B-38FBED2F7A5C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3:26:29.566" v="597"/>
          <ac:inkMkLst>
            <pc:docMk/>
            <pc:sldMk cId="984359570" sldId="307"/>
            <ac:inkMk id="34" creationId="{45689934-6AA0-AF6D-FAC6-CE6BFAAAD647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3:26:29.066" v="596"/>
          <ac:inkMkLst>
            <pc:docMk/>
            <pc:sldMk cId="984359570" sldId="307"/>
            <ac:inkMk id="35" creationId="{18B83361-B166-D363-26D7-4DF451D6BE2C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3:26:35.660" v="598"/>
          <ac:inkMkLst>
            <pc:docMk/>
            <pc:sldMk cId="984359570" sldId="307"/>
            <ac:inkMk id="36" creationId="{19F05E4D-011A-82F7-D180-1CD54FC0EBF4}"/>
          </ac:inkMkLst>
        </pc:inkChg>
        <pc:inkChg chg="add del">
          <ac:chgData name="Nicholas Gecks-Preston" userId="S::n10763104@qut.edu.au::1bb99a58-3236-4a8c-b147-414d2b769c77" providerId="AD" clId="Web-{8AFFB9CE-D9B9-F3E0-EC42-EBCA9C9AFBFC}" dt="2023-05-24T23:26:40.425" v="599"/>
          <ac:inkMkLst>
            <pc:docMk/>
            <pc:sldMk cId="984359570" sldId="307"/>
            <ac:inkMk id="37" creationId="{88CCDD0A-5A4C-F5D9-AB8F-62843378988F}"/>
          </ac:inkMkLst>
        </pc:inkChg>
      </pc:sldChg>
      <pc:sldChg chg="addSp delSp modSp del mod setBg">
        <pc:chgData name="Nicholas Gecks-Preston" userId="S::n10763104@qut.edu.au::1bb99a58-3236-4a8c-b147-414d2b769c77" providerId="AD" clId="Web-{8AFFB9CE-D9B9-F3E0-EC42-EBCA9C9AFBFC}" dt="2023-05-24T21:19:51.576" v="64"/>
        <pc:sldMkLst>
          <pc:docMk/>
          <pc:sldMk cId="1187969637" sldId="312"/>
        </pc:sldMkLst>
        <pc:spChg chg="mod">
          <ac:chgData name="Nicholas Gecks-Preston" userId="S::n10763104@qut.edu.au::1bb99a58-3236-4a8c-b147-414d2b769c77" providerId="AD" clId="Web-{8AFFB9CE-D9B9-F3E0-EC42-EBCA9C9AFBFC}" dt="2023-05-24T20:30:14.304" v="8" actId="20577"/>
          <ac:spMkLst>
            <pc:docMk/>
            <pc:sldMk cId="1187969637" sldId="312"/>
            <ac:spMk id="2" creationId="{E6F4AA13-CE0B-6E47-BADA-96B70EA26865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0:29:28.616" v="5"/>
          <ac:spMkLst>
            <pc:docMk/>
            <pc:sldMk cId="1187969637" sldId="312"/>
            <ac:spMk id="3" creationId="{F616425C-5BBF-F62E-D040-7E22E812A483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0:29:09.193" v="4"/>
          <ac:spMkLst>
            <pc:docMk/>
            <pc:sldMk cId="1187969637" sldId="312"/>
            <ac:spMk id="6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0:29:09.193" v="4"/>
          <ac:spMkLst>
            <pc:docMk/>
            <pc:sldMk cId="1187969637" sldId="312"/>
            <ac:spMk id="7" creationId="{AAD42DD4-86F6-4FD2-869F-32D35E310CF6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0:29:09.193" v="4"/>
          <ac:spMkLst>
            <pc:docMk/>
            <pc:sldMk cId="1187969637" sldId="312"/>
            <ac:spMk id="8" creationId="{4C36B8C5-0DEB-41B5-911D-572E2E835E3C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0:28:46.287" v="2"/>
          <ac:spMkLst>
            <pc:docMk/>
            <pc:sldMk cId="1187969637" sldId="312"/>
            <ac:spMk id="9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0:29:09.193" v="4"/>
          <ac:spMkLst>
            <pc:docMk/>
            <pc:sldMk cId="1187969637" sldId="312"/>
            <ac:spMk id="10" creationId="{5D1FF148-6725-4278-A9A8-A9A6A3F261CC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0:28:46.287" v="2"/>
          <ac:spMkLst>
            <pc:docMk/>
            <pc:sldMk cId="1187969637" sldId="312"/>
            <ac:spMk id="11" creationId="{AAD42DD4-86F6-4FD2-869F-32D35E310CF6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0:29:09.193" v="4"/>
          <ac:spMkLst>
            <pc:docMk/>
            <pc:sldMk cId="1187969637" sldId="312"/>
            <ac:spMk id="12" creationId="{B247507B-4D21-4FF7-B49C-239309CF2A0B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0:28:46.287" v="2"/>
          <ac:spMkLst>
            <pc:docMk/>
            <pc:sldMk cId="1187969637" sldId="312"/>
            <ac:spMk id="13" creationId="{4C36B8C5-0DEB-41B5-911D-572E2E835E3C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0:28:46.287" v="2"/>
          <ac:spMkLst>
            <pc:docMk/>
            <pc:sldMk cId="1187969637" sldId="312"/>
            <ac:spMk id="15" creationId="{5D1FF148-6725-4278-A9A8-A9A6A3F261CC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0:28:46.287" v="2"/>
          <ac:spMkLst>
            <pc:docMk/>
            <pc:sldMk cId="1187969637" sldId="312"/>
            <ac:spMk id="17" creationId="{B247507B-4D21-4FF7-B49C-239309CF2A0B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29:56.929" v="7"/>
          <ac:spMkLst>
            <pc:docMk/>
            <pc:sldMk cId="1187969637" sldId="312"/>
            <ac:spMk id="21" creationId="{E5F17139-31EE-46AC-B04F-DBBD852DD6CB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29:56.929" v="7"/>
          <ac:spMkLst>
            <pc:docMk/>
            <pc:sldMk cId="1187969637" sldId="312"/>
            <ac:spMk id="27" creationId="{DBBB6517-AFD0-4A58-8B37-F17AB812D2B6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29:56.929" v="7"/>
          <ac:spMkLst>
            <pc:docMk/>
            <pc:sldMk cId="1187969637" sldId="312"/>
            <ac:spMk id="29" creationId="{3E39FCFD-033D-4043-95D9-7FAAAA8E0566}"/>
          </ac:spMkLst>
        </pc:spChg>
        <pc:grpChg chg="add">
          <ac:chgData name="Nicholas Gecks-Preston" userId="S::n10763104@qut.edu.au::1bb99a58-3236-4a8c-b147-414d2b769c77" providerId="AD" clId="Web-{8AFFB9CE-D9B9-F3E0-EC42-EBCA9C9AFBFC}" dt="2023-05-24T20:29:56.929" v="7"/>
          <ac:grpSpMkLst>
            <pc:docMk/>
            <pc:sldMk cId="1187969637" sldId="312"/>
            <ac:grpSpMk id="23" creationId="{53883AA7-7F86-41F8-A1D8-06E9886E7632}"/>
          </ac:grpSpMkLst>
        </pc:grpChg>
        <pc:graphicFrameChg chg="add del">
          <ac:chgData name="Nicholas Gecks-Preston" userId="S::n10763104@qut.edu.au::1bb99a58-3236-4a8c-b147-414d2b769c77" providerId="AD" clId="Web-{8AFFB9CE-D9B9-F3E0-EC42-EBCA9C9AFBFC}" dt="2023-05-24T20:28:46.287" v="2"/>
          <ac:graphicFrameMkLst>
            <pc:docMk/>
            <pc:sldMk cId="1187969637" sldId="312"/>
            <ac:graphicFrameMk id="5" creationId="{7F071D82-7E31-08DB-087A-87017888CA49}"/>
          </ac:graphicFrameMkLst>
        </pc:graphicFrameChg>
        <pc:graphicFrameChg chg="add del">
          <ac:chgData name="Nicholas Gecks-Preston" userId="S::n10763104@qut.edu.au::1bb99a58-3236-4a8c-b147-414d2b769c77" providerId="AD" clId="Web-{8AFFB9CE-D9B9-F3E0-EC42-EBCA9C9AFBFC}" dt="2023-05-24T20:29:09.193" v="4"/>
          <ac:graphicFrameMkLst>
            <pc:docMk/>
            <pc:sldMk cId="1187969637" sldId="312"/>
            <ac:graphicFrameMk id="14" creationId="{88D656B9-7F58-8BF0-A799-E662C1EE5140}"/>
          </ac:graphicFrameMkLst>
        </pc:graphicFrameChg>
        <pc:graphicFrameChg chg="add mod modGraphic">
          <ac:chgData name="Nicholas Gecks-Preston" userId="S::n10763104@qut.edu.au::1bb99a58-3236-4a8c-b147-414d2b769c77" providerId="AD" clId="Web-{8AFFB9CE-D9B9-F3E0-EC42-EBCA9C9AFBFC}" dt="2023-05-24T20:29:56.929" v="7"/>
          <ac:graphicFrameMkLst>
            <pc:docMk/>
            <pc:sldMk cId="1187969637" sldId="312"/>
            <ac:graphicFrameMk id="16" creationId="{CE6875A2-1DC5-5163-4A9B-CC13CF1782E1}"/>
          </ac:graphicFrameMkLst>
        </pc:graphicFrameChg>
      </pc:sldChg>
      <pc:sldChg chg="addSp delSp modSp mod setBg">
        <pc:chgData name="Nicholas Gecks-Preston" userId="S::n10763104@qut.edu.au::1bb99a58-3236-4a8c-b147-414d2b769c77" providerId="AD" clId="Web-{8AFFB9CE-D9B9-F3E0-EC42-EBCA9C9AFBFC}" dt="2023-05-24T20:31:31.509" v="22" actId="1076"/>
        <pc:sldMkLst>
          <pc:docMk/>
          <pc:sldMk cId="1855754377" sldId="313"/>
        </pc:sldMkLst>
        <pc:spChg chg="mod">
          <ac:chgData name="Nicholas Gecks-Preston" userId="S::n10763104@qut.edu.au::1bb99a58-3236-4a8c-b147-414d2b769c77" providerId="AD" clId="Web-{8AFFB9CE-D9B9-F3E0-EC42-EBCA9C9AFBFC}" dt="2023-05-24T20:31:31.509" v="22" actId="1076"/>
          <ac:spMkLst>
            <pc:docMk/>
            <pc:sldMk cId="1855754377" sldId="313"/>
            <ac:spMk id="2" creationId="{EBD1CA93-F540-3B2C-63E6-11AA640B81DA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0:30:51.524" v="13"/>
          <ac:spMkLst>
            <pc:docMk/>
            <pc:sldMk cId="1855754377" sldId="313"/>
            <ac:spMk id="7" creationId="{A56BDA68-E64E-5FCC-FAF0-FA084C5232EE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0:30:51.508" v="12"/>
          <ac:spMkLst>
            <pc:docMk/>
            <pc:sldMk cId="1855754377" sldId="313"/>
            <ac:spMk id="13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0:30:51.508" v="12"/>
          <ac:spMkLst>
            <pc:docMk/>
            <pc:sldMk cId="1855754377" sldId="313"/>
            <ac:spMk id="15" creationId="{AAD42DD4-86F6-4FD2-869F-32D35E310CF6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0:30:51.508" v="12"/>
          <ac:spMkLst>
            <pc:docMk/>
            <pc:sldMk cId="1855754377" sldId="313"/>
            <ac:spMk id="17" creationId="{4C36B8C5-0DEB-41B5-911D-572E2E835E3C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0:30:51.508" v="12"/>
          <ac:spMkLst>
            <pc:docMk/>
            <pc:sldMk cId="1855754377" sldId="313"/>
            <ac:spMk id="19" creationId="{5D1FF148-6725-4278-A9A8-A9A6A3F261CC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0:30:51.508" v="12"/>
          <ac:spMkLst>
            <pc:docMk/>
            <pc:sldMk cId="1855754377" sldId="313"/>
            <ac:spMk id="21" creationId="{B247507B-4D21-4FF7-B49C-239309CF2A0B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31:00.946" v="15"/>
          <ac:spMkLst>
            <pc:docMk/>
            <pc:sldMk cId="1855754377" sldId="313"/>
            <ac:spMk id="28" creationId="{E5F17139-31EE-46AC-B04F-DBBD852DD6CB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31:00.946" v="15"/>
          <ac:spMkLst>
            <pc:docMk/>
            <pc:sldMk cId="1855754377" sldId="313"/>
            <ac:spMk id="34" creationId="{DBBB6517-AFD0-4A58-8B37-F17AB812D2B6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0:31:00.946" v="15"/>
          <ac:spMkLst>
            <pc:docMk/>
            <pc:sldMk cId="1855754377" sldId="313"/>
            <ac:spMk id="36" creationId="{3E39FCFD-033D-4043-95D9-7FAAAA8E0566}"/>
          </ac:spMkLst>
        </pc:spChg>
        <pc:grpChg chg="add">
          <ac:chgData name="Nicholas Gecks-Preston" userId="S::n10763104@qut.edu.au::1bb99a58-3236-4a8c-b147-414d2b769c77" providerId="AD" clId="Web-{8AFFB9CE-D9B9-F3E0-EC42-EBCA9C9AFBFC}" dt="2023-05-24T20:31:00.946" v="15"/>
          <ac:grpSpMkLst>
            <pc:docMk/>
            <pc:sldMk cId="1855754377" sldId="313"/>
            <ac:grpSpMk id="30" creationId="{53883AA7-7F86-41F8-A1D8-06E9886E7632}"/>
          </ac:grpSpMkLst>
        </pc:grpChg>
        <pc:graphicFrameChg chg="add del">
          <ac:chgData name="Nicholas Gecks-Preston" userId="S::n10763104@qut.edu.au::1bb99a58-3236-4a8c-b147-414d2b769c77" providerId="AD" clId="Web-{8AFFB9CE-D9B9-F3E0-EC42-EBCA9C9AFBFC}" dt="2023-05-24T20:30:51.508" v="12"/>
          <ac:graphicFrameMkLst>
            <pc:docMk/>
            <pc:sldMk cId="1855754377" sldId="313"/>
            <ac:graphicFrameMk id="9" creationId="{A6180B55-6880-1758-AC24-16FCC0E36C41}"/>
          </ac:graphicFrameMkLst>
        </pc:graphicFrameChg>
        <pc:graphicFrameChg chg="add mod modGraphic">
          <ac:chgData name="Nicholas Gecks-Preston" userId="S::n10763104@qut.edu.au::1bb99a58-3236-4a8c-b147-414d2b769c77" providerId="AD" clId="Web-{8AFFB9CE-D9B9-F3E0-EC42-EBCA9C9AFBFC}" dt="2023-05-24T20:31:18.275" v="21" actId="20577"/>
          <ac:graphicFrameMkLst>
            <pc:docMk/>
            <pc:sldMk cId="1855754377" sldId="313"/>
            <ac:graphicFrameMk id="23" creationId="{4A74B3EA-F72E-03A3-3748-A3EF60976BBE}"/>
          </ac:graphicFrameMkLst>
        </pc:graphicFrameChg>
      </pc:sldChg>
      <pc:sldChg chg="delSp new">
        <pc:chgData name="Nicholas Gecks-Preston" userId="S::n10763104@qut.edu.au::1bb99a58-3236-4a8c-b147-414d2b769c77" providerId="AD" clId="Web-{8AFFB9CE-D9B9-F3E0-EC42-EBCA9C9AFBFC}" dt="2023-05-24T21:36:30.368" v="69"/>
        <pc:sldMkLst>
          <pc:docMk/>
          <pc:sldMk cId="2496091705" sldId="314"/>
        </pc:sldMkLst>
        <pc:spChg chg="del">
          <ac:chgData name="Nicholas Gecks-Preston" userId="S::n10763104@qut.edu.au::1bb99a58-3236-4a8c-b147-414d2b769c77" providerId="AD" clId="Web-{8AFFB9CE-D9B9-F3E0-EC42-EBCA9C9AFBFC}" dt="2023-05-24T21:36:30.368" v="69"/>
          <ac:spMkLst>
            <pc:docMk/>
            <pc:sldMk cId="2496091705" sldId="314"/>
            <ac:spMk id="2" creationId="{BA6DFC36-3749-41E5-4EF9-E57A3F396B3B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1:36:29.586" v="68"/>
          <ac:spMkLst>
            <pc:docMk/>
            <pc:sldMk cId="2496091705" sldId="314"/>
            <ac:spMk id="3" creationId="{5BDF92E9-8566-1A67-83E7-53059C932CB8}"/>
          </ac:spMkLst>
        </pc:spChg>
      </pc:sldChg>
      <pc:sldChg chg="modSp add replId">
        <pc:chgData name="Nicholas Gecks-Preston" userId="S::n10763104@qut.edu.au::1bb99a58-3236-4a8c-b147-414d2b769c77" providerId="AD" clId="Web-{8AFFB9CE-D9B9-F3E0-EC42-EBCA9C9AFBFC}" dt="2023-05-24T22:15:43.694" v="365" actId="20577"/>
        <pc:sldMkLst>
          <pc:docMk/>
          <pc:sldMk cId="4259683437" sldId="314"/>
        </pc:sldMkLst>
        <pc:spChg chg="mod">
          <ac:chgData name="Nicholas Gecks-Preston" userId="S::n10763104@qut.edu.au::1bb99a58-3236-4a8c-b147-414d2b769c77" providerId="AD" clId="Web-{8AFFB9CE-D9B9-F3E0-EC42-EBCA9C9AFBFC}" dt="2023-05-24T22:13:46.394" v="98" actId="20577"/>
          <ac:spMkLst>
            <pc:docMk/>
            <pc:sldMk cId="4259683437" sldId="314"/>
            <ac:spMk id="2" creationId="{EBD1CA93-F540-3B2C-63E6-11AA640B81DA}"/>
          </ac:spMkLst>
        </pc:spChg>
        <pc:graphicFrameChg chg="modGraphic">
          <ac:chgData name="Nicholas Gecks-Preston" userId="S::n10763104@qut.edu.au::1bb99a58-3236-4a8c-b147-414d2b769c77" providerId="AD" clId="Web-{8AFFB9CE-D9B9-F3E0-EC42-EBCA9C9AFBFC}" dt="2023-05-24T22:15:43.694" v="365" actId="20577"/>
          <ac:graphicFrameMkLst>
            <pc:docMk/>
            <pc:sldMk cId="4259683437" sldId="314"/>
            <ac:graphicFrameMk id="23" creationId="{4A74B3EA-F72E-03A3-3748-A3EF60976BBE}"/>
          </ac:graphicFrameMkLst>
        </pc:graphicFrameChg>
      </pc:sldChg>
      <pc:sldChg chg="modSp add replId">
        <pc:chgData name="Nicholas Gecks-Preston" userId="S::n10763104@qut.edu.au::1bb99a58-3236-4a8c-b147-414d2b769c77" providerId="AD" clId="Web-{8AFFB9CE-D9B9-F3E0-EC42-EBCA9C9AFBFC}" dt="2023-05-24T22:16:26.351" v="371" actId="20577"/>
        <pc:sldMkLst>
          <pc:docMk/>
          <pc:sldMk cId="1269208878" sldId="315"/>
        </pc:sldMkLst>
        <pc:spChg chg="mod">
          <ac:chgData name="Nicholas Gecks-Preston" userId="S::n10763104@qut.edu.au::1bb99a58-3236-4a8c-b147-414d2b769c77" providerId="AD" clId="Web-{8AFFB9CE-D9B9-F3E0-EC42-EBCA9C9AFBFC}" dt="2023-05-24T22:16:26.351" v="371" actId="20577"/>
          <ac:spMkLst>
            <pc:docMk/>
            <pc:sldMk cId="1269208878" sldId="315"/>
            <ac:spMk id="3" creationId="{AC1BC787-D92B-C198-0839-9D0C8BAE5246}"/>
          </ac:spMkLst>
        </pc:spChg>
      </pc:sldChg>
      <pc:sldChg chg="delSp modSp new del">
        <pc:chgData name="Nicholas Gecks-Preston" userId="S::n10763104@qut.edu.au::1bb99a58-3236-4a8c-b147-414d2b769c77" providerId="AD" clId="Web-{8AFFB9CE-D9B9-F3E0-EC42-EBCA9C9AFBFC}" dt="2023-05-24T22:40:54.905" v="493"/>
        <pc:sldMkLst>
          <pc:docMk/>
          <pc:sldMk cId="3704339980" sldId="316"/>
        </pc:sldMkLst>
        <pc:spChg chg="mod">
          <ac:chgData name="Nicholas Gecks-Preston" userId="S::n10763104@qut.edu.au::1bb99a58-3236-4a8c-b147-414d2b769c77" providerId="AD" clId="Web-{8AFFB9CE-D9B9-F3E0-EC42-EBCA9C9AFBFC}" dt="2023-05-24T22:17:28.900" v="377" actId="20577"/>
          <ac:spMkLst>
            <pc:docMk/>
            <pc:sldMk cId="3704339980" sldId="316"/>
            <ac:spMk id="2" creationId="{068CA9AE-1290-86A4-6291-F1F1A6B84E2C}"/>
          </ac:spMkLst>
        </pc:spChg>
        <pc:picChg chg="del">
          <ac:chgData name="Nicholas Gecks-Preston" userId="S::n10763104@qut.edu.au::1bb99a58-3236-4a8c-b147-414d2b769c77" providerId="AD" clId="Web-{8AFFB9CE-D9B9-F3E0-EC42-EBCA9C9AFBFC}" dt="2023-05-24T22:31:58.438" v="409"/>
          <ac:picMkLst>
            <pc:docMk/>
            <pc:sldMk cId="3704339980" sldId="316"/>
            <ac:picMk id="4" creationId="{9FDF17EC-A6A7-C749-0634-BB7E82D970F5}"/>
          </ac:picMkLst>
        </pc:picChg>
        <pc:picChg chg="mod">
          <ac:chgData name="Nicholas Gecks-Preston" userId="S::n10763104@qut.edu.au::1bb99a58-3236-4a8c-b147-414d2b769c77" providerId="AD" clId="Web-{8AFFB9CE-D9B9-F3E0-EC42-EBCA9C9AFBFC}" dt="2023-05-24T22:36:29.382" v="422" actId="1076"/>
          <ac:picMkLst>
            <pc:docMk/>
            <pc:sldMk cId="3704339980" sldId="316"/>
            <ac:picMk id="5" creationId="{C1A10CB7-EF0D-9E0F-D5D1-67DCC12F7BF5}"/>
          </ac:picMkLst>
        </pc:picChg>
      </pc:sldChg>
      <pc:sldChg chg="addSp delSp modSp new">
        <pc:chgData name="Nicholas Gecks-Preston" userId="S::n10763104@qut.edu.au::1bb99a58-3236-4a8c-b147-414d2b769c77" providerId="AD" clId="Web-{8AFFB9CE-D9B9-F3E0-EC42-EBCA9C9AFBFC}" dt="2023-05-24T23:00:26.482" v="514" actId="1076"/>
        <pc:sldMkLst>
          <pc:docMk/>
          <pc:sldMk cId="3712268850" sldId="317"/>
        </pc:sldMkLst>
        <pc:spChg chg="mod">
          <ac:chgData name="Nicholas Gecks-Preston" userId="S::n10763104@qut.edu.au::1bb99a58-3236-4a8c-b147-414d2b769c77" providerId="AD" clId="Web-{8AFFB9CE-D9B9-F3E0-EC42-EBCA9C9AFBFC}" dt="2023-05-24T22:17:33.431" v="381" actId="20577"/>
          <ac:spMkLst>
            <pc:docMk/>
            <pc:sldMk cId="3712268850" sldId="317"/>
            <ac:spMk id="2" creationId="{FB266648-9A51-7E19-F1AC-9466E155929D}"/>
          </ac:spMkLst>
        </pc:spChg>
        <pc:spChg chg="del mod">
          <ac:chgData name="Nicholas Gecks-Preston" userId="S::n10763104@qut.edu.au::1bb99a58-3236-4a8c-b147-414d2b769c77" providerId="AD" clId="Web-{8AFFB9CE-D9B9-F3E0-EC42-EBCA9C9AFBFC}" dt="2023-05-24T22:32:33.142" v="418"/>
          <ac:spMkLst>
            <pc:docMk/>
            <pc:sldMk cId="3712268850" sldId="317"/>
            <ac:spMk id="3" creationId="{D9FB78D3-B9C7-EEE0-001A-34FB429671A7}"/>
          </ac:spMkLst>
        </pc:spChg>
        <pc:spChg chg="add del mod">
          <ac:chgData name="Nicholas Gecks-Preston" userId="S::n10763104@qut.edu.au::1bb99a58-3236-4a8c-b147-414d2b769c77" providerId="AD" clId="Web-{8AFFB9CE-D9B9-F3E0-EC42-EBCA9C9AFBFC}" dt="2023-05-24T22:31:49.812" v="404"/>
          <ac:spMkLst>
            <pc:docMk/>
            <pc:sldMk cId="3712268850" sldId="317"/>
            <ac:spMk id="5" creationId="{D5B4B246-5FA6-22E7-D17D-1CA1F17908B0}"/>
          </ac:spMkLst>
        </pc:spChg>
        <pc:spChg chg="add del mod">
          <ac:chgData name="Nicholas Gecks-Preston" userId="S::n10763104@qut.edu.au::1bb99a58-3236-4a8c-b147-414d2b769c77" providerId="AD" clId="Web-{8AFFB9CE-D9B9-F3E0-EC42-EBCA9C9AFBFC}" dt="2023-05-24T22:31:52.469" v="408"/>
          <ac:spMkLst>
            <pc:docMk/>
            <pc:sldMk cId="3712268850" sldId="317"/>
            <ac:spMk id="6" creationId="{C9477DE7-4EAE-B422-7697-26EEB313CAF5}"/>
          </ac:spMkLst>
        </pc:spChg>
        <pc:spChg chg="add mod">
          <ac:chgData name="Nicholas Gecks-Preston" userId="S::n10763104@qut.edu.au::1bb99a58-3236-4a8c-b147-414d2b769c77" providerId="AD" clId="Web-{8AFFB9CE-D9B9-F3E0-EC42-EBCA9C9AFBFC}" dt="2023-05-24T23:00:26.482" v="514" actId="1076"/>
          <ac:spMkLst>
            <pc:docMk/>
            <pc:sldMk cId="3712268850" sldId="317"/>
            <ac:spMk id="8" creationId="{B66F554C-14E0-DB8D-B0FF-1E960D30C848}"/>
          </ac:spMkLst>
        </pc:spChg>
        <pc:picChg chg="mod">
          <ac:chgData name="Nicholas Gecks-Preston" userId="S::n10763104@qut.edu.au::1bb99a58-3236-4a8c-b147-414d2b769c77" providerId="AD" clId="Web-{8AFFB9CE-D9B9-F3E0-EC42-EBCA9C9AFBFC}" dt="2023-05-24T23:00:25.029" v="513" actId="1076"/>
          <ac:picMkLst>
            <pc:docMk/>
            <pc:sldMk cId="3712268850" sldId="317"/>
            <ac:picMk id="4" creationId="{59663844-2984-B7F2-C0BC-EA19E7DBC675}"/>
          </ac:picMkLst>
        </pc:picChg>
      </pc:sldChg>
      <pc:sldChg chg="modSp add ord replId">
        <pc:chgData name="Nicholas Gecks-Preston" userId="S::n10763104@qut.edu.au::1bb99a58-3236-4a8c-b147-414d2b769c77" providerId="AD" clId="Web-{8AFFB9CE-D9B9-F3E0-EC42-EBCA9C9AFBFC}" dt="2023-05-24T22:40:42.982" v="492" actId="20577"/>
        <pc:sldMkLst>
          <pc:docMk/>
          <pc:sldMk cId="2168534940" sldId="318"/>
        </pc:sldMkLst>
        <pc:spChg chg="mod">
          <ac:chgData name="Nicholas Gecks-Preston" userId="S::n10763104@qut.edu.au::1bb99a58-3236-4a8c-b147-414d2b769c77" providerId="AD" clId="Web-{8AFFB9CE-D9B9-F3E0-EC42-EBCA9C9AFBFC}" dt="2023-05-24T22:40:42.982" v="492" actId="20577"/>
          <ac:spMkLst>
            <pc:docMk/>
            <pc:sldMk cId="2168534940" sldId="318"/>
            <ac:spMk id="2" creationId="{78561672-A86C-195B-80B8-55B9FB5D5722}"/>
          </ac:spMkLst>
        </pc:spChg>
        <pc:graphicFrameChg chg="mod modGraphic">
          <ac:chgData name="Nicholas Gecks-Preston" userId="S::n10763104@qut.edu.au::1bb99a58-3236-4a8c-b147-414d2b769c77" providerId="AD" clId="Web-{8AFFB9CE-D9B9-F3E0-EC42-EBCA9C9AFBFC}" dt="2023-05-24T22:40:34.701" v="473" actId="1076"/>
          <ac:graphicFrameMkLst>
            <pc:docMk/>
            <pc:sldMk cId="2168534940" sldId="318"/>
            <ac:graphicFrameMk id="9" creationId="{D8A04350-42BD-4D5D-44B8-EDE192FBDCE4}"/>
          </ac:graphicFrameMkLst>
        </pc:graphicFrameChg>
      </pc:sldChg>
      <pc:sldChg chg="delSp new del">
        <pc:chgData name="Nicholas Gecks-Preston" userId="S::n10763104@qut.edu.au::1bb99a58-3236-4a8c-b147-414d2b769c77" providerId="AD" clId="Web-{8AFFB9CE-D9B9-F3E0-EC42-EBCA9C9AFBFC}" dt="2023-05-24T23:21:12.464" v="517"/>
        <pc:sldMkLst>
          <pc:docMk/>
          <pc:sldMk cId="822472803" sldId="319"/>
        </pc:sldMkLst>
        <pc:spChg chg="del">
          <ac:chgData name="Nicholas Gecks-Preston" userId="S::n10763104@qut.edu.au::1bb99a58-3236-4a8c-b147-414d2b769c77" providerId="AD" clId="Web-{8AFFB9CE-D9B9-F3E0-EC42-EBCA9C9AFBFC}" dt="2023-05-24T22:45:17.599" v="508"/>
          <ac:spMkLst>
            <pc:docMk/>
            <pc:sldMk cId="822472803" sldId="319"/>
            <ac:spMk id="2" creationId="{039204BB-D7EE-0EB6-886B-F14D5BE79E7C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2:45:19.740" v="509"/>
          <ac:spMkLst>
            <pc:docMk/>
            <pc:sldMk cId="822472803" sldId="319"/>
            <ac:spMk id="3" creationId="{6512480C-4C1F-14F1-BDC4-547ACAB04D3B}"/>
          </ac:spMkLst>
        </pc:spChg>
      </pc:sldChg>
      <pc:sldChg chg="del">
        <pc:chgData name="Nicholas Gecks-Preston" userId="S::n10763104@qut.edu.au::1bb99a58-3236-4a8c-b147-414d2b769c77" providerId="AD" clId="Web-{8AFFB9CE-D9B9-F3E0-EC42-EBCA9C9AFBFC}" dt="2023-05-24T23:00:34.513" v="515"/>
        <pc:sldMkLst>
          <pc:docMk/>
          <pc:sldMk cId="2744815218" sldId="320"/>
        </pc:sldMkLst>
      </pc:sldChg>
      <pc:sldChg chg="addSp delSp modSp ord">
        <pc:chgData name="Nicholas Gecks-Preston" userId="S::n10763104@qut.edu.au::1bb99a58-3236-4a8c-b147-414d2b769c77" providerId="AD" clId="Web-{8AFFB9CE-D9B9-F3E0-EC42-EBCA9C9AFBFC}" dt="2023-05-24T23:25:39.955" v="586"/>
        <pc:sldMkLst>
          <pc:docMk/>
          <pc:sldMk cId="2754809655" sldId="321"/>
        </pc:sldMkLst>
        <pc:spChg chg="del mod">
          <ac:chgData name="Nicholas Gecks-Preston" userId="S::n10763104@qut.edu.au::1bb99a58-3236-4a8c-b147-414d2b769c77" providerId="AD" clId="Web-{8AFFB9CE-D9B9-F3E0-EC42-EBCA9C9AFBFC}" dt="2023-05-24T23:25:22.392" v="577"/>
          <ac:spMkLst>
            <pc:docMk/>
            <pc:sldMk cId="2754809655" sldId="321"/>
            <ac:spMk id="2" creationId="{369E6464-0454-224F-1E5E-7BF939F2D1CA}"/>
          </ac:spMkLst>
        </pc:spChg>
        <pc:spChg chg="add del mod">
          <ac:chgData name="Nicholas Gecks-Preston" userId="S::n10763104@qut.edu.au::1bb99a58-3236-4a8c-b147-414d2b769c77" providerId="AD" clId="Web-{8AFFB9CE-D9B9-F3E0-EC42-EBCA9C9AFBFC}" dt="2023-05-24T23:25:24.923" v="579"/>
          <ac:spMkLst>
            <pc:docMk/>
            <pc:sldMk cId="2754809655" sldId="321"/>
            <ac:spMk id="5" creationId="{8EA01E25-CFA2-32B6-DCC3-94DF6DBFA17C}"/>
          </ac:spMkLst>
        </pc:spChg>
        <pc:picChg chg="mod">
          <ac:chgData name="Nicholas Gecks-Preston" userId="S::n10763104@qut.edu.au::1bb99a58-3236-4a8c-b147-414d2b769c77" providerId="AD" clId="Web-{8AFFB9CE-D9B9-F3E0-EC42-EBCA9C9AFBFC}" dt="2023-05-24T23:25:29.330" v="580" actId="1076"/>
          <ac:picMkLst>
            <pc:docMk/>
            <pc:sldMk cId="2754809655" sldId="321"/>
            <ac:picMk id="4" creationId="{E2D71834-84BB-2679-3523-9E75CC4EBDD3}"/>
          </ac:picMkLst>
        </pc:picChg>
        <pc:inkChg chg="add">
          <ac:chgData name="Nicholas Gecks-Preston" userId="S::n10763104@qut.edu.au::1bb99a58-3236-4a8c-b147-414d2b769c77" providerId="AD" clId="Web-{8AFFB9CE-D9B9-F3E0-EC42-EBCA9C9AFBFC}" dt="2023-05-24T23:25:34.283" v="581"/>
          <ac:inkMkLst>
            <pc:docMk/>
            <pc:sldMk cId="2754809655" sldId="321"/>
            <ac:inkMk id="6" creationId="{4FDBCE37-DC61-C054-1581-63324E49D144}"/>
          </ac:inkMkLst>
        </pc:inkChg>
        <pc:inkChg chg="add">
          <ac:chgData name="Nicholas Gecks-Preston" userId="S::n10763104@qut.edu.au::1bb99a58-3236-4a8c-b147-414d2b769c77" providerId="AD" clId="Web-{8AFFB9CE-D9B9-F3E0-EC42-EBCA9C9AFBFC}" dt="2023-05-24T23:25:34.283" v="582"/>
          <ac:inkMkLst>
            <pc:docMk/>
            <pc:sldMk cId="2754809655" sldId="321"/>
            <ac:inkMk id="7" creationId="{3165EE90-E069-27E1-12F2-1CCD9EBD6768}"/>
          </ac:inkMkLst>
        </pc:inkChg>
        <pc:inkChg chg="add">
          <ac:chgData name="Nicholas Gecks-Preston" userId="S::n10763104@qut.edu.au::1bb99a58-3236-4a8c-b147-414d2b769c77" providerId="AD" clId="Web-{8AFFB9CE-D9B9-F3E0-EC42-EBCA9C9AFBFC}" dt="2023-05-24T23:25:35.252" v="583"/>
          <ac:inkMkLst>
            <pc:docMk/>
            <pc:sldMk cId="2754809655" sldId="321"/>
            <ac:inkMk id="8" creationId="{107CCF3D-88D8-A23F-E0D3-017A541D24D4}"/>
          </ac:inkMkLst>
        </pc:inkChg>
        <pc:inkChg chg="add">
          <ac:chgData name="Nicholas Gecks-Preston" userId="S::n10763104@qut.edu.au::1bb99a58-3236-4a8c-b147-414d2b769c77" providerId="AD" clId="Web-{8AFFB9CE-D9B9-F3E0-EC42-EBCA9C9AFBFC}" dt="2023-05-24T23:25:36.392" v="584"/>
          <ac:inkMkLst>
            <pc:docMk/>
            <pc:sldMk cId="2754809655" sldId="321"/>
            <ac:inkMk id="9" creationId="{4A21AAF9-06D8-569A-6DAD-DDFA00B0DC6C}"/>
          </ac:inkMkLst>
        </pc:inkChg>
        <pc:inkChg chg="add">
          <ac:chgData name="Nicholas Gecks-Preston" userId="S::n10763104@qut.edu.au::1bb99a58-3236-4a8c-b147-414d2b769c77" providerId="AD" clId="Web-{8AFFB9CE-D9B9-F3E0-EC42-EBCA9C9AFBFC}" dt="2023-05-24T23:25:39.221" v="585"/>
          <ac:inkMkLst>
            <pc:docMk/>
            <pc:sldMk cId="2754809655" sldId="321"/>
            <ac:inkMk id="10" creationId="{896D7371-6AAC-DF59-E799-4BDB9924B29B}"/>
          </ac:inkMkLst>
        </pc:inkChg>
        <pc:inkChg chg="add">
          <ac:chgData name="Nicholas Gecks-Preston" userId="S::n10763104@qut.edu.au::1bb99a58-3236-4a8c-b147-414d2b769c77" providerId="AD" clId="Web-{8AFFB9CE-D9B9-F3E0-EC42-EBCA9C9AFBFC}" dt="2023-05-24T23:25:39.955" v="586"/>
          <ac:inkMkLst>
            <pc:docMk/>
            <pc:sldMk cId="2754809655" sldId="321"/>
            <ac:inkMk id="11" creationId="{CB699065-3C2D-B2F5-A719-A5B2AC6EDF54}"/>
          </ac:inkMkLst>
        </pc:inkChg>
      </pc:sldChg>
      <pc:sldChg chg="addSp delSp modSp new mod setBg">
        <pc:chgData name="Nicholas Gecks-Preston" userId="S::n10763104@qut.edu.au::1bb99a58-3236-4a8c-b147-414d2b769c77" providerId="AD" clId="Web-{8AFFB9CE-D9B9-F3E0-EC42-EBCA9C9AFBFC}" dt="2023-05-24T23:24:51.063" v="568"/>
        <pc:sldMkLst>
          <pc:docMk/>
          <pc:sldMk cId="116608600" sldId="322"/>
        </pc:sldMkLst>
        <pc:spChg chg="mod">
          <ac:chgData name="Nicholas Gecks-Preston" userId="S::n10763104@qut.edu.au::1bb99a58-3236-4a8c-b147-414d2b769c77" providerId="AD" clId="Web-{8AFFB9CE-D9B9-F3E0-EC42-EBCA9C9AFBFC}" dt="2023-05-24T23:24:51.063" v="568"/>
          <ac:spMkLst>
            <pc:docMk/>
            <pc:sldMk cId="116608600" sldId="322"/>
            <ac:spMk id="2" creationId="{B64CFC3E-A5AB-39B3-BB99-853BC155E673}"/>
          </ac:spMkLst>
        </pc:spChg>
        <pc:spChg chg="del">
          <ac:chgData name="Nicholas Gecks-Preston" userId="S::n10763104@qut.edu.au::1bb99a58-3236-4a8c-b147-414d2b769c77" providerId="AD" clId="Web-{8AFFB9CE-D9B9-F3E0-EC42-EBCA9C9AFBFC}" dt="2023-05-24T23:24:39.016" v="565"/>
          <ac:spMkLst>
            <pc:docMk/>
            <pc:sldMk cId="116608600" sldId="322"/>
            <ac:spMk id="3" creationId="{61D9AC6B-A0D9-B408-5ED4-2DDCD11504BE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3:24:51.063" v="568"/>
          <ac:spMkLst>
            <pc:docMk/>
            <pc:sldMk cId="116608600" sldId="322"/>
            <ac:spMk id="14" creationId="{7D6BF779-0B8C-4CC2-9268-9506AD0C5331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3:24:51.032" v="567"/>
          <ac:spMkLst>
            <pc:docMk/>
            <pc:sldMk cId="116608600" sldId="322"/>
            <ac:spMk id="15" creationId="{7D6BF779-0B8C-4CC2-9268-9506AD0C5331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3:24:51.063" v="568"/>
          <ac:spMkLst>
            <pc:docMk/>
            <pc:sldMk cId="116608600" sldId="322"/>
            <ac:spMk id="16" creationId="{3A397E3E-B90C-4D82-BAAA-36F7AC6A4565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3:24:51.032" v="567"/>
          <ac:spMkLst>
            <pc:docMk/>
            <pc:sldMk cId="116608600" sldId="322"/>
            <ac:spMk id="17" creationId="{489B7BFD-8F45-4093-AD9C-91B15B0503D9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3:24:51.063" v="568"/>
          <ac:spMkLst>
            <pc:docMk/>
            <pc:sldMk cId="116608600" sldId="322"/>
            <ac:spMk id="18" creationId="{E16C8D8F-10E9-4498-ABDB-0F923F8B6837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3:24:51.063" v="568"/>
          <ac:spMkLst>
            <pc:docMk/>
            <pc:sldMk cId="116608600" sldId="322"/>
            <ac:spMk id="20" creationId="{2DA1274F-9232-42BF-B9FE-B95EA14CF41B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3:24:51.063" v="568"/>
          <ac:spMkLst>
            <pc:docMk/>
            <pc:sldMk cId="116608600" sldId="322"/>
            <ac:spMk id="22" creationId="{1E5A83E3-8A11-4492-BB6E-F5F2240316FB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3:24:51.032" v="567"/>
          <ac:spMkLst>
            <pc:docMk/>
            <pc:sldMk cId="116608600" sldId="322"/>
            <ac:spMk id="23" creationId="{7871DA93-90AF-40F3-A1A1-04E16697205B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3:24:51.063" v="568"/>
          <ac:spMkLst>
            <pc:docMk/>
            <pc:sldMk cId="116608600" sldId="322"/>
            <ac:spMk id="24" creationId="{BE5AF1D6-62CC-4988-9174-993F112DC2A2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3:24:51.032" v="567"/>
          <ac:spMkLst>
            <pc:docMk/>
            <pc:sldMk cId="116608600" sldId="322"/>
            <ac:spMk id="25" creationId="{4FB204DF-284E-45F6-A017-79A4DF57BCCB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3:24:51.063" v="568"/>
          <ac:spMkLst>
            <pc:docMk/>
            <pc:sldMk cId="116608600" sldId="322"/>
            <ac:spMk id="26" creationId="{8CF5E676-CA04-4CED-9F1E-5026ED66E66D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3:24:51.032" v="567"/>
          <ac:spMkLst>
            <pc:docMk/>
            <pc:sldMk cId="116608600" sldId="322"/>
            <ac:spMk id="27" creationId="{70616F44-B954-409D-87BC-C69465EDE168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3:24:51.063" v="568"/>
          <ac:spMkLst>
            <pc:docMk/>
            <pc:sldMk cId="116608600" sldId="322"/>
            <ac:spMk id="28" creationId="{6BA9E676-A8FC-4C2F-8D78-C13ED8ABDBA8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3:24:51.032" v="567"/>
          <ac:spMkLst>
            <pc:docMk/>
            <pc:sldMk cId="116608600" sldId="322"/>
            <ac:spMk id="29" creationId="{E16C8D8F-10E9-4498-ABDB-0F923F8B6837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3:24:51.063" v="568"/>
          <ac:spMkLst>
            <pc:docMk/>
            <pc:sldMk cId="116608600" sldId="322"/>
            <ac:spMk id="30" creationId="{A2B5CBEA-F125-49B6-8335-227C325B112B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3:24:51.032" v="567"/>
          <ac:spMkLst>
            <pc:docMk/>
            <pc:sldMk cId="116608600" sldId="322"/>
            <ac:spMk id="31" creationId="{1E5A83E3-8A11-4492-BB6E-F5F2240316FB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3:24:51.063" v="568"/>
          <ac:spMkLst>
            <pc:docMk/>
            <pc:sldMk cId="116608600" sldId="322"/>
            <ac:spMk id="32" creationId="{EECD79B5-5FC5-495F-BFD6-346C16E787A7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3:24:51.032" v="567"/>
          <ac:spMkLst>
            <pc:docMk/>
            <pc:sldMk cId="116608600" sldId="322"/>
            <ac:spMk id="33" creationId="{4D1A5E71-B6B6-486A-8CDC-C7ABD9B903F6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3:24:51.063" v="568"/>
          <ac:spMkLst>
            <pc:docMk/>
            <pc:sldMk cId="116608600" sldId="322"/>
            <ac:spMk id="34" creationId="{2C1D3151-5F97-4860-B56C-C98BD62CC255}"/>
          </ac:spMkLst>
        </pc:spChg>
        <pc:spChg chg="add del">
          <ac:chgData name="Nicholas Gecks-Preston" userId="S::n10763104@qut.edu.au::1bb99a58-3236-4a8c-b147-414d2b769c77" providerId="AD" clId="Web-{8AFFB9CE-D9B9-F3E0-EC42-EBCA9C9AFBFC}" dt="2023-05-24T23:24:51.032" v="567"/>
          <ac:spMkLst>
            <pc:docMk/>
            <pc:sldMk cId="116608600" sldId="322"/>
            <ac:spMk id="35" creationId="{5D981608-D865-4AD7-AC34-A2398EA199DE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3:24:51.063" v="568"/>
          <ac:spMkLst>
            <pc:docMk/>
            <pc:sldMk cId="116608600" sldId="322"/>
            <ac:spMk id="36" creationId="{32D9D048-3063-435A-8C23-26C1907E9619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3:24:51.063" v="568"/>
          <ac:spMkLst>
            <pc:docMk/>
            <pc:sldMk cId="116608600" sldId="322"/>
            <ac:spMk id="38" creationId="{8DE96824-E506-4448-8704-5EC7BF7BC51B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3:24:51.063" v="568"/>
          <ac:spMkLst>
            <pc:docMk/>
            <pc:sldMk cId="116608600" sldId="322"/>
            <ac:spMk id="40" creationId="{4D1A5E71-B6B6-486A-8CDC-C7ABD9B903F6}"/>
          </ac:spMkLst>
        </pc:spChg>
        <pc:spChg chg="add">
          <ac:chgData name="Nicholas Gecks-Preston" userId="S::n10763104@qut.edu.au::1bb99a58-3236-4a8c-b147-414d2b769c77" providerId="AD" clId="Web-{8AFFB9CE-D9B9-F3E0-EC42-EBCA9C9AFBFC}" dt="2023-05-24T23:24:51.063" v="568"/>
          <ac:spMkLst>
            <pc:docMk/>
            <pc:sldMk cId="116608600" sldId="322"/>
            <ac:spMk id="42" creationId="{B6C541AE-9B02-44C0-B8C6-B2DEA7ED3813}"/>
          </ac:spMkLst>
        </pc:spChg>
        <pc:grpChg chg="add">
          <ac:chgData name="Nicholas Gecks-Preston" userId="S::n10763104@qut.edu.au::1bb99a58-3236-4a8c-b147-414d2b769c77" providerId="AD" clId="Web-{8AFFB9CE-D9B9-F3E0-EC42-EBCA9C9AFBFC}" dt="2023-05-24T23:24:51.063" v="568"/>
          <ac:grpSpMkLst>
            <pc:docMk/>
            <pc:sldMk cId="116608600" sldId="322"/>
            <ac:grpSpMk id="7" creationId="{8A351602-3772-4279-B0D3-A523F6F6EAB3}"/>
          </ac:grpSpMkLst>
        </pc:grpChg>
        <pc:grpChg chg="add del">
          <ac:chgData name="Nicholas Gecks-Preston" userId="S::n10763104@qut.edu.au::1bb99a58-3236-4a8c-b147-414d2b769c77" providerId="AD" clId="Web-{8AFFB9CE-D9B9-F3E0-EC42-EBCA9C9AFBFC}" dt="2023-05-24T23:24:51.032" v="567"/>
          <ac:grpSpMkLst>
            <pc:docMk/>
            <pc:sldMk cId="116608600" sldId="322"/>
            <ac:grpSpMk id="8" creationId="{8A351602-3772-4279-B0D3-A523F6F6EAB3}"/>
          </ac:grpSpMkLst>
        </pc:grpChg>
        <pc:grpChg chg="add del">
          <ac:chgData name="Nicholas Gecks-Preston" userId="S::n10763104@qut.edu.au::1bb99a58-3236-4a8c-b147-414d2b769c77" providerId="AD" clId="Web-{8AFFB9CE-D9B9-F3E0-EC42-EBCA9C9AFBFC}" dt="2023-05-24T23:24:51.032" v="567"/>
          <ac:grpSpMkLst>
            <pc:docMk/>
            <pc:sldMk cId="116608600" sldId="322"/>
            <ac:grpSpMk id="19" creationId="{FC1BD014-5623-4064-BAFE-A5AAAFB3CE29}"/>
          </ac:grpSpMkLst>
        </pc:grpChg>
        <pc:grpChg chg="add del">
          <ac:chgData name="Nicholas Gecks-Preston" userId="S::n10763104@qut.edu.au::1bb99a58-3236-4a8c-b147-414d2b769c77" providerId="AD" clId="Web-{8AFFB9CE-D9B9-F3E0-EC42-EBCA9C9AFBFC}" dt="2023-05-24T23:24:51.032" v="567"/>
          <ac:grpSpMkLst>
            <pc:docMk/>
            <pc:sldMk cId="116608600" sldId="322"/>
            <ac:grpSpMk id="37" creationId="{FB9739EB-7F66-433D-841F-AB3CD18700B7}"/>
          </ac:grpSpMkLst>
        </pc:grpChg>
        <pc:picChg chg="add del">
          <ac:chgData name="Nicholas Gecks-Preston" userId="S::n10763104@qut.edu.au::1bb99a58-3236-4a8c-b147-414d2b769c77" providerId="AD" clId="Web-{8AFFB9CE-D9B9-F3E0-EC42-EBCA9C9AFBFC}" dt="2023-05-24T23:24:51.032" v="567"/>
          <ac:picMkLst>
            <pc:docMk/>
            <pc:sldMk cId="116608600" sldId="322"/>
            <ac:picMk id="4" creationId="{2AF881B1-241D-B28C-D409-C28C54AC6D7F}"/>
          </ac:picMkLst>
        </pc:picChg>
      </pc:sldChg>
    </pc:docChg>
  </pc:docChgLst>
  <pc:docChgLst>
    <pc:chgData name="Nicholas Gecks-Preston" userId="S::n10763104@qut.edu.au::1bb99a58-3236-4a8c-b147-414d2b769c77" providerId="AD" clId="Web-{05BCC3B2-A8B4-0492-8476-BB4A3D1C3EE3}"/>
    <pc:docChg chg="addSld delSld modSld">
      <pc:chgData name="Nicholas Gecks-Preston" userId="S::n10763104@qut.edu.au::1bb99a58-3236-4a8c-b147-414d2b769c77" providerId="AD" clId="Web-{05BCC3B2-A8B4-0492-8476-BB4A3D1C3EE3}" dt="2023-05-23T09:13:06.856" v="65"/>
      <pc:docMkLst>
        <pc:docMk/>
      </pc:docMkLst>
      <pc:sldChg chg="modSp">
        <pc:chgData name="Nicholas Gecks-Preston" userId="S::n10763104@qut.edu.au::1bb99a58-3236-4a8c-b147-414d2b769c77" providerId="AD" clId="Web-{05BCC3B2-A8B4-0492-8476-BB4A3D1C3EE3}" dt="2023-05-23T09:04:30.282" v="1" actId="20577"/>
        <pc:sldMkLst>
          <pc:docMk/>
          <pc:sldMk cId="3330777150" sldId="260"/>
        </pc:sldMkLst>
        <pc:spChg chg="mod">
          <ac:chgData name="Nicholas Gecks-Preston" userId="S::n10763104@qut.edu.au::1bb99a58-3236-4a8c-b147-414d2b769c77" providerId="AD" clId="Web-{05BCC3B2-A8B4-0492-8476-BB4A3D1C3EE3}" dt="2023-05-23T09:04:30.282" v="1" actId="20577"/>
          <ac:spMkLst>
            <pc:docMk/>
            <pc:sldMk cId="3330777150" sldId="260"/>
            <ac:spMk id="2" creationId="{E501D7A3-8C00-9855-11C7-FAE04BDB2FF8}"/>
          </ac:spMkLst>
        </pc:spChg>
      </pc:sldChg>
      <pc:sldChg chg="addSp delSp modSp mod setBg">
        <pc:chgData name="Nicholas Gecks-Preston" userId="S::n10763104@qut.edu.au::1bb99a58-3236-4a8c-b147-414d2b769c77" providerId="AD" clId="Web-{05BCC3B2-A8B4-0492-8476-BB4A3D1C3EE3}" dt="2023-05-23T09:13:06.856" v="65"/>
        <pc:sldMkLst>
          <pc:docMk/>
          <pc:sldMk cId="2554043635" sldId="261"/>
        </pc:sldMkLst>
        <pc:spChg chg="mod">
          <ac:chgData name="Nicholas Gecks-Preston" userId="S::n10763104@qut.edu.au::1bb99a58-3236-4a8c-b147-414d2b769c77" providerId="AD" clId="Web-{05BCC3B2-A8B4-0492-8476-BB4A3D1C3EE3}" dt="2023-05-23T09:09:37.164" v="52"/>
          <ac:spMkLst>
            <pc:docMk/>
            <pc:sldMk cId="2554043635" sldId="261"/>
            <ac:spMk id="2" creationId="{0351C906-1141-88BD-7A24-E6CC95DA25E7}"/>
          </ac:spMkLst>
        </pc:spChg>
        <pc:spChg chg="add del mod">
          <ac:chgData name="Nicholas Gecks-Preston" userId="S::n10763104@qut.edu.au::1bb99a58-3236-4a8c-b147-414d2b769c77" providerId="AD" clId="Web-{05BCC3B2-A8B4-0492-8476-BB4A3D1C3EE3}" dt="2023-05-23T09:09:37.164" v="52"/>
          <ac:spMkLst>
            <pc:docMk/>
            <pc:sldMk cId="2554043635" sldId="261"/>
            <ac:spMk id="3" creationId="{E7E77190-9DEC-E29C-06E2-66ED74620A5D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09:36.195" v="49"/>
          <ac:spMkLst>
            <pc:docMk/>
            <pc:sldMk cId="2554043635" sldId="261"/>
            <ac:spMk id="6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09:36.195" v="49"/>
          <ac:spMkLst>
            <pc:docMk/>
            <pc:sldMk cId="2554043635" sldId="261"/>
            <ac:spMk id="7" creationId="{C1D72A4A-771D-4FE0-A07E-D0DAF4D69C4C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09:36.195" v="49"/>
          <ac:spMkLst>
            <pc:docMk/>
            <pc:sldMk cId="2554043635" sldId="261"/>
            <ac:spMk id="8" creationId="{05BB7246-8AFD-47FC-A1F4-491E0167E208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09:10.538" v="45"/>
          <ac:spMkLst>
            <pc:docMk/>
            <pc:sldMk cId="2554043635" sldId="261"/>
            <ac:spMk id="9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09:36.195" v="49"/>
          <ac:spMkLst>
            <pc:docMk/>
            <pc:sldMk cId="2554043635" sldId="261"/>
            <ac:spMk id="10" creationId="{0A6DF2E7-0906-4F1E-9B28-48B1A4D8E038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09:10.538" v="45"/>
          <ac:spMkLst>
            <pc:docMk/>
            <pc:sldMk cId="2554043635" sldId="261"/>
            <ac:spMk id="11" creationId="{AAD42DD4-86F6-4FD2-869F-32D35E310CF6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09:36.195" v="49"/>
          <ac:spMkLst>
            <pc:docMk/>
            <pc:sldMk cId="2554043635" sldId="261"/>
            <ac:spMk id="12" creationId="{684FEC42-F70A-4505-A5DF-EC67268FE9B9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09:10.538" v="45"/>
          <ac:spMkLst>
            <pc:docMk/>
            <pc:sldMk cId="2554043635" sldId="261"/>
            <ac:spMk id="13" creationId="{4C36B8C5-0DEB-41B5-911D-572E2E835E3C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09:36.195" v="49"/>
          <ac:spMkLst>
            <pc:docMk/>
            <pc:sldMk cId="2554043635" sldId="261"/>
            <ac:spMk id="14" creationId="{7D10AF26-17A2-4FA8-824A-F78507AF664C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09:10.538" v="45"/>
          <ac:spMkLst>
            <pc:docMk/>
            <pc:sldMk cId="2554043635" sldId="261"/>
            <ac:spMk id="15" creationId="{5D1FF148-6725-4278-A9A8-A9A6A3F261CC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09:10.538" v="45"/>
          <ac:spMkLst>
            <pc:docMk/>
            <pc:sldMk cId="2554043635" sldId="261"/>
            <ac:spMk id="17" creationId="{B247507B-4D21-4FF7-B49C-239309CF2A0B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09:37.148" v="51"/>
          <ac:spMkLst>
            <pc:docMk/>
            <pc:sldMk cId="2554043635" sldId="261"/>
            <ac:spMk id="18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09:26.523" v="47"/>
          <ac:spMkLst>
            <pc:docMk/>
            <pc:sldMk cId="2554043635" sldId="261"/>
            <ac:spMk id="19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09:26.523" v="47"/>
          <ac:spMkLst>
            <pc:docMk/>
            <pc:sldMk cId="2554043635" sldId="261"/>
            <ac:spMk id="20" creationId="{AAD42DD4-86F6-4FD2-869F-32D35E310CF6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09:26.523" v="47"/>
          <ac:spMkLst>
            <pc:docMk/>
            <pc:sldMk cId="2554043635" sldId="261"/>
            <ac:spMk id="21" creationId="{4C36B8C5-0DEB-41B5-911D-572E2E835E3C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09:26.523" v="47"/>
          <ac:spMkLst>
            <pc:docMk/>
            <pc:sldMk cId="2554043635" sldId="261"/>
            <ac:spMk id="22" creationId="{5D1FF148-6725-4278-A9A8-A9A6A3F261CC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09:26.523" v="47"/>
          <ac:spMkLst>
            <pc:docMk/>
            <pc:sldMk cId="2554043635" sldId="261"/>
            <ac:spMk id="23" creationId="{B247507B-4D21-4FF7-B49C-239309CF2A0B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09:37.148" v="51"/>
          <ac:spMkLst>
            <pc:docMk/>
            <pc:sldMk cId="2554043635" sldId="261"/>
            <ac:spMk id="28" creationId="{DBBB6517-AFD0-4A58-8B37-F17AB812D2B6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09:37.148" v="51"/>
          <ac:spMkLst>
            <pc:docMk/>
            <pc:sldMk cId="2554043635" sldId="261"/>
            <ac:spMk id="29" creationId="{3E39FCFD-033D-4043-95D9-7FAAAA8E0566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11:21.885" v="55"/>
          <ac:spMkLst>
            <pc:docMk/>
            <pc:sldMk cId="2554043635" sldId="261"/>
            <ac:spMk id="32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11:21.885" v="55"/>
          <ac:spMkLst>
            <pc:docMk/>
            <pc:sldMk cId="2554043635" sldId="261"/>
            <ac:spMk id="36" creationId="{DBBB6517-AFD0-4A58-8B37-F17AB812D2B6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11:21.885" v="55"/>
          <ac:spMkLst>
            <pc:docMk/>
            <pc:sldMk cId="2554043635" sldId="261"/>
            <ac:spMk id="37" creationId="{3E39FCFD-033D-4043-95D9-7FAAAA8E0566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13:06.856" v="65"/>
          <ac:spMkLst>
            <pc:docMk/>
            <pc:sldMk cId="2554043635" sldId="261"/>
            <ac:spMk id="43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13:06.856" v="65"/>
          <ac:spMkLst>
            <pc:docMk/>
            <pc:sldMk cId="2554043635" sldId="261"/>
            <ac:spMk id="49" creationId="{DBBB6517-AFD0-4A58-8B37-F17AB812D2B6}"/>
          </ac:spMkLst>
        </pc:spChg>
        <pc:spChg chg="add del">
          <ac:chgData name="Nicholas Gecks-Preston" userId="S::n10763104@qut.edu.au::1bb99a58-3236-4a8c-b147-414d2b769c77" providerId="AD" clId="Web-{05BCC3B2-A8B4-0492-8476-BB4A3D1C3EE3}" dt="2023-05-23T09:13:06.856" v="65"/>
          <ac:spMkLst>
            <pc:docMk/>
            <pc:sldMk cId="2554043635" sldId="261"/>
            <ac:spMk id="51" creationId="{3E39FCFD-033D-4043-95D9-7FAAAA8E0566}"/>
          </ac:spMkLst>
        </pc:spChg>
        <pc:spChg chg="add">
          <ac:chgData name="Nicholas Gecks-Preston" userId="S::n10763104@qut.edu.au::1bb99a58-3236-4a8c-b147-414d2b769c77" providerId="AD" clId="Web-{05BCC3B2-A8B4-0492-8476-BB4A3D1C3EE3}" dt="2023-05-23T09:13:06.856" v="65"/>
          <ac:spMkLst>
            <pc:docMk/>
            <pc:sldMk cId="2554043635" sldId="261"/>
            <ac:spMk id="63" creationId="{70CCC791-94D7-4BB8-9EDF-423CEA1F6215}"/>
          </ac:spMkLst>
        </pc:spChg>
        <pc:spChg chg="add">
          <ac:chgData name="Nicholas Gecks-Preston" userId="S::n10763104@qut.edu.au::1bb99a58-3236-4a8c-b147-414d2b769c77" providerId="AD" clId="Web-{05BCC3B2-A8B4-0492-8476-BB4A3D1C3EE3}" dt="2023-05-23T09:13:06.856" v="65"/>
          <ac:spMkLst>
            <pc:docMk/>
            <pc:sldMk cId="2554043635" sldId="261"/>
            <ac:spMk id="65" creationId="{ED55A19D-297C-4231-AD1F-08EF9B4AA8F4}"/>
          </ac:spMkLst>
        </pc:spChg>
        <pc:spChg chg="add">
          <ac:chgData name="Nicholas Gecks-Preston" userId="S::n10763104@qut.edu.au::1bb99a58-3236-4a8c-b147-414d2b769c77" providerId="AD" clId="Web-{05BCC3B2-A8B4-0492-8476-BB4A3D1C3EE3}" dt="2023-05-23T09:13:06.856" v="65"/>
          <ac:spMkLst>
            <pc:docMk/>
            <pc:sldMk cId="2554043635" sldId="261"/>
            <ac:spMk id="67" creationId="{98875539-0E84-455D-BC55-CA2C4BD93DC2}"/>
          </ac:spMkLst>
        </pc:spChg>
        <pc:spChg chg="add">
          <ac:chgData name="Nicholas Gecks-Preston" userId="S::n10763104@qut.edu.au::1bb99a58-3236-4a8c-b147-414d2b769c77" providerId="AD" clId="Web-{05BCC3B2-A8B4-0492-8476-BB4A3D1C3EE3}" dt="2023-05-23T09:13:06.856" v="65"/>
          <ac:spMkLst>
            <pc:docMk/>
            <pc:sldMk cId="2554043635" sldId="261"/>
            <ac:spMk id="69" creationId="{5F9176D7-CC1C-4175-B08A-01FB9F4F3CB5}"/>
          </ac:spMkLst>
        </pc:spChg>
        <pc:spChg chg="add">
          <ac:chgData name="Nicholas Gecks-Preston" userId="S::n10763104@qut.edu.au::1bb99a58-3236-4a8c-b147-414d2b769c77" providerId="AD" clId="Web-{05BCC3B2-A8B4-0492-8476-BB4A3D1C3EE3}" dt="2023-05-23T09:13:06.856" v="65"/>
          <ac:spMkLst>
            <pc:docMk/>
            <pc:sldMk cId="2554043635" sldId="261"/>
            <ac:spMk id="71" creationId="{D83469C6-FD66-4B54-921B-8031CD42BA2F}"/>
          </ac:spMkLst>
        </pc:spChg>
        <pc:spChg chg="add">
          <ac:chgData name="Nicholas Gecks-Preston" userId="S::n10763104@qut.edu.au::1bb99a58-3236-4a8c-b147-414d2b769c77" providerId="AD" clId="Web-{05BCC3B2-A8B4-0492-8476-BB4A3D1C3EE3}" dt="2023-05-23T09:13:06.856" v="65"/>
          <ac:spMkLst>
            <pc:docMk/>
            <pc:sldMk cId="2554043635" sldId="261"/>
            <ac:spMk id="73" creationId="{6F0C6814-AEA4-4409-9A89-7AC1D41EB7CA}"/>
          </ac:spMkLst>
        </pc:spChg>
        <pc:spChg chg="add">
          <ac:chgData name="Nicholas Gecks-Preston" userId="S::n10763104@qut.edu.au::1bb99a58-3236-4a8c-b147-414d2b769c77" providerId="AD" clId="Web-{05BCC3B2-A8B4-0492-8476-BB4A3D1C3EE3}" dt="2023-05-23T09:13:06.856" v="65"/>
          <ac:spMkLst>
            <pc:docMk/>
            <pc:sldMk cId="2554043635" sldId="261"/>
            <ac:spMk id="75" creationId="{6754052F-5B23-433C-8ADA-E8F0F8438144}"/>
          </ac:spMkLst>
        </pc:spChg>
        <pc:spChg chg="add">
          <ac:chgData name="Nicholas Gecks-Preston" userId="S::n10763104@qut.edu.au::1bb99a58-3236-4a8c-b147-414d2b769c77" providerId="AD" clId="Web-{05BCC3B2-A8B4-0492-8476-BB4A3D1C3EE3}" dt="2023-05-23T09:13:06.856" v="65"/>
          <ac:spMkLst>
            <pc:docMk/>
            <pc:sldMk cId="2554043635" sldId="261"/>
            <ac:spMk id="77" creationId="{FB2B180F-0C1C-4489-B089-6B68FD7AB38F}"/>
          </ac:spMkLst>
        </pc:spChg>
        <pc:spChg chg="add del mod">
          <ac:chgData name="Nicholas Gecks-Preston" userId="S::n10763104@qut.edu.au::1bb99a58-3236-4a8c-b147-414d2b769c77" providerId="AD" clId="Web-{05BCC3B2-A8B4-0492-8476-BB4A3D1C3EE3}" dt="2023-05-23T09:12:40.777" v="63"/>
          <ac:spMkLst>
            <pc:docMk/>
            <pc:sldMk cId="2554043635" sldId="261"/>
            <ac:spMk id="110" creationId="{1B71495C-14EE-745D-7581-E27CC00A4CA9}"/>
          </ac:spMkLst>
        </pc:spChg>
        <pc:grpChg chg="add del">
          <ac:chgData name="Nicholas Gecks-Preston" userId="S::n10763104@qut.edu.au::1bb99a58-3236-4a8c-b147-414d2b769c77" providerId="AD" clId="Web-{05BCC3B2-A8B4-0492-8476-BB4A3D1C3EE3}" dt="2023-05-23T09:09:37.148" v="51"/>
          <ac:grpSpMkLst>
            <pc:docMk/>
            <pc:sldMk cId="2554043635" sldId="261"/>
            <ac:grpSpMk id="25" creationId="{53883AA7-7F86-41F8-A1D8-06E9886E7632}"/>
          </ac:grpSpMkLst>
        </pc:grpChg>
        <pc:grpChg chg="add del">
          <ac:chgData name="Nicholas Gecks-Preston" userId="S::n10763104@qut.edu.au::1bb99a58-3236-4a8c-b147-414d2b769c77" providerId="AD" clId="Web-{05BCC3B2-A8B4-0492-8476-BB4A3D1C3EE3}" dt="2023-05-23T09:11:21.885" v="55"/>
          <ac:grpSpMkLst>
            <pc:docMk/>
            <pc:sldMk cId="2554043635" sldId="261"/>
            <ac:grpSpMk id="33" creationId="{53883AA7-7F86-41F8-A1D8-06E9886E7632}"/>
          </ac:grpSpMkLst>
        </pc:grpChg>
        <pc:grpChg chg="add del">
          <ac:chgData name="Nicholas Gecks-Preston" userId="S::n10763104@qut.edu.au::1bb99a58-3236-4a8c-b147-414d2b769c77" providerId="AD" clId="Web-{05BCC3B2-A8B4-0492-8476-BB4A3D1C3EE3}" dt="2023-05-23T09:13:06.856" v="65"/>
          <ac:grpSpMkLst>
            <pc:docMk/>
            <pc:sldMk cId="2554043635" sldId="261"/>
            <ac:grpSpMk id="45" creationId="{53883AA7-7F86-41F8-A1D8-06E9886E7632}"/>
          </ac:grpSpMkLst>
        </pc:grpChg>
        <pc:grpChg chg="add">
          <ac:chgData name="Nicholas Gecks-Preston" userId="S::n10763104@qut.edu.au::1bb99a58-3236-4a8c-b147-414d2b769c77" providerId="AD" clId="Web-{05BCC3B2-A8B4-0492-8476-BB4A3D1C3EE3}" dt="2023-05-23T09:13:06.856" v="65"/>
          <ac:grpSpMkLst>
            <pc:docMk/>
            <pc:sldMk cId="2554043635" sldId="261"/>
            <ac:grpSpMk id="56" creationId="{773CCE17-EE0F-40E0-B7AE-CF7677B64709}"/>
          </ac:grpSpMkLst>
        </pc:grpChg>
        <pc:grpChg chg="add">
          <ac:chgData name="Nicholas Gecks-Preston" userId="S::n10763104@qut.edu.au::1bb99a58-3236-4a8c-b147-414d2b769c77" providerId="AD" clId="Web-{05BCC3B2-A8B4-0492-8476-BB4A3D1C3EE3}" dt="2023-05-23T09:13:06.856" v="65"/>
          <ac:grpSpMkLst>
            <pc:docMk/>
            <pc:sldMk cId="2554043635" sldId="261"/>
            <ac:grpSpMk id="79" creationId="{F8DA0E47-CC59-4007-BDA3-0D5A4CF235D6}"/>
          </ac:grpSpMkLst>
        </pc:grpChg>
        <pc:graphicFrameChg chg="add del">
          <ac:chgData name="Nicholas Gecks-Preston" userId="S::n10763104@qut.edu.au::1bb99a58-3236-4a8c-b147-414d2b769c77" providerId="AD" clId="Web-{05BCC3B2-A8B4-0492-8476-BB4A3D1C3EE3}" dt="2023-05-23T09:09:10.538" v="45"/>
          <ac:graphicFrameMkLst>
            <pc:docMk/>
            <pc:sldMk cId="2554043635" sldId="261"/>
            <ac:graphicFrameMk id="5" creationId="{8FA19FB9-D634-1BCD-9CA1-51D9DDA37260}"/>
          </ac:graphicFrameMkLst>
        </pc:graphicFrameChg>
        <pc:graphicFrameChg chg="add del">
          <ac:chgData name="Nicholas Gecks-Preston" userId="S::n10763104@qut.edu.au::1bb99a58-3236-4a8c-b147-414d2b769c77" providerId="AD" clId="Web-{05BCC3B2-A8B4-0492-8476-BB4A3D1C3EE3}" dt="2023-05-23T09:09:36.195" v="49"/>
          <ac:graphicFrameMkLst>
            <pc:docMk/>
            <pc:sldMk cId="2554043635" sldId="261"/>
            <ac:graphicFrameMk id="16" creationId="{5FFC4927-7ED8-0AE7-1879-177BCBC01A29}"/>
          </ac:graphicFrameMkLst>
        </pc:graphicFrameChg>
        <pc:graphicFrameChg chg="add del">
          <ac:chgData name="Nicholas Gecks-Preston" userId="S::n10763104@qut.edu.au::1bb99a58-3236-4a8c-b147-414d2b769c77" providerId="AD" clId="Web-{05BCC3B2-A8B4-0492-8476-BB4A3D1C3EE3}" dt="2023-05-23T09:09:26.523" v="47"/>
          <ac:graphicFrameMkLst>
            <pc:docMk/>
            <pc:sldMk cId="2554043635" sldId="261"/>
            <ac:graphicFrameMk id="24" creationId="{3DB66DF2-073F-EFA5-A432-53747406CF49}"/>
          </ac:graphicFrameMkLst>
        </pc:graphicFrameChg>
        <pc:graphicFrameChg chg="add del">
          <ac:chgData name="Nicholas Gecks-Preston" userId="S::n10763104@qut.edu.au::1bb99a58-3236-4a8c-b147-414d2b769c77" providerId="AD" clId="Web-{05BCC3B2-A8B4-0492-8476-BB4A3D1C3EE3}" dt="2023-05-23T09:09:37.148" v="51"/>
          <ac:graphicFrameMkLst>
            <pc:docMk/>
            <pc:sldMk cId="2554043635" sldId="261"/>
            <ac:graphicFrameMk id="30" creationId="{BC88E05D-8F66-587D-FE3D-60D6B547889B}"/>
          </ac:graphicFrameMkLst>
        </pc:graphicFrameChg>
        <pc:graphicFrameChg chg="add del mod modGraphic">
          <ac:chgData name="Nicholas Gecks-Preston" userId="S::n10763104@qut.edu.au::1bb99a58-3236-4a8c-b147-414d2b769c77" providerId="AD" clId="Web-{05BCC3B2-A8B4-0492-8476-BB4A3D1C3EE3}" dt="2023-05-23T09:12:53.793" v="64"/>
          <ac:graphicFrameMkLst>
            <pc:docMk/>
            <pc:sldMk cId="2554043635" sldId="261"/>
            <ac:graphicFrameMk id="38" creationId="{F3FBE1AA-258C-1631-57A1-84EF90D17B4F}"/>
          </ac:graphicFrameMkLst>
        </pc:graphicFrameChg>
      </pc:sldChg>
      <pc:sldChg chg="delSp modSp new del">
        <pc:chgData name="Nicholas Gecks-Preston" userId="S::n10763104@qut.edu.au::1bb99a58-3236-4a8c-b147-414d2b769c77" providerId="AD" clId="Web-{05BCC3B2-A8B4-0492-8476-BB4A3D1C3EE3}" dt="2023-05-23T09:07:44.146" v="18"/>
        <pc:sldMkLst>
          <pc:docMk/>
          <pc:sldMk cId="1497155106" sldId="262"/>
        </pc:sldMkLst>
        <pc:spChg chg="mod">
          <ac:chgData name="Nicholas Gecks-Preston" userId="S::n10763104@qut.edu.au::1bb99a58-3236-4a8c-b147-414d2b769c77" providerId="AD" clId="Web-{05BCC3B2-A8B4-0492-8476-BB4A3D1C3EE3}" dt="2023-05-23T09:07:27.270" v="17" actId="20577"/>
          <ac:spMkLst>
            <pc:docMk/>
            <pc:sldMk cId="1497155106" sldId="262"/>
            <ac:spMk id="2" creationId="{EC264BA9-4F69-5E09-5816-B09BE906E320}"/>
          </ac:spMkLst>
        </pc:spChg>
        <pc:spChg chg="del">
          <ac:chgData name="Nicholas Gecks-Preston" userId="S::n10763104@qut.edu.au::1bb99a58-3236-4a8c-b147-414d2b769c77" providerId="AD" clId="Web-{05BCC3B2-A8B4-0492-8476-BB4A3D1C3EE3}" dt="2023-05-23T09:07:23.005" v="16"/>
          <ac:spMkLst>
            <pc:docMk/>
            <pc:sldMk cId="1497155106" sldId="262"/>
            <ac:spMk id="3" creationId="{47A5350E-6F66-69C8-0BED-6C4234C52EC2}"/>
          </ac:spMkLst>
        </pc:spChg>
      </pc:sldChg>
    </pc:docChg>
  </pc:docChgLst>
  <pc:docChgLst>
    <pc:chgData name="Jesse Travaini" userId="S::n10747028@qut.edu.au::fc68ed64-4c49-4a5d-ac03-571796b2fcc0" providerId="AD" clId="Web-{1BD64E39-3225-BB23-BDD0-76857D209692}"/>
    <pc:docChg chg="addSld delSld modSld sldOrd">
      <pc:chgData name="Jesse Travaini" userId="S::n10747028@qut.edu.au::fc68ed64-4c49-4a5d-ac03-571796b2fcc0" providerId="AD" clId="Web-{1BD64E39-3225-BB23-BDD0-76857D209692}" dt="2023-05-24T14:45:21.505" v="599" actId="14100"/>
      <pc:docMkLst>
        <pc:docMk/>
      </pc:docMkLst>
      <pc:sldChg chg="addSp delSp modSp mod setBg">
        <pc:chgData name="Jesse Travaini" userId="S::n10747028@qut.edu.au::fc68ed64-4c49-4a5d-ac03-571796b2fcc0" providerId="AD" clId="Web-{1BD64E39-3225-BB23-BDD0-76857D209692}" dt="2023-05-24T13:36:07.875" v="191"/>
        <pc:sldMkLst>
          <pc:docMk/>
          <pc:sldMk cId="1468512950" sldId="266"/>
        </pc:sldMkLst>
        <pc:spChg chg="add del">
          <ac:chgData name="Jesse Travaini" userId="S::n10747028@qut.edu.au::fc68ed64-4c49-4a5d-ac03-571796b2fcc0" providerId="AD" clId="Web-{1BD64E39-3225-BB23-BDD0-76857D209692}" dt="2023-05-24T12:26:29.287" v="4"/>
          <ac:spMkLst>
            <pc:docMk/>
            <pc:sldMk cId="1468512950" sldId="266"/>
            <ac:spMk id="14" creationId="{70CCC791-94D7-4BB8-9EDF-423CEA1F621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6:29.287" v="4"/>
          <ac:spMkLst>
            <pc:docMk/>
            <pc:sldMk cId="1468512950" sldId="266"/>
            <ac:spMk id="16" creationId="{ED55A19D-297C-4231-AD1F-08EF9B4AA8F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6:29.287" v="4"/>
          <ac:spMkLst>
            <pc:docMk/>
            <pc:sldMk cId="1468512950" sldId="266"/>
            <ac:spMk id="18" creationId="{98875539-0E84-455D-BC55-CA2C4BD93DC2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6:29.287" v="4"/>
          <ac:spMkLst>
            <pc:docMk/>
            <pc:sldMk cId="1468512950" sldId="266"/>
            <ac:spMk id="20" creationId="{5F9176D7-CC1C-4175-B08A-01FB9F4F3CB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6:29.287" v="4"/>
          <ac:spMkLst>
            <pc:docMk/>
            <pc:sldMk cId="1468512950" sldId="266"/>
            <ac:spMk id="22" creationId="{D83469C6-FD66-4B54-921B-8031CD42BA2F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6:29.287" v="4"/>
          <ac:spMkLst>
            <pc:docMk/>
            <pc:sldMk cId="1468512950" sldId="266"/>
            <ac:spMk id="24" creationId="{6F0C6814-AEA4-4409-9A89-7AC1D41EB7CA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6:29.287" v="4"/>
          <ac:spMkLst>
            <pc:docMk/>
            <pc:sldMk cId="1468512950" sldId="266"/>
            <ac:spMk id="26" creationId="{6754052F-5B23-433C-8ADA-E8F0F843814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6:29.287" v="4"/>
          <ac:spMkLst>
            <pc:docMk/>
            <pc:sldMk cId="1468512950" sldId="266"/>
            <ac:spMk id="28" creationId="{FB2B180F-0C1C-4489-B089-6B68FD7AB38F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6:46.428" v="7"/>
          <ac:spMkLst>
            <pc:docMk/>
            <pc:sldMk cId="1468512950" sldId="266"/>
            <ac:spMk id="47" creationId="{70CCC791-94D7-4BB8-9EDF-423CEA1F621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6:46.428" v="7"/>
          <ac:spMkLst>
            <pc:docMk/>
            <pc:sldMk cId="1468512950" sldId="266"/>
            <ac:spMk id="49" creationId="{ED55A19D-297C-4231-AD1F-08EF9B4AA8F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6:46.428" v="7"/>
          <ac:spMkLst>
            <pc:docMk/>
            <pc:sldMk cId="1468512950" sldId="266"/>
            <ac:spMk id="51" creationId="{98875539-0E84-455D-BC55-CA2C4BD93DC2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6:46.428" v="7"/>
          <ac:spMkLst>
            <pc:docMk/>
            <pc:sldMk cId="1468512950" sldId="266"/>
            <ac:spMk id="53" creationId="{5F9176D7-CC1C-4175-B08A-01FB9F4F3CB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6:46.428" v="7"/>
          <ac:spMkLst>
            <pc:docMk/>
            <pc:sldMk cId="1468512950" sldId="266"/>
            <ac:spMk id="55" creationId="{D83469C6-FD66-4B54-921B-8031CD42BA2F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6:46.428" v="7"/>
          <ac:spMkLst>
            <pc:docMk/>
            <pc:sldMk cId="1468512950" sldId="266"/>
            <ac:spMk id="57" creationId="{6F0C6814-AEA4-4409-9A89-7AC1D41EB7CA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6:46.428" v="7"/>
          <ac:spMkLst>
            <pc:docMk/>
            <pc:sldMk cId="1468512950" sldId="266"/>
            <ac:spMk id="59" creationId="{6754052F-5B23-433C-8ADA-E8F0F843814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6:46.428" v="7"/>
          <ac:spMkLst>
            <pc:docMk/>
            <pc:sldMk cId="1468512950" sldId="266"/>
            <ac:spMk id="61" creationId="{FB2B180F-0C1C-4489-B089-6B68FD7AB38F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40.664" v="14"/>
          <ac:spMkLst>
            <pc:docMk/>
            <pc:sldMk cId="1468512950" sldId="266"/>
            <ac:spMk id="80" creationId="{70CCC791-94D7-4BB8-9EDF-423CEA1F621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40.664" v="14"/>
          <ac:spMkLst>
            <pc:docMk/>
            <pc:sldMk cId="1468512950" sldId="266"/>
            <ac:spMk id="82" creationId="{ED55A19D-297C-4231-AD1F-08EF9B4AA8F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40.664" v="14"/>
          <ac:spMkLst>
            <pc:docMk/>
            <pc:sldMk cId="1468512950" sldId="266"/>
            <ac:spMk id="84" creationId="{98875539-0E84-455D-BC55-CA2C4BD93DC2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40.664" v="14"/>
          <ac:spMkLst>
            <pc:docMk/>
            <pc:sldMk cId="1468512950" sldId="266"/>
            <ac:spMk id="86" creationId="{5F9176D7-CC1C-4175-B08A-01FB9F4F3CB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40.664" v="14"/>
          <ac:spMkLst>
            <pc:docMk/>
            <pc:sldMk cId="1468512950" sldId="266"/>
            <ac:spMk id="88" creationId="{D83469C6-FD66-4B54-921B-8031CD42BA2F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40.664" v="14"/>
          <ac:spMkLst>
            <pc:docMk/>
            <pc:sldMk cId="1468512950" sldId="266"/>
            <ac:spMk id="90" creationId="{6F0C6814-AEA4-4409-9A89-7AC1D41EB7CA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40.664" v="14"/>
          <ac:spMkLst>
            <pc:docMk/>
            <pc:sldMk cId="1468512950" sldId="266"/>
            <ac:spMk id="92" creationId="{6754052F-5B23-433C-8ADA-E8F0F843814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40.664" v="14"/>
          <ac:spMkLst>
            <pc:docMk/>
            <pc:sldMk cId="1468512950" sldId="266"/>
            <ac:spMk id="94" creationId="{FB2B180F-0C1C-4489-B089-6B68FD7AB38F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36.523" v="11"/>
          <ac:spMkLst>
            <pc:docMk/>
            <pc:sldMk cId="1468512950" sldId="266"/>
            <ac:spMk id="113" creationId="{70CCC791-94D7-4BB8-9EDF-423CEA1F621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36.523" v="11"/>
          <ac:spMkLst>
            <pc:docMk/>
            <pc:sldMk cId="1468512950" sldId="266"/>
            <ac:spMk id="115" creationId="{ED55A19D-297C-4231-AD1F-08EF9B4AA8F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36.523" v="11"/>
          <ac:spMkLst>
            <pc:docMk/>
            <pc:sldMk cId="1468512950" sldId="266"/>
            <ac:spMk id="117" creationId="{98875539-0E84-455D-BC55-CA2C4BD93DC2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36.523" v="11"/>
          <ac:spMkLst>
            <pc:docMk/>
            <pc:sldMk cId="1468512950" sldId="266"/>
            <ac:spMk id="119" creationId="{5F9176D7-CC1C-4175-B08A-01FB9F4F3CB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36.523" v="11"/>
          <ac:spMkLst>
            <pc:docMk/>
            <pc:sldMk cId="1468512950" sldId="266"/>
            <ac:spMk id="121" creationId="{D83469C6-FD66-4B54-921B-8031CD42BA2F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36.523" v="11"/>
          <ac:spMkLst>
            <pc:docMk/>
            <pc:sldMk cId="1468512950" sldId="266"/>
            <ac:spMk id="123" creationId="{6F0C6814-AEA4-4409-9A89-7AC1D41EB7CA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36.523" v="11"/>
          <ac:spMkLst>
            <pc:docMk/>
            <pc:sldMk cId="1468512950" sldId="266"/>
            <ac:spMk id="125" creationId="{6754052F-5B23-433C-8ADA-E8F0F843814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36.523" v="11"/>
          <ac:spMkLst>
            <pc:docMk/>
            <pc:sldMk cId="1468512950" sldId="266"/>
            <ac:spMk id="127" creationId="{FB2B180F-0C1C-4489-B089-6B68FD7AB38F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40.648" v="13"/>
          <ac:spMkLst>
            <pc:docMk/>
            <pc:sldMk cId="1468512950" sldId="266"/>
            <ac:spMk id="132" creationId="{8EFA3AE2-4D79-490F-B649-047F36E56D3A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40.648" v="13"/>
          <ac:spMkLst>
            <pc:docMk/>
            <pc:sldMk cId="1468512950" sldId="266"/>
            <ac:spMk id="134" creationId="{AF1F73C6-5691-4700-AFC4-DA3660397E37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40.648" v="13"/>
          <ac:spMkLst>
            <pc:docMk/>
            <pc:sldMk cId="1468512950" sldId="266"/>
            <ac:spMk id="140" creationId="{70CCC791-94D7-4BB8-9EDF-423CEA1F621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27:40.648" v="13"/>
          <ac:spMkLst>
            <pc:docMk/>
            <pc:sldMk cId="1468512950" sldId="266"/>
            <ac:spMk id="141" creationId="{ED55A19D-297C-4231-AD1F-08EF9B4AA8F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1:49.202" v="18"/>
          <ac:spMkLst>
            <pc:docMk/>
            <pc:sldMk cId="1468512950" sldId="266"/>
            <ac:spMk id="151" creationId="{70CCC791-94D7-4BB8-9EDF-423CEA1F621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1:49.202" v="18"/>
          <ac:spMkLst>
            <pc:docMk/>
            <pc:sldMk cId="1468512950" sldId="266"/>
            <ac:spMk id="152" creationId="{ED55A19D-297C-4231-AD1F-08EF9B4AA8F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1:49.202" v="18"/>
          <ac:spMkLst>
            <pc:docMk/>
            <pc:sldMk cId="1468512950" sldId="266"/>
            <ac:spMk id="153" creationId="{EBAB6C56-3D38-4923-996E-BD474BBB91E9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1:49.202" v="18"/>
          <ac:spMkLst>
            <pc:docMk/>
            <pc:sldMk cId="1468512950" sldId="266"/>
            <ac:spMk id="154" creationId="{20CD21DB-082D-417D-A5AB-FC838AF9D94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32.472" v="32"/>
          <ac:spMkLst>
            <pc:docMk/>
            <pc:sldMk cId="1468512950" sldId="266"/>
            <ac:spMk id="166" creationId="{70CCC791-94D7-4BB8-9EDF-423CEA1F621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32.472" v="32"/>
          <ac:spMkLst>
            <pc:docMk/>
            <pc:sldMk cId="1468512950" sldId="266"/>
            <ac:spMk id="168" creationId="{ED55A19D-297C-4231-AD1F-08EF9B4AA8F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32.472" v="32"/>
          <ac:spMkLst>
            <pc:docMk/>
            <pc:sldMk cId="1468512950" sldId="266"/>
            <ac:spMk id="170" creationId="{98875539-0E84-455D-BC55-CA2C4BD93DC2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32.472" v="32"/>
          <ac:spMkLst>
            <pc:docMk/>
            <pc:sldMk cId="1468512950" sldId="266"/>
            <ac:spMk id="172" creationId="{5F9176D7-CC1C-4175-B08A-01FB9F4F3CB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32.472" v="32"/>
          <ac:spMkLst>
            <pc:docMk/>
            <pc:sldMk cId="1468512950" sldId="266"/>
            <ac:spMk id="174" creationId="{D83469C6-FD66-4B54-921B-8031CD42BA2F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32.472" v="32"/>
          <ac:spMkLst>
            <pc:docMk/>
            <pc:sldMk cId="1468512950" sldId="266"/>
            <ac:spMk id="176" creationId="{6F0C6814-AEA4-4409-9A89-7AC1D41EB7CA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32.472" v="32"/>
          <ac:spMkLst>
            <pc:docMk/>
            <pc:sldMk cId="1468512950" sldId="266"/>
            <ac:spMk id="178" creationId="{6754052F-5B23-433C-8ADA-E8F0F843814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32.472" v="32"/>
          <ac:spMkLst>
            <pc:docMk/>
            <pc:sldMk cId="1468512950" sldId="266"/>
            <ac:spMk id="180" creationId="{FB2B180F-0C1C-4489-B089-6B68FD7AB38F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32.472" v="32"/>
          <ac:spMkLst>
            <pc:docMk/>
            <pc:sldMk cId="1468512950" sldId="266"/>
            <ac:spMk id="199" creationId="{70CCC791-94D7-4BB8-9EDF-423CEA1F621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32.472" v="32"/>
          <ac:spMkLst>
            <pc:docMk/>
            <pc:sldMk cId="1468512950" sldId="266"/>
            <ac:spMk id="201" creationId="{ED55A19D-297C-4231-AD1F-08EF9B4AA8F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32.472" v="32"/>
          <ac:spMkLst>
            <pc:docMk/>
            <pc:sldMk cId="1468512950" sldId="266"/>
            <ac:spMk id="203" creationId="{98875539-0E84-455D-BC55-CA2C4BD93DC2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32.472" v="32"/>
          <ac:spMkLst>
            <pc:docMk/>
            <pc:sldMk cId="1468512950" sldId="266"/>
            <ac:spMk id="205" creationId="{5F9176D7-CC1C-4175-B08A-01FB9F4F3CB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32.472" v="32"/>
          <ac:spMkLst>
            <pc:docMk/>
            <pc:sldMk cId="1468512950" sldId="266"/>
            <ac:spMk id="207" creationId="{D83469C6-FD66-4B54-921B-8031CD42BA2F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32.472" v="32"/>
          <ac:spMkLst>
            <pc:docMk/>
            <pc:sldMk cId="1468512950" sldId="266"/>
            <ac:spMk id="209" creationId="{6F0C6814-AEA4-4409-9A89-7AC1D41EB7CA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32.472" v="32"/>
          <ac:spMkLst>
            <pc:docMk/>
            <pc:sldMk cId="1468512950" sldId="266"/>
            <ac:spMk id="211" creationId="{6754052F-5B23-433C-8ADA-E8F0F843814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32.472" v="32"/>
          <ac:spMkLst>
            <pc:docMk/>
            <pc:sldMk cId="1468512950" sldId="266"/>
            <ac:spMk id="213" creationId="{FB2B180F-0C1C-4489-B089-6B68FD7AB38F}"/>
          </ac:spMkLst>
        </pc:spChg>
        <pc:grpChg chg="add del">
          <ac:chgData name="Jesse Travaini" userId="S::n10747028@qut.edu.au::fc68ed64-4c49-4a5d-ac03-571796b2fcc0" providerId="AD" clId="Web-{1BD64E39-3225-BB23-BDD0-76857D209692}" dt="2023-05-24T12:26:29.287" v="4"/>
          <ac:grpSpMkLst>
            <pc:docMk/>
            <pc:sldMk cId="1468512950" sldId="266"/>
            <ac:grpSpMk id="7" creationId="{773CCE17-EE0F-40E0-B7AE-CF7677B64709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26:29.287" v="4"/>
          <ac:grpSpMkLst>
            <pc:docMk/>
            <pc:sldMk cId="1468512950" sldId="266"/>
            <ac:grpSpMk id="30" creationId="{F8DA0E47-CC59-4007-BDA3-0D5A4CF235D6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26:46.428" v="7"/>
          <ac:grpSpMkLst>
            <pc:docMk/>
            <pc:sldMk cId="1468512950" sldId="266"/>
            <ac:grpSpMk id="40" creationId="{773CCE17-EE0F-40E0-B7AE-CF7677B64709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26:46.428" v="7"/>
          <ac:grpSpMkLst>
            <pc:docMk/>
            <pc:sldMk cId="1468512950" sldId="266"/>
            <ac:grpSpMk id="63" creationId="{F8DA0E47-CC59-4007-BDA3-0D5A4CF235D6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27:40.664" v="14"/>
          <ac:grpSpMkLst>
            <pc:docMk/>
            <pc:sldMk cId="1468512950" sldId="266"/>
            <ac:grpSpMk id="73" creationId="{773CCE17-EE0F-40E0-B7AE-CF7677B64709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27:40.664" v="14"/>
          <ac:grpSpMkLst>
            <pc:docMk/>
            <pc:sldMk cId="1468512950" sldId="266"/>
            <ac:grpSpMk id="96" creationId="{F8DA0E47-CC59-4007-BDA3-0D5A4CF235D6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27:36.523" v="11"/>
          <ac:grpSpMkLst>
            <pc:docMk/>
            <pc:sldMk cId="1468512950" sldId="266"/>
            <ac:grpSpMk id="106" creationId="{773CCE17-EE0F-40E0-B7AE-CF7677B64709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27:36.523" v="11"/>
          <ac:grpSpMkLst>
            <pc:docMk/>
            <pc:sldMk cId="1468512950" sldId="266"/>
            <ac:grpSpMk id="129" creationId="{F8DA0E47-CC59-4007-BDA3-0D5A4CF235D6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27:40.648" v="13"/>
          <ac:grpSpMkLst>
            <pc:docMk/>
            <pc:sldMk cId="1468512950" sldId="266"/>
            <ac:grpSpMk id="136" creationId="{56F9D4BC-F300-47FA-BC0D-DD9EF194BE8D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27:40.648" v="13"/>
          <ac:grpSpMkLst>
            <pc:docMk/>
            <pc:sldMk cId="1468512950" sldId="266"/>
            <ac:grpSpMk id="139" creationId="{773CCE17-EE0F-40E0-B7AE-CF7677B64709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27:40.648" v="13"/>
          <ac:grpSpMkLst>
            <pc:docMk/>
            <pc:sldMk cId="1468512950" sldId="266"/>
            <ac:grpSpMk id="142" creationId="{811A993A-52C8-4BC6-BFBC-62C21A66A37D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31:49.202" v="18"/>
          <ac:grpSpMkLst>
            <pc:docMk/>
            <pc:sldMk cId="1468512950" sldId="266"/>
            <ac:grpSpMk id="150" creationId="{773CCE17-EE0F-40E0-B7AE-CF7677B64709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34:32.472" v="32"/>
          <ac:grpSpMkLst>
            <pc:docMk/>
            <pc:sldMk cId="1468512950" sldId="266"/>
            <ac:grpSpMk id="159" creationId="{773CCE17-EE0F-40E0-B7AE-CF7677B64709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34:32.472" v="32"/>
          <ac:grpSpMkLst>
            <pc:docMk/>
            <pc:sldMk cId="1468512950" sldId="266"/>
            <ac:grpSpMk id="182" creationId="{F8DA0E47-CC59-4007-BDA3-0D5A4CF235D6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34:32.472" v="32"/>
          <ac:grpSpMkLst>
            <pc:docMk/>
            <pc:sldMk cId="1468512950" sldId="266"/>
            <ac:grpSpMk id="192" creationId="{773CCE17-EE0F-40E0-B7AE-CF7677B64709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34:32.472" v="32"/>
          <ac:grpSpMkLst>
            <pc:docMk/>
            <pc:sldMk cId="1468512950" sldId="266"/>
            <ac:grpSpMk id="215" creationId="{F8DA0E47-CC59-4007-BDA3-0D5A4CF235D6}"/>
          </ac:grpSpMkLst>
        </pc:grpChg>
        <pc:picChg chg="add del mod">
          <ac:chgData name="Jesse Travaini" userId="S::n10747028@qut.edu.au::fc68ed64-4c49-4a5d-ac03-571796b2fcc0" providerId="AD" clId="Web-{1BD64E39-3225-BB23-BDD0-76857D209692}" dt="2023-05-24T12:26:07.146" v="2"/>
          <ac:picMkLst>
            <pc:docMk/>
            <pc:sldMk cId="1468512950" sldId="266"/>
            <ac:picMk id="2" creationId="{D84F5126-3E8D-C8D6-19CE-0ADA259AA5BE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2:26:42.490" v="5"/>
          <ac:picMkLst>
            <pc:docMk/>
            <pc:sldMk cId="1468512950" sldId="266"/>
            <ac:picMk id="3" creationId="{C3516398-99EE-92C5-7087-E726227D1DCF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2:27:19.460" v="8"/>
          <ac:picMkLst>
            <pc:docMk/>
            <pc:sldMk cId="1468512950" sldId="266"/>
            <ac:picMk id="4" creationId="{0F12D49E-C2A0-9089-784E-06F12392D551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2:32:40.625" v="21"/>
          <ac:picMkLst>
            <pc:docMk/>
            <pc:sldMk cId="1468512950" sldId="266"/>
            <ac:picMk id="5" creationId="{014B6AFB-A63E-DC0E-F139-CBF58E70923E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3:36:07.875" v="191"/>
          <ac:picMkLst>
            <pc:docMk/>
            <pc:sldMk cId="1468512950" sldId="266"/>
            <ac:picMk id="6" creationId="{B269CE90-6543-149F-7B9F-4E3F59804B0C}"/>
          </ac:picMkLst>
        </pc:picChg>
      </pc:sldChg>
      <pc:sldChg chg="addSp delSp modSp new mod setBg">
        <pc:chgData name="Jesse Travaini" userId="S::n10747028@qut.edu.au::fc68ed64-4c49-4a5d-ac03-571796b2fcc0" providerId="AD" clId="Web-{1BD64E39-3225-BB23-BDD0-76857D209692}" dt="2023-05-24T12:36:31.818" v="46" actId="1076"/>
        <pc:sldMkLst>
          <pc:docMk/>
          <pc:sldMk cId="2376386519" sldId="281"/>
        </pc:sldMkLst>
        <pc:spChg chg="del">
          <ac:chgData name="Jesse Travaini" userId="S::n10747028@qut.edu.au::fc68ed64-4c49-4a5d-ac03-571796b2fcc0" providerId="AD" clId="Web-{1BD64E39-3225-BB23-BDD0-76857D209692}" dt="2023-05-24T12:31:40.280" v="17"/>
          <ac:spMkLst>
            <pc:docMk/>
            <pc:sldMk cId="2376386519" sldId="281"/>
            <ac:spMk id="2" creationId="{209F72DB-5843-1FD9-AA50-2AFCD3C14FD9}"/>
          </ac:spMkLst>
        </pc:spChg>
        <pc:spChg chg="del">
          <ac:chgData name="Jesse Travaini" userId="S::n10747028@qut.edu.au::fc68ed64-4c49-4a5d-ac03-571796b2fcc0" providerId="AD" clId="Web-{1BD64E39-3225-BB23-BDD0-76857D209692}" dt="2023-05-24T12:31:37.295" v="16"/>
          <ac:spMkLst>
            <pc:docMk/>
            <pc:sldMk cId="2376386519" sldId="281"/>
            <ac:spMk id="3" creationId="{E9ACA2E9-142B-4B9E-F129-A186DE85D781}"/>
          </ac:spMkLst>
        </pc:spChg>
        <pc:spChg chg="add del mod">
          <ac:chgData name="Jesse Travaini" userId="S::n10747028@qut.edu.au::fc68ed64-4c49-4a5d-ac03-571796b2fcc0" providerId="AD" clId="Web-{1BD64E39-3225-BB23-BDD0-76857D209692}" dt="2023-05-24T12:34:48.003" v="35"/>
          <ac:spMkLst>
            <pc:docMk/>
            <pc:sldMk cId="2376386519" sldId="281"/>
            <ac:spMk id="6" creationId="{90A7580C-202F-6479-EB7C-AFB84DEECD9F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1:53.811" v="19"/>
          <ac:spMkLst>
            <pc:docMk/>
            <pc:sldMk cId="2376386519" sldId="281"/>
            <ac:spMk id="16" creationId="{70CCC791-94D7-4BB8-9EDF-423CEA1F621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1:53.811" v="19"/>
          <ac:spMkLst>
            <pc:docMk/>
            <pc:sldMk cId="2376386519" sldId="281"/>
            <ac:spMk id="18" creationId="{ED55A19D-297C-4231-AD1F-08EF9B4AA8F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1:53.811" v="19"/>
          <ac:spMkLst>
            <pc:docMk/>
            <pc:sldMk cId="2376386519" sldId="281"/>
            <ac:spMk id="20" creationId="{98875539-0E84-455D-BC55-CA2C4BD93DC2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1:53.811" v="19"/>
          <ac:spMkLst>
            <pc:docMk/>
            <pc:sldMk cId="2376386519" sldId="281"/>
            <ac:spMk id="22" creationId="{5F9176D7-CC1C-4175-B08A-01FB9F4F3CB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1:53.811" v="19"/>
          <ac:spMkLst>
            <pc:docMk/>
            <pc:sldMk cId="2376386519" sldId="281"/>
            <ac:spMk id="24" creationId="{D83469C6-FD66-4B54-921B-8031CD42BA2F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1:53.811" v="19"/>
          <ac:spMkLst>
            <pc:docMk/>
            <pc:sldMk cId="2376386519" sldId="281"/>
            <ac:spMk id="26" creationId="{6F0C6814-AEA4-4409-9A89-7AC1D41EB7CA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1:53.811" v="19"/>
          <ac:spMkLst>
            <pc:docMk/>
            <pc:sldMk cId="2376386519" sldId="281"/>
            <ac:spMk id="28" creationId="{6754052F-5B23-433C-8ADA-E8F0F843814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1:53.811" v="19"/>
          <ac:spMkLst>
            <pc:docMk/>
            <pc:sldMk cId="2376386519" sldId="281"/>
            <ac:spMk id="30" creationId="{FB2B180F-0C1C-4489-B089-6B68FD7AB38F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26.346" v="30"/>
          <ac:spMkLst>
            <pc:docMk/>
            <pc:sldMk cId="2376386519" sldId="281"/>
            <ac:spMk id="49" creationId="{70CCC791-94D7-4BB8-9EDF-423CEA1F621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26.346" v="30"/>
          <ac:spMkLst>
            <pc:docMk/>
            <pc:sldMk cId="2376386519" sldId="281"/>
            <ac:spMk id="51" creationId="{ED55A19D-297C-4231-AD1F-08EF9B4AA8F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26.346" v="30"/>
          <ac:spMkLst>
            <pc:docMk/>
            <pc:sldMk cId="2376386519" sldId="281"/>
            <ac:spMk id="53" creationId="{98875539-0E84-455D-BC55-CA2C4BD93DC2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26.346" v="30"/>
          <ac:spMkLst>
            <pc:docMk/>
            <pc:sldMk cId="2376386519" sldId="281"/>
            <ac:spMk id="55" creationId="{5F9176D7-CC1C-4175-B08A-01FB9F4F3CB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26.346" v="30"/>
          <ac:spMkLst>
            <pc:docMk/>
            <pc:sldMk cId="2376386519" sldId="281"/>
            <ac:spMk id="57" creationId="{D83469C6-FD66-4B54-921B-8031CD42BA2F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26.346" v="30"/>
          <ac:spMkLst>
            <pc:docMk/>
            <pc:sldMk cId="2376386519" sldId="281"/>
            <ac:spMk id="59" creationId="{6F0C6814-AEA4-4409-9A89-7AC1D41EB7CA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26.346" v="30"/>
          <ac:spMkLst>
            <pc:docMk/>
            <pc:sldMk cId="2376386519" sldId="281"/>
            <ac:spMk id="61" creationId="{6754052F-5B23-433C-8ADA-E8F0F843814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26.346" v="30"/>
          <ac:spMkLst>
            <pc:docMk/>
            <pc:sldMk cId="2376386519" sldId="281"/>
            <ac:spMk id="63" creationId="{FB2B180F-0C1C-4489-B089-6B68FD7AB38F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26.346" v="30"/>
          <ac:spMkLst>
            <pc:docMk/>
            <pc:sldMk cId="2376386519" sldId="281"/>
            <ac:spMk id="82" creationId="{70CCC791-94D7-4BB8-9EDF-423CEA1F621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26.346" v="30"/>
          <ac:spMkLst>
            <pc:docMk/>
            <pc:sldMk cId="2376386519" sldId="281"/>
            <ac:spMk id="84" creationId="{ED55A19D-297C-4231-AD1F-08EF9B4AA8F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26.346" v="30"/>
          <ac:spMkLst>
            <pc:docMk/>
            <pc:sldMk cId="2376386519" sldId="281"/>
            <ac:spMk id="86" creationId="{98875539-0E84-455D-BC55-CA2C4BD93DC2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26.346" v="30"/>
          <ac:spMkLst>
            <pc:docMk/>
            <pc:sldMk cId="2376386519" sldId="281"/>
            <ac:spMk id="88" creationId="{5F9176D7-CC1C-4175-B08A-01FB9F4F3CB5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26.346" v="30"/>
          <ac:spMkLst>
            <pc:docMk/>
            <pc:sldMk cId="2376386519" sldId="281"/>
            <ac:spMk id="90" creationId="{D83469C6-FD66-4B54-921B-8031CD42BA2F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26.346" v="30"/>
          <ac:spMkLst>
            <pc:docMk/>
            <pc:sldMk cId="2376386519" sldId="281"/>
            <ac:spMk id="92" creationId="{6F0C6814-AEA4-4409-9A89-7AC1D41EB7CA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26.346" v="30"/>
          <ac:spMkLst>
            <pc:docMk/>
            <pc:sldMk cId="2376386519" sldId="281"/>
            <ac:spMk id="94" creationId="{6754052F-5B23-433C-8ADA-E8F0F8438144}"/>
          </ac:spMkLst>
        </pc:spChg>
        <pc:spChg chg="add del">
          <ac:chgData name="Jesse Travaini" userId="S::n10747028@qut.edu.au::fc68ed64-4c49-4a5d-ac03-571796b2fcc0" providerId="AD" clId="Web-{1BD64E39-3225-BB23-BDD0-76857D209692}" dt="2023-05-24T12:34:26.346" v="30"/>
          <ac:spMkLst>
            <pc:docMk/>
            <pc:sldMk cId="2376386519" sldId="281"/>
            <ac:spMk id="96" creationId="{FB2B180F-0C1C-4489-B089-6B68FD7AB38F}"/>
          </ac:spMkLst>
        </pc:spChg>
        <pc:grpChg chg="add del">
          <ac:chgData name="Jesse Travaini" userId="S::n10747028@qut.edu.au::fc68ed64-4c49-4a5d-ac03-571796b2fcc0" providerId="AD" clId="Web-{1BD64E39-3225-BB23-BDD0-76857D209692}" dt="2023-05-24T12:31:53.811" v="19"/>
          <ac:grpSpMkLst>
            <pc:docMk/>
            <pc:sldMk cId="2376386519" sldId="281"/>
            <ac:grpSpMk id="9" creationId="{773CCE17-EE0F-40E0-B7AE-CF7677B64709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31:53.811" v="19"/>
          <ac:grpSpMkLst>
            <pc:docMk/>
            <pc:sldMk cId="2376386519" sldId="281"/>
            <ac:grpSpMk id="32" creationId="{F8DA0E47-CC59-4007-BDA3-0D5A4CF235D6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34:26.346" v="30"/>
          <ac:grpSpMkLst>
            <pc:docMk/>
            <pc:sldMk cId="2376386519" sldId="281"/>
            <ac:grpSpMk id="42" creationId="{773CCE17-EE0F-40E0-B7AE-CF7677B64709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34:26.346" v="30"/>
          <ac:grpSpMkLst>
            <pc:docMk/>
            <pc:sldMk cId="2376386519" sldId="281"/>
            <ac:grpSpMk id="65" creationId="{F8DA0E47-CC59-4007-BDA3-0D5A4CF235D6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34:26.346" v="30"/>
          <ac:grpSpMkLst>
            <pc:docMk/>
            <pc:sldMk cId="2376386519" sldId="281"/>
            <ac:grpSpMk id="75" creationId="{773CCE17-EE0F-40E0-B7AE-CF7677B64709}"/>
          </ac:grpSpMkLst>
        </pc:grpChg>
        <pc:grpChg chg="add del">
          <ac:chgData name="Jesse Travaini" userId="S::n10747028@qut.edu.au::fc68ed64-4c49-4a5d-ac03-571796b2fcc0" providerId="AD" clId="Web-{1BD64E39-3225-BB23-BDD0-76857D209692}" dt="2023-05-24T12:34:26.346" v="30"/>
          <ac:grpSpMkLst>
            <pc:docMk/>
            <pc:sldMk cId="2376386519" sldId="281"/>
            <ac:grpSpMk id="98" creationId="{F8DA0E47-CC59-4007-BDA3-0D5A4CF235D6}"/>
          </ac:grpSpMkLst>
        </pc:grpChg>
        <pc:picChg chg="add del mod ord">
          <ac:chgData name="Jesse Travaini" userId="S::n10747028@qut.edu.au::fc68ed64-4c49-4a5d-ac03-571796b2fcc0" providerId="AD" clId="Web-{1BD64E39-3225-BB23-BDD0-76857D209692}" dt="2023-05-24T12:32:38.719" v="20"/>
          <ac:picMkLst>
            <pc:docMk/>
            <pc:sldMk cId="2376386519" sldId="281"/>
            <ac:picMk id="4" creationId="{AE01FA68-8B25-7AF4-49A6-583A7CB9BC68}"/>
          </ac:picMkLst>
        </pc:picChg>
        <pc:picChg chg="add del mod ord">
          <ac:chgData name="Jesse Travaini" userId="S::n10747028@qut.edu.au::fc68ed64-4c49-4a5d-ac03-571796b2fcc0" providerId="AD" clId="Web-{1BD64E39-3225-BB23-BDD0-76857D209692}" dt="2023-05-24T12:34:29.831" v="31"/>
          <ac:picMkLst>
            <pc:docMk/>
            <pc:sldMk cId="2376386519" sldId="281"/>
            <ac:picMk id="7" creationId="{C78C84DC-76B0-70A8-EFDD-AE510F44D1C1}"/>
          </ac:picMkLst>
        </pc:picChg>
        <pc:picChg chg="add mod ord">
          <ac:chgData name="Jesse Travaini" userId="S::n10747028@qut.edu.au::fc68ed64-4c49-4a5d-ac03-571796b2fcc0" providerId="AD" clId="Web-{1BD64E39-3225-BB23-BDD0-76857D209692}" dt="2023-05-24T12:36:31.818" v="46" actId="1076"/>
          <ac:picMkLst>
            <pc:docMk/>
            <pc:sldMk cId="2376386519" sldId="281"/>
            <ac:picMk id="8" creationId="{47F2D8C8-1D71-936B-177A-1CE0D560CD61}"/>
          </ac:picMkLst>
        </pc:picChg>
      </pc:sldChg>
      <pc:sldChg chg="addSp delSp modSp new mod setBg">
        <pc:chgData name="Jesse Travaini" userId="S::n10747028@qut.edu.au::fc68ed64-4c49-4a5d-ac03-571796b2fcc0" providerId="AD" clId="Web-{1BD64E39-3225-BB23-BDD0-76857D209692}" dt="2023-05-24T12:41:39.920" v="58" actId="14100"/>
        <pc:sldMkLst>
          <pc:docMk/>
          <pc:sldMk cId="3289956470" sldId="282"/>
        </pc:sldMkLst>
        <pc:spChg chg="del">
          <ac:chgData name="Jesse Travaini" userId="S::n10747028@qut.edu.au::fc68ed64-4c49-4a5d-ac03-571796b2fcc0" providerId="AD" clId="Web-{1BD64E39-3225-BB23-BDD0-76857D209692}" dt="2023-05-24T12:40:34.544" v="50"/>
          <ac:spMkLst>
            <pc:docMk/>
            <pc:sldMk cId="3289956470" sldId="282"/>
            <ac:spMk id="2" creationId="{BB9B0F40-C3DD-DB64-2BD8-5CB759D2F801}"/>
          </ac:spMkLst>
        </pc:spChg>
        <pc:spChg chg="del">
          <ac:chgData name="Jesse Travaini" userId="S::n10747028@qut.edu.au::fc68ed64-4c49-4a5d-ac03-571796b2fcc0" providerId="AD" clId="Web-{1BD64E39-3225-BB23-BDD0-76857D209692}" dt="2023-05-24T12:40:38.591" v="51"/>
          <ac:spMkLst>
            <pc:docMk/>
            <pc:sldMk cId="3289956470" sldId="282"/>
            <ac:spMk id="3" creationId="{E76B1D5C-9309-6E85-FF8F-EB4F131EFA16}"/>
          </ac:spMkLst>
        </pc:spChg>
        <pc:spChg chg="add">
          <ac:chgData name="Jesse Travaini" userId="S::n10747028@qut.edu.au::fc68ed64-4c49-4a5d-ac03-571796b2fcc0" providerId="AD" clId="Web-{1BD64E39-3225-BB23-BDD0-76857D209692}" dt="2023-05-24T12:40:41.403" v="52"/>
          <ac:spMkLst>
            <pc:docMk/>
            <pc:sldMk cId="3289956470" sldId="282"/>
            <ac:spMk id="16" creationId="{70CCC791-94D7-4BB8-9EDF-423CEA1F6215}"/>
          </ac:spMkLst>
        </pc:spChg>
        <pc:spChg chg="add">
          <ac:chgData name="Jesse Travaini" userId="S::n10747028@qut.edu.au::fc68ed64-4c49-4a5d-ac03-571796b2fcc0" providerId="AD" clId="Web-{1BD64E39-3225-BB23-BDD0-76857D209692}" dt="2023-05-24T12:40:41.403" v="52"/>
          <ac:spMkLst>
            <pc:docMk/>
            <pc:sldMk cId="3289956470" sldId="282"/>
            <ac:spMk id="18" creationId="{ED55A19D-297C-4231-AD1F-08EF9B4AA8F4}"/>
          </ac:spMkLst>
        </pc:spChg>
        <pc:spChg chg="add">
          <ac:chgData name="Jesse Travaini" userId="S::n10747028@qut.edu.au::fc68ed64-4c49-4a5d-ac03-571796b2fcc0" providerId="AD" clId="Web-{1BD64E39-3225-BB23-BDD0-76857D209692}" dt="2023-05-24T12:40:41.403" v="52"/>
          <ac:spMkLst>
            <pc:docMk/>
            <pc:sldMk cId="3289956470" sldId="282"/>
            <ac:spMk id="20" creationId="{98875539-0E84-455D-BC55-CA2C4BD93DC2}"/>
          </ac:spMkLst>
        </pc:spChg>
        <pc:spChg chg="add">
          <ac:chgData name="Jesse Travaini" userId="S::n10747028@qut.edu.au::fc68ed64-4c49-4a5d-ac03-571796b2fcc0" providerId="AD" clId="Web-{1BD64E39-3225-BB23-BDD0-76857D209692}" dt="2023-05-24T12:40:41.403" v="52"/>
          <ac:spMkLst>
            <pc:docMk/>
            <pc:sldMk cId="3289956470" sldId="282"/>
            <ac:spMk id="22" creationId="{5F9176D7-CC1C-4175-B08A-01FB9F4F3CB5}"/>
          </ac:spMkLst>
        </pc:spChg>
        <pc:spChg chg="add">
          <ac:chgData name="Jesse Travaini" userId="S::n10747028@qut.edu.au::fc68ed64-4c49-4a5d-ac03-571796b2fcc0" providerId="AD" clId="Web-{1BD64E39-3225-BB23-BDD0-76857D209692}" dt="2023-05-24T12:40:41.403" v="52"/>
          <ac:spMkLst>
            <pc:docMk/>
            <pc:sldMk cId="3289956470" sldId="282"/>
            <ac:spMk id="24" creationId="{D83469C6-FD66-4B54-921B-8031CD42BA2F}"/>
          </ac:spMkLst>
        </pc:spChg>
        <pc:spChg chg="add">
          <ac:chgData name="Jesse Travaini" userId="S::n10747028@qut.edu.au::fc68ed64-4c49-4a5d-ac03-571796b2fcc0" providerId="AD" clId="Web-{1BD64E39-3225-BB23-BDD0-76857D209692}" dt="2023-05-24T12:40:41.403" v="52"/>
          <ac:spMkLst>
            <pc:docMk/>
            <pc:sldMk cId="3289956470" sldId="282"/>
            <ac:spMk id="26" creationId="{6F0C6814-AEA4-4409-9A89-7AC1D41EB7CA}"/>
          </ac:spMkLst>
        </pc:spChg>
        <pc:spChg chg="add">
          <ac:chgData name="Jesse Travaini" userId="S::n10747028@qut.edu.au::fc68ed64-4c49-4a5d-ac03-571796b2fcc0" providerId="AD" clId="Web-{1BD64E39-3225-BB23-BDD0-76857D209692}" dt="2023-05-24T12:40:41.403" v="52"/>
          <ac:spMkLst>
            <pc:docMk/>
            <pc:sldMk cId="3289956470" sldId="282"/>
            <ac:spMk id="28" creationId="{6754052F-5B23-433C-8ADA-E8F0F8438144}"/>
          </ac:spMkLst>
        </pc:spChg>
        <pc:spChg chg="add">
          <ac:chgData name="Jesse Travaini" userId="S::n10747028@qut.edu.au::fc68ed64-4c49-4a5d-ac03-571796b2fcc0" providerId="AD" clId="Web-{1BD64E39-3225-BB23-BDD0-76857D209692}" dt="2023-05-24T12:40:41.403" v="52"/>
          <ac:spMkLst>
            <pc:docMk/>
            <pc:sldMk cId="3289956470" sldId="282"/>
            <ac:spMk id="30" creationId="{FB2B180F-0C1C-4489-B089-6B68FD7AB38F}"/>
          </ac:spMkLst>
        </pc:spChg>
        <pc:grpChg chg="add">
          <ac:chgData name="Jesse Travaini" userId="S::n10747028@qut.edu.au::fc68ed64-4c49-4a5d-ac03-571796b2fcc0" providerId="AD" clId="Web-{1BD64E39-3225-BB23-BDD0-76857D209692}" dt="2023-05-24T12:40:41.403" v="52"/>
          <ac:grpSpMkLst>
            <pc:docMk/>
            <pc:sldMk cId="3289956470" sldId="282"/>
            <ac:grpSpMk id="9" creationId="{773CCE17-EE0F-40E0-B7AE-CF7677B64709}"/>
          </ac:grpSpMkLst>
        </pc:grpChg>
        <pc:grpChg chg="add">
          <ac:chgData name="Jesse Travaini" userId="S::n10747028@qut.edu.au::fc68ed64-4c49-4a5d-ac03-571796b2fcc0" providerId="AD" clId="Web-{1BD64E39-3225-BB23-BDD0-76857D209692}" dt="2023-05-24T12:40:41.403" v="52"/>
          <ac:grpSpMkLst>
            <pc:docMk/>
            <pc:sldMk cId="3289956470" sldId="282"/>
            <ac:grpSpMk id="32" creationId="{F8DA0E47-CC59-4007-BDA3-0D5A4CF235D6}"/>
          </ac:grpSpMkLst>
        </pc:grpChg>
        <pc:picChg chg="add del mod">
          <ac:chgData name="Jesse Travaini" userId="S::n10747028@qut.edu.au::fc68ed64-4c49-4a5d-ac03-571796b2fcc0" providerId="AD" clId="Web-{1BD64E39-3225-BB23-BDD0-76857D209692}" dt="2023-05-24T12:41:10.388" v="53"/>
          <ac:picMkLst>
            <pc:docMk/>
            <pc:sldMk cId="3289956470" sldId="282"/>
            <ac:picMk id="4" creationId="{131E1D4C-1287-CF52-0A56-97E1005B2913}"/>
          </ac:picMkLst>
        </pc:picChg>
        <pc:picChg chg="add mod">
          <ac:chgData name="Jesse Travaini" userId="S::n10747028@qut.edu.au::fc68ed64-4c49-4a5d-ac03-571796b2fcc0" providerId="AD" clId="Web-{1BD64E39-3225-BB23-BDD0-76857D209692}" dt="2023-05-24T12:41:39.920" v="58" actId="14100"/>
          <ac:picMkLst>
            <pc:docMk/>
            <pc:sldMk cId="3289956470" sldId="282"/>
            <ac:picMk id="5" creationId="{940A38FD-734C-547B-913D-5CBC4CEA3BA9}"/>
          </ac:picMkLst>
        </pc:picChg>
      </pc:sldChg>
      <pc:sldChg chg="addSp delSp modSp new mod setBg">
        <pc:chgData name="Jesse Travaini" userId="S::n10747028@qut.edu.au::fc68ed64-4c49-4a5d-ac03-571796b2fcc0" providerId="AD" clId="Web-{1BD64E39-3225-BB23-BDD0-76857D209692}" dt="2023-05-24T12:45:58.961" v="71" actId="14100"/>
        <pc:sldMkLst>
          <pc:docMk/>
          <pc:sldMk cId="2710518090" sldId="283"/>
        </pc:sldMkLst>
        <pc:spChg chg="del">
          <ac:chgData name="Jesse Travaini" userId="S::n10747028@qut.edu.au::fc68ed64-4c49-4a5d-ac03-571796b2fcc0" providerId="AD" clId="Web-{1BD64E39-3225-BB23-BDD0-76857D209692}" dt="2023-05-24T12:41:52.311" v="59"/>
          <ac:spMkLst>
            <pc:docMk/>
            <pc:sldMk cId="2710518090" sldId="283"/>
            <ac:spMk id="2" creationId="{EB9EADB2-73C0-53A9-DEDA-530AD4086285}"/>
          </ac:spMkLst>
        </pc:spChg>
        <pc:spChg chg="del">
          <ac:chgData name="Jesse Travaini" userId="S::n10747028@qut.edu.au::fc68ed64-4c49-4a5d-ac03-571796b2fcc0" providerId="AD" clId="Web-{1BD64E39-3225-BB23-BDD0-76857D209692}" dt="2023-05-24T12:41:55.186" v="60"/>
          <ac:spMkLst>
            <pc:docMk/>
            <pc:sldMk cId="2710518090" sldId="283"/>
            <ac:spMk id="3" creationId="{403A6DAF-CCAF-414F-62D3-4A9E3822947A}"/>
          </ac:spMkLst>
        </pc:spChg>
        <pc:spChg chg="add">
          <ac:chgData name="Jesse Travaini" userId="S::n10747028@qut.edu.au::fc68ed64-4c49-4a5d-ac03-571796b2fcc0" providerId="AD" clId="Web-{1BD64E39-3225-BB23-BDD0-76857D209692}" dt="2023-05-24T12:45:09.209" v="62"/>
          <ac:spMkLst>
            <pc:docMk/>
            <pc:sldMk cId="2710518090" sldId="283"/>
            <ac:spMk id="16" creationId="{70CCC791-94D7-4BB8-9EDF-423CEA1F6215}"/>
          </ac:spMkLst>
        </pc:spChg>
        <pc:spChg chg="add">
          <ac:chgData name="Jesse Travaini" userId="S::n10747028@qut.edu.au::fc68ed64-4c49-4a5d-ac03-571796b2fcc0" providerId="AD" clId="Web-{1BD64E39-3225-BB23-BDD0-76857D209692}" dt="2023-05-24T12:45:09.209" v="62"/>
          <ac:spMkLst>
            <pc:docMk/>
            <pc:sldMk cId="2710518090" sldId="283"/>
            <ac:spMk id="18" creationId="{ED55A19D-297C-4231-AD1F-08EF9B4AA8F4}"/>
          </ac:spMkLst>
        </pc:spChg>
        <pc:spChg chg="add">
          <ac:chgData name="Jesse Travaini" userId="S::n10747028@qut.edu.au::fc68ed64-4c49-4a5d-ac03-571796b2fcc0" providerId="AD" clId="Web-{1BD64E39-3225-BB23-BDD0-76857D209692}" dt="2023-05-24T12:45:09.209" v="62"/>
          <ac:spMkLst>
            <pc:docMk/>
            <pc:sldMk cId="2710518090" sldId="283"/>
            <ac:spMk id="20" creationId="{98875539-0E84-455D-BC55-CA2C4BD93DC2}"/>
          </ac:spMkLst>
        </pc:spChg>
        <pc:spChg chg="add">
          <ac:chgData name="Jesse Travaini" userId="S::n10747028@qut.edu.au::fc68ed64-4c49-4a5d-ac03-571796b2fcc0" providerId="AD" clId="Web-{1BD64E39-3225-BB23-BDD0-76857D209692}" dt="2023-05-24T12:45:09.209" v="62"/>
          <ac:spMkLst>
            <pc:docMk/>
            <pc:sldMk cId="2710518090" sldId="283"/>
            <ac:spMk id="22" creationId="{5F9176D7-CC1C-4175-B08A-01FB9F4F3CB5}"/>
          </ac:spMkLst>
        </pc:spChg>
        <pc:spChg chg="add">
          <ac:chgData name="Jesse Travaini" userId="S::n10747028@qut.edu.au::fc68ed64-4c49-4a5d-ac03-571796b2fcc0" providerId="AD" clId="Web-{1BD64E39-3225-BB23-BDD0-76857D209692}" dt="2023-05-24T12:45:09.209" v="62"/>
          <ac:spMkLst>
            <pc:docMk/>
            <pc:sldMk cId="2710518090" sldId="283"/>
            <ac:spMk id="24" creationId="{D83469C6-FD66-4B54-921B-8031CD42BA2F}"/>
          </ac:spMkLst>
        </pc:spChg>
        <pc:spChg chg="add">
          <ac:chgData name="Jesse Travaini" userId="S::n10747028@qut.edu.au::fc68ed64-4c49-4a5d-ac03-571796b2fcc0" providerId="AD" clId="Web-{1BD64E39-3225-BB23-BDD0-76857D209692}" dt="2023-05-24T12:45:09.209" v="62"/>
          <ac:spMkLst>
            <pc:docMk/>
            <pc:sldMk cId="2710518090" sldId="283"/>
            <ac:spMk id="26" creationId="{6F0C6814-AEA4-4409-9A89-7AC1D41EB7CA}"/>
          </ac:spMkLst>
        </pc:spChg>
        <pc:spChg chg="add">
          <ac:chgData name="Jesse Travaini" userId="S::n10747028@qut.edu.au::fc68ed64-4c49-4a5d-ac03-571796b2fcc0" providerId="AD" clId="Web-{1BD64E39-3225-BB23-BDD0-76857D209692}" dt="2023-05-24T12:45:09.209" v="62"/>
          <ac:spMkLst>
            <pc:docMk/>
            <pc:sldMk cId="2710518090" sldId="283"/>
            <ac:spMk id="28" creationId="{6754052F-5B23-433C-8ADA-E8F0F8438144}"/>
          </ac:spMkLst>
        </pc:spChg>
        <pc:spChg chg="add">
          <ac:chgData name="Jesse Travaini" userId="S::n10747028@qut.edu.au::fc68ed64-4c49-4a5d-ac03-571796b2fcc0" providerId="AD" clId="Web-{1BD64E39-3225-BB23-BDD0-76857D209692}" dt="2023-05-24T12:45:09.209" v="62"/>
          <ac:spMkLst>
            <pc:docMk/>
            <pc:sldMk cId="2710518090" sldId="283"/>
            <ac:spMk id="30" creationId="{FB2B180F-0C1C-4489-B089-6B68FD7AB38F}"/>
          </ac:spMkLst>
        </pc:spChg>
        <pc:grpChg chg="add">
          <ac:chgData name="Jesse Travaini" userId="S::n10747028@qut.edu.au::fc68ed64-4c49-4a5d-ac03-571796b2fcc0" providerId="AD" clId="Web-{1BD64E39-3225-BB23-BDD0-76857D209692}" dt="2023-05-24T12:45:09.209" v="62"/>
          <ac:grpSpMkLst>
            <pc:docMk/>
            <pc:sldMk cId="2710518090" sldId="283"/>
            <ac:grpSpMk id="9" creationId="{773CCE17-EE0F-40E0-B7AE-CF7677B64709}"/>
          </ac:grpSpMkLst>
        </pc:grpChg>
        <pc:grpChg chg="add">
          <ac:chgData name="Jesse Travaini" userId="S::n10747028@qut.edu.au::fc68ed64-4c49-4a5d-ac03-571796b2fcc0" providerId="AD" clId="Web-{1BD64E39-3225-BB23-BDD0-76857D209692}" dt="2023-05-24T12:45:09.209" v="62"/>
          <ac:grpSpMkLst>
            <pc:docMk/>
            <pc:sldMk cId="2710518090" sldId="283"/>
            <ac:grpSpMk id="32" creationId="{F8DA0E47-CC59-4007-BDA3-0D5A4CF235D6}"/>
          </ac:grpSpMkLst>
        </pc:grpChg>
        <pc:picChg chg="add del mod">
          <ac:chgData name="Jesse Travaini" userId="S::n10747028@qut.edu.au::fc68ed64-4c49-4a5d-ac03-571796b2fcc0" providerId="AD" clId="Web-{1BD64E39-3225-BB23-BDD0-76857D209692}" dt="2023-05-24T12:45:17.819" v="63"/>
          <ac:picMkLst>
            <pc:docMk/>
            <pc:sldMk cId="2710518090" sldId="283"/>
            <ac:picMk id="4" creationId="{C75795AA-F9AD-113F-DC65-89DD5A9030CB}"/>
          </ac:picMkLst>
        </pc:picChg>
        <pc:picChg chg="add mod">
          <ac:chgData name="Jesse Travaini" userId="S::n10747028@qut.edu.au::fc68ed64-4c49-4a5d-ac03-571796b2fcc0" providerId="AD" clId="Web-{1BD64E39-3225-BB23-BDD0-76857D209692}" dt="2023-05-24T12:45:58.961" v="71" actId="14100"/>
          <ac:picMkLst>
            <pc:docMk/>
            <pc:sldMk cId="2710518090" sldId="283"/>
            <ac:picMk id="5" creationId="{4F1CB4BD-009D-0926-556F-E90BA2EF4571}"/>
          </ac:picMkLst>
        </pc:picChg>
      </pc:sldChg>
      <pc:sldChg chg="addSp modSp add replId">
        <pc:chgData name="Jesse Travaini" userId="S::n10747028@qut.edu.au::fc68ed64-4c49-4a5d-ac03-571796b2fcc0" providerId="AD" clId="Web-{1BD64E39-3225-BB23-BDD0-76857D209692}" dt="2023-05-24T14:34:22.941" v="497" actId="14100"/>
        <pc:sldMkLst>
          <pc:docMk/>
          <pc:sldMk cId="3623257520" sldId="284"/>
        </pc:sldMkLst>
        <pc:picChg chg="add mod">
          <ac:chgData name="Jesse Travaini" userId="S::n10747028@qut.edu.au::fc68ed64-4c49-4a5d-ac03-571796b2fcc0" providerId="AD" clId="Web-{1BD64E39-3225-BB23-BDD0-76857D209692}" dt="2023-05-24T14:34:17.065" v="496" actId="1076"/>
          <ac:picMkLst>
            <pc:docMk/>
            <pc:sldMk cId="3623257520" sldId="284"/>
            <ac:picMk id="2" creationId="{8E45D2DA-0204-ABC9-6302-E3815943648B}"/>
          </ac:picMkLst>
        </pc:picChg>
        <pc:picChg chg="add mod">
          <ac:chgData name="Jesse Travaini" userId="S::n10747028@qut.edu.au::fc68ed64-4c49-4a5d-ac03-571796b2fcc0" providerId="AD" clId="Web-{1BD64E39-3225-BB23-BDD0-76857D209692}" dt="2023-05-24T14:34:22.941" v="497" actId="14100"/>
          <ac:picMkLst>
            <pc:docMk/>
            <pc:sldMk cId="3623257520" sldId="284"/>
            <ac:picMk id="3" creationId="{BD0A70F0-A37F-FB66-A73F-B90D57AB03CB}"/>
          </ac:picMkLst>
        </pc:picChg>
      </pc:sldChg>
      <pc:sldChg chg="new del">
        <pc:chgData name="Jesse Travaini" userId="S::n10747028@qut.edu.au::fc68ed64-4c49-4a5d-ac03-571796b2fcc0" providerId="AD" clId="Web-{1BD64E39-3225-BB23-BDD0-76857D209692}" dt="2023-05-24T13:04:08.791" v="105"/>
        <pc:sldMkLst>
          <pc:docMk/>
          <pc:sldMk cId="212891010" sldId="285"/>
        </pc:sldMkLst>
      </pc:sldChg>
      <pc:sldChg chg="addSp delSp modSp add replId">
        <pc:chgData name="Jesse Travaini" userId="S::n10747028@qut.edu.au::fc68ed64-4c49-4a5d-ac03-571796b2fcc0" providerId="AD" clId="Web-{1BD64E39-3225-BB23-BDD0-76857D209692}" dt="2023-05-24T13:11:25.821" v="117" actId="1076"/>
        <pc:sldMkLst>
          <pc:docMk/>
          <pc:sldMk cId="2075717121" sldId="286"/>
        </pc:sldMkLst>
        <pc:picChg chg="del">
          <ac:chgData name="Jesse Travaini" userId="S::n10747028@qut.edu.au::fc68ed64-4c49-4a5d-ac03-571796b2fcc0" providerId="AD" clId="Web-{1BD64E39-3225-BB23-BDD0-76857D209692}" dt="2023-05-24T13:04:10.525" v="106"/>
          <ac:picMkLst>
            <pc:docMk/>
            <pc:sldMk cId="2075717121" sldId="286"/>
            <ac:picMk id="2" creationId="{8E45D2DA-0204-ABC9-6302-E3815943648B}"/>
          </ac:picMkLst>
        </pc:picChg>
        <pc:picChg chg="del">
          <ac:chgData name="Jesse Travaini" userId="S::n10747028@qut.edu.au::fc68ed64-4c49-4a5d-ac03-571796b2fcc0" providerId="AD" clId="Web-{1BD64E39-3225-BB23-BDD0-76857D209692}" dt="2023-05-24T13:04:11.150" v="107"/>
          <ac:picMkLst>
            <pc:docMk/>
            <pc:sldMk cId="2075717121" sldId="286"/>
            <ac:picMk id="3" creationId="{BD0A70F0-A37F-FB66-A73F-B90D57AB03CB}"/>
          </ac:picMkLst>
        </pc:picChg>
        <pc:picChg chg="add mod">
          <ac:chgData name="Jesse Travaini" userId="S::n10747028@qut.edu.au::fc68ed64-4c49-4a5d-ac03-571796b2fcc0" providerId="AD" clId="Web-{1BD64E39-3225-BB23-BDD0-76857D209692}" dt="2023-05-24T13:11:25.821" v="117" actId="1076"/>
          <ac:picMkLst>
            <pc:docMk/>
            <pc:sldMk cId="2075717121" sldId="286"/>
            <ac:picMk id="4" creationId="{060A8B4D-7687-2276-B182-E54D7723AFC7}"/>
          </ac:picMkLst>
        </pc:picChg>
      </pc:sldChg>
      <pc:sldChg chg="addSp delSp modSp add ord replId">
        <pc:chgData name="Jesse Travaini" userId="S::n10747028@qut.edu.au::fc68ed64-4c49-4a5d-ac03-571796b2fcc0" providerId="AD" clId="Web-{1BD64E39-3225-BB23-BDD0-76857D209692}" dt="2023-05-24T13:14:29.325" v="128" actId="1076"/>
        <pc:sldMkLst>
          <pc:docMk/>
          <pc:sldMk cId="3593689631" sldId="287"/>
        </pc:sldMkLst>
        <pc:picChg chg="add mod">
          <ac:chgData name="Jesse Travaini" userId="S::n10747028@qut.edu.au::fc68ed64-4c49-4a5d-ac03-571796b2fcc0" providerId="AD" clId="Web-{1BD64E39-3225-BB23-BDD0-76857D209692}" dt="2023-05-24T13:14:29.325" v="128" actId="1076"/>
          <ac:picMkLst>
            <pc:docMk/>
            <pc:sldMk cId="3593689631" sldId="287"/>
            <ac:picMk id="2" creationId="{9A85DCAF-8412-6C59-95C8-1A5BAD9F6DFE}"/>
          </ac:picMkLst>
        </pc:picChg>
        <pc:picChg chg="del">
          <ac:chgData name="Jesse Travaini" userId="S::n10747028@qut.edu.au::fc68ed64-4c49-4a5d-ac03-571796b2fcc0" providerId="AD" clId="Web-{1BD64E39-3225-BB23-BDD0-76857D209692}" dt="2023-05-24T13:11:43.118" v="120"/>
          <ac:picMkLst>
            <pc:docMk/>
            <pc:sldMk cId="3593689631" sldId="287"/>
            <ac:picMk id="4" creationId="{060A8B4D-7687-2276-B182-E54D7723AFC7}"/>
          </ac:picMkLst>
        </pc:picChg>
      </pc:sldChg>
      <pc:sldChg chg="addSp delSp modSp add replId">
        <pc:chgData name="Jesse Travaini" userId="S::n10747028@qut.edu.au::fc68ed64-4c49-4a5d-ac03-571796b2fcc0" providerId="AD" clId="Web-{1BD64E39-3225-BB23-BDD0-76857D209692}" dt="2023-05-24T13:26:33.969" v="175" actId="14100"/>
        <pc:sldMkLst>
          <pc:docMk/>
          <pc:sldMk cId="1669752639" sldId="288"/>
        </pc:sldMkLst>
        <pc:spChg chg="add del mod">
          <ac:chgData name="Jesse Travaini" userId="S::n10747028@qut.edu.au::fc68ed64-4c49-4a5d-ac03-571796b2fcc0" providerId="AD" clId="Web-{1BD64E39-3225-BB23-BDD0-76857D209692}" dt="2023-05-24T13:22:30.088" v="135"/>
          <ac:spMkLst>
            <pc:docMk/>
            <pc:sldMk cId="1669752639" sldId="288"/>
            <ac:spMk id="3" creationId="{5835240A-AA33-48F3-EA0E-BD012826912E}"/>
          </ac:spMkLst>
        </pc:spChg>
        <pc:picChg chg="add mod ord">
          <ac:chgData name="Jesse Travaini" userId="S::n10747028@qut.edu.au::fc68ed64-4c49-4a5d-ac03-571796b2fcc0" providerId="AD" clId="Web-{1BD64E39-3225-BB23-BDD0-76857D209692}" dt="2023-05-24T13:26:33.969" v="175" actId="14100"/>
          <ac:picMkLst>
            <pc:docMk/>
            <pc:sldMk cId="1669752639" sldId="288"/>
            <ac:picMk id="4" creationId="{B5F1D2C2-6EBA-A22A-79F9-AD64EED75A4C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3:25:10.202" v="157"/>
          <ac:picMkLst>
            <pc:docMk/>
            <pc:sldMk cId="1669752639" sldId="288"/>
            <ac:picMk id="5" creationId="{0F21F443-BB20-F624-E50B-0ED4F3FECE87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3:25:02.264" v="155"/>
          <ac:picMkLst>
            <pc:docMk/>
            <pc:sldMk cId="1669752639" sldId="288"/>
            <ac:picMk id="6" creationId="{3457008A-9DD0-D0BF-41B9-B01BE5F939CF}"/>
          </ac:picMkLst>
        </pc:picChg>
        <pc:picChg chg="del">
          <ac:chgData name="Jesse Travaini" userId="S::n10747028@qut.edu.au::fc68ed64-4c49-4a5d-ac03-571796b2fcc0" providerId="AD" clId="Web-{1BD64E39-3225-BB23-BDD0-76857D209692}" dt="2023-05-24T13:21:35.696" v="130"/>
          <ac:picMkLst>
            <pc:docMk/>
            <pc:sldMk cId="1669752639" sldId="288"/>
            <ac:picMk id="8" creationId="{47F2D8C8-1D71-936B-177A-1CE0D560CD61}"/>
          </ac:picMkLst>
        </pc:picChg>
      </pc:sldChg>
      <pc:sldChg chg="addSp delSp modSp add replId">
        <pc:chgData name="Jesse Travaini" userId="S::n10747028@qut.edu.au::fc68ed64-4c49-4a5d-ac03-571796b2fcc0" providerId="AD" clId="Web-{1BD64E39-3225-BB23-BDD0-76857D209692}" dt="2023-05-24T14:33:14.517" v="488" actId="1076"/>
        <pc:sldMkLst>
          <pc:docMk/>
          <pc:sldMk cId="4238041897" sldId="289"/>
        </pc:sldMkLst>
        <pc:spChg chg="add del mod">
          <ac:chgData name="Jesse Travaini" userId="S::n10747028@qut.edu.au::fc68ed64-4c49-4a5d-ac03-571796b2fcc0" providerId="AD" clId="Web-{1BD64E39-3225-BB23-BDD0-76857D209692}" dt="2023-05-24T13:25:05.467" v="156"/>
          <ac:spMkLst>
            <pc:docMk/>
            <pc:sldMk cId="4238041897" sldId="289"/>
            <ac:spMk id="3" creationId="{80F63085-B86A-34B9-E508-02EE767331A8}"/>
          </ac:spMkLst>
        </pc:spChg>
        <pc:spChg chg="add del mod">
          <ac:chgData name="Jesse Travaini" userId="S::n10747028@qut.edu.au::fc68ed64-4c49-4a5d-ac03-571796b2fcc0" providerId="AD" clId="Web-{1BD64E39-3225-BB23-BDD0-76857D209692}" dt="2023-05-24T14:19:16.994" v="386"/>
          <ac:spMkLst>
            <pc:docMk/>
            <pc:sldMk cId="4238041897" sldId="289"/>
            <ac:spMk id="6" creationId="{AFDF6F20-590B-0F0C-E131-9E33DF51225D}"/>
          </ac:spMkLst>
        </pc:spChg>
        <pc:picChg chg="add del mod ord">
          <ac:chgData name="Jesse Travaini" userId="S::n10747028@qut.edu.au::fc68ed64-4c49-4a5d-ac03-571796b2fcc0" providerId="AD" clId="Web-{1BD64E39-3225-BB23-BDD0-76857D209692}" dt="2023-05-24T14:19:03.618" v="385"/>
          <ac:picMkLst>
            <pc:docMk/>
            <pc:sldMk cId="4238041897" sldId="289"/>
            <ac:picMk id="4" creationId="{D3282206-4DEB-77AF-BA90-DDA45A6E8148}"/>
          </ac:picMkLst>
        </pc:picChg>
        <pc:picChg chg="add mod ord">
          <ac:chgData name="Jesse Travaini" userId="S::n10747028@qut.edu.au::fc68ed64-4c49-4a5d-ac03-571796b2fcc0" providerId="AD" clId="Web-{1BD64E39-3225-BB23-BDD0-76857D209692}" dt="2023-05-24T14:33:14.517" v="488" actId="1076"/>
          <ac:picMkLst>
            <pc:docMk/>
            <pc:sldMk cId="4238041897" sldId="289"/>
            <ac:picMk id="7" creationId="{47EDB0C8-6C8A-8DBD-1AA0-A3C4FF62F3F4}"/>
          </ac:picMkLst>
        </pc:picChg>
        <pc:picChg chg="del">
          <ac:chgData name="Jesse Travaini" userId="S::n10747028@qut.edu.au::fc68ed64-4c49-4a5d-ac03-571796b2fcc0" providerId="AD" clId="Web-{1BD64E39-3225-BB23-BDD0-76857D209692}" dt="2023-05-24T13:21:41.852" v="132"/>
          <ac:picMkLst>
            <pc:docMk/>
            <pc:sldMk cId="4238041897" sldId="289"/>
            <ac:picMk id="8" creationId="{47F2D8C8-1D71-936B-177A-1CE0D560CD61}"/>
          </ac:picMkLst>
        </pc:picChg>
      </pc:sldChg>
      <pc:sldChg chg="addSp delSp modSp add replId">
        <pc:chgData name="Jesse Travaini" userId="S::n10747028@qut.edu.au::fc68ed64-4c49-4a5d-ac03-571796b2fcc0" providerId="AD" clId="Web-{1BD64E39-3225-BB23-BDD0-76857D209692}" dt="2023-05-24T14:32:48.344" v="479" actId="14100"/>
        <pc:sldMkLst>
          <pc:docMk/>
          <pc:sldMk cId="4194655679" sldId="290"/>
        </pc:sldMkLst>
        <pc:spChg chg="add del mod">
          <ac:chgData name="Jesse Travaini" userId="S::n10747028@qut.edu.au::fc68ed64-4c49-4a5d-ac03-571796b2fcc0" providerId="AD" clId="Web-{1BD64E39-3225-BB23-BDD0-76857D209692}" dt="2023-05-24T13:25:13.702" v="158"/>
          <ac:spMkLst>
            <pc:docMk/>
            <pc:sldMk cId="4194655679" sldId="290"/>
            <ac:spMk id="3" creationId="{9EF6DEC2-0AC4-230B-0821-4379D3DBFDD9}"/>
          </ac:spMkLst>
        </pc:spChg>
        <pc:spChg chg="add del mod">
          <ac:chgData name="Jesse Travaini" userId="S::n10747028@qut.edu.au::fc68ed64-4c49-4a5d-ac03-571796b2fcc0" providerId="AD" clId="Web-{1BD64E39-3225-BB23-BDD0-76857D209692}" dt="2023-05-24T14:18:35.133" v="380"/>
          <ac:spMkLst>
            <pc:docMk/>
            <pc:sldMk cId="4194655679" sldId="290"/>
            <ac:spMk id="6" creationId="{A8EDC9BA-D729-84A5-03AD-10383313D7E9}"/>
          </ac:spMkLst>
        </pc:spChg>
        <pc:picChg chg="add del mod ord">
          <ac:chgData name="Jesse Travaini" userId="S::n10747028@qut.edu.au::fc68ed64-4c49-4a5d-ac03-571796b2fcc0" providerId="AD" clId="Web-{1BD64E39-3225-BB23-BDD0-76857D209692}" dt="2023-05-24T14:18:30.789" v="379"/>
          <ac:picMkLst>
            <pc:docMk/>
            <pc:sldMk cId="4194655679" sldId="290"/>
            <ac:picMk id="4" creationId="{62DE7FDC-06CB-0F9F-0258-613F0C382199}"/>
          </ac:picMkLst>
        </pc:picChg>
        <pc:picChg chg="add mod ord">
          <ac:chgData name="Jesse Travaini" userId="S::n10747028@qut.edu.au::fc68ed64-4c49-4a5d-ac03-571796b2fcc0" providerId="AD" clId="Web-{1BD64E39-3225-BB23-BDD0-76857D209692}" dt="2023-05-24T14:32:48.344" v="479" actId="14100"/>
          <ac:picMkLst>
            <pc:docMk/>
            <pc:sldMk cId="4194655679" sldId="290"/>
            <ac:picMk id="7" creationId="{93DC2050-01FC-1C8D-118B-0C1FF2DFD30B}"/>
          </ac:picMkLst>
        </pc:picChg>
        <pc:picChg chg="del">
          <ac:chgData name="Jesse Travaini" userId="S::n10747028@qut.edu.au::fc68ed64-4c49-4a5d-ac03-571796b2fcc0" providerId="AD" clId="Web-{1BD64E39-3225-BB23-BDD0-76857D209692}" dt="2023-05-24T13:22:08.197" v="134"/>
          <ac:picMkLst>
            <pc:docMk/>
            <pc:sldMk cId="4194655679" sldId="290"/>
            <ac:picMk id="8" creationId="{47F2D8C8-1D71-936B-177A-1CE0D560CD61}"/>
          </ac:picMkLst>
        </pc:picChg>
      </pc:sldChg>
      <pc:sldChg chg="addSp delSp modSp add replId">
        <pc:chgData name="Jesse Travaini" userId="S::n10747028@qut.edu.au::fc68ed64-4c49-4a5d-ac03-571796b2fcc0" providerId="AD" clId="Web-{1BD64E39-3225-BB23-BDD0-76857D209692}" dt="2023-05-24T13:34:18.122" v="187"/>
        <pc:sldMkLst>
          <pc:docMk/>
          <pc:sldMk cId="3732802564" sldId="291"/>
        </pc:sldMkLst>
        <pc:spChg chg="add del mod">
          <ac:chgData name="Jesse Travaini" userId="S::n10747028@qut.edu.au::fc68ed64-4c49-4a5d-ac03-571796b2fcc0" providerId="AD" clId="Web-{1BD64E39-3225-BB23-BDD0-76857D209692}" dt="2023-05-24T13:34:18.122" v="187"/>
          <ac:spMkLst>
            <pc:docMk/>
            <pc:sldMk cId="3732802564" sldId="291"/>
            <ac:spMk id="3" creationId="{858A23E5-0DC3-94F4-5281-D5B9A7D865A8}"/>
          </ac:spMkLst>
        </pc:spChg>
        <pc:picChg chg="del">
          <ac:chgData name="Jesse Travaini" userId="S::n10747028@qut.edu.au::fc68ed64-4c49-4a5d-ac03-571796b2fcc0" providerId="AD" clId="Web-{1BD64E39-3225-BB23-BDD0-76857D209692}" dt="2023-05-24T13:27:34.674" v="184"/>
          <ac:picMkLst>
            <pc:docMk/>
            <pc:sldMk cId="3732802564" sldId="291"/>
            <ac:picMk id="4" creationId="{D3282206-4DEB-77AF-BA90-DDA45A6E8148}"/>
          </ac:picMkLst>
        </pc:picChg>
        <pc:picChg chg="add mod ord">
          <ac:chgData name="Jesse Travaini" userId="S::n10747028@qut.edu.au::fc68ed64-4c49-4a5d-ac03-571796b2fcc0" providerId="AD" clId="Web-{1BD64E39-3225-BB23-BDD0-76857D209692}" dt="2023-05-24T13:34:18.122" v="187"/>
          <ac:picMkLst>
            <pc:docMk/>
            <pc:sldMk cId="3732802564" sldId="291"/>
            <ac:picMk id="5" creationId="{4F2EE90F-BADF-1683-6641-34F9FE3323A5}"/>
          </ac:picMkLst>
        </pc:picChg>
      </pc:sldChg>
      <pc:sldChg chg="addSp delSp modSp add replId">
        <pc:chgData name="Jesse Travaini" userId="S::n10747028@qut.edu.au::fc68ed64-4c49-4a5d-ac03-571796b2fcc0" providerId="AD" clId="Web-{1BD64E39-3225-BB23-BDD0-76857D209692}" dt="2023-05-24T13:34:50.842" v="188"/>
        <pc:sldMkLst>
          <pc:docMk/>
          <pc:sldMk cId="384697767" sldId="292"/>
        </pc:sldMkLst>
        <pc:spChg chg="add del mod">
          <ac:chgData name="Jesse Travaini" userId="S::n10747028@qut.edu.au::fc68ed64-4c49-4a5d-ac03-571796b2fcc0" providerId="AD" clId="Web-{1BD64E39-3225-BB23-BDD0-76857D209692}" dt="2023-05-24T13:34:50.842" v="188"/>
          <ac:spMkLst>
            <pc:docMk/>
            <pc:sldMk cId="384697767" sldId="292"/>
            <ac:spMk id="3" creationId="{72BF9F0D-99C1-0869-F40B-8E93BB6BAC0B}"/>
          </ac:spMkLst>
        </pc:spChg>
        <pc:picChg chg="del">
          <ac:chgData name="Jesse Travaini" userId="S::n10747028@qut.edu.au::fc68ed64-4c49-4a5d-ac03-571796b2fcc0" providerId="AD" clId="Web-{1BD64E39-3225-BB23-BDD0-76857D209692}" dt="2023-05-24T13:27:36.471" v="185"/>
          <ac:picMkLst>
            <pc:docMk/>
            <pc:sldMk cId="384697767" sldId="292"/>
            <ac:picMk id="4" creationId="{D3282206-4DEB-77AF-BA90-DDA45A6E8148}"/>
          </ac:picMkLst>
        </pc:picChg>
        <pc:picChg chg="add mod ord">
          <ac:chgData name="Jesse Travaini" userId="S::n10747028@qut.edu.au::fc68ed64-4c49-4a5d-ac03-571796b2fcc0" providerId="AD" clId="Web-{1BD64E39-3225-BB23-BDD0-76857D209692}" dt="2023-05-24T13:34:50.842" v="188"/>
          <ac:picMkLst>
            <pc:docMk/>
            <pc:sldMk cId="384697767" sldId="292"/>
            <ac:picMk id="5" creationId="{4F064A1D-C7C5-E26C-FE7E-7C2FE95224ED}"/>
          </ac:picMkLst>
        </pc:picChg>
      </pc:sldChg>
      <pc:sldChg chg="addSp delSp modSp add replId">
        <pc:chgData name="Jesse Travaini" userId="S::n10747028@qut.edu.au::fc68ed64-4c49-4a5d-ac03-571796b2fcc0" providerId="AD" clId="Web-{1BD64E39-3225-BB23-BDD0-76857D209692}" dt="2023-05-24T13:35:25.296" v="189"/>
        <pc:sldMkLst>
          <pc:docMk/>
          <pc:sldMk cId="886437384" sldId="293"/>
        </pc:sldMkLst>
        <pc:spChg chg="add del mod">
          <ac:chgData name="Jesse Travaini" userId="S::n10747028@qut.edu.au::fc68ed64-4c49-4a5d-ac03-571796b2fcc0" providerId="AD" clId="Web-{1BD64E39-3225-BB23-BDD0-76857D209692}" dt="2023-05-24T13:35:25.296" v="189"/>
          <ac:spMkLst>
            <pc:docMk/>
            <pc:sldMk cId="886437384" sldId="293"/>
            <ac:spMk id="3" creationId="{CC3DF86E-807C-1029-58D5-5348C0A0B968}"/>
          </ac:spMkLst>
        </pc:spChg>
        <pc:picChg chg="del">
          <ac:chgData name="Jesse Travaini" userId="S::n10747028@qut.edu.au::fc68ed64-4c49-4a5d-ac03-571796b2fcc0" providerId="AD" clId="Web-{1BD64E39-3225-BB23-BDD0-76857D209692}" dt="2023-05-24T13:27:38.455" v="186"/>
          <ac:picMkLst>
            <pc:docMk/>
            <pc:sldMk cId="886437384" sldId="293"/>
            <ac:picMk id="4" creationId="{D3282206-4DEB-77AF-BA90-DDA45A6E8148}"/>
          </ac:picMkLst>
        </pc:picChg>
        <pc:picChg chg="add mod ord">
          <ac:chgData name="Jesse Travaini" userId="S::n10747028@qut.edu.au::fc68ed64-4c49-4a5d-ac03-571796b2fcc0" providerId="AD" clId="Web-{1BD64E39-3225-BB23-BDD0-76857D209692}" dt="2023-05-24T13:35:25.296" v="189"/>
          <ac:picMkLst>
            <pc:docMk/>
            <pc:sldMk cId="886437384" sldId="293"/>
            <ac:picMk id="5" creationId="{2758F4F9-DD1B-3C3B-1547-73F9F11A62AE}"/>
          </ac:picMkLst>
        </pc:picChg>
      </pc:sldChg>
      <pc:sldChg chg="addSp delSp modSp add del replId">
        <pc:chgData name="Jesse Travaini" userId="S::n10747028@qut.edu.au::fc68ed64-4c49-4a5d-ac03-571796b2fcc0" providerId="AD" clId="Web-{1BD64E39-3225-BB23-BDD0-76857D209692}" dt="2023-05-24T14:24:52.471" v="405"/>
        <pc:sldMkLst>
          <pc:docMk/>
          <pc:sldMk cId="3051447299" sldId="294"/>
        </pc:sldMkLst>
        <pc:spChg chg="del">
          <ac:chgData name="Jesse Travaini" userId="S::n10747028@qut.edu.au::fc68ed64-4c49-4a5d-ac03-571796b2fcc0" providerId="AD" clId="Web-{1BD64E39-3225-BB23-BDD0-76857D209692}" dt="2023-05-24T14:03:27.652" v="248"/>
          <ac:spMkLst>
            <pc:docMk/>
            <pc:sldMk cId="3051447299" sldId="294"/>
            <ac:spMk id="166" creationId="{70CCC791-94D7-4BB8-9EDF-423CEA1F6215}"/>
          </ac:spMkLst>
        </pc:spChg>
        <pc:spChg chg="del">
          <ac:chgData name="Jesse Travaini" userId="S::n10747028@qut.edu.au::fc68ed64-4c49-4a5d-ac03-571796b2fcc0" providerId="AD" clId="Web-{1BD64E39-3225-BB23-BDD0-76857D209692}" dt="2023-05-24T14:03:27.652" v="248"/>
          <ac:spMkLst>
            <pc:docMk/>
            <pc:sldMk cId="3051447299" sldId="294"/>
            <ac:spMk id="168" creationId="{ED55A19D-297C-4231-AD1F-08EF9B4AA8F4}"/>
          </ac:spMkLst>
        </pc:spChg>
        <pc:spChg chg="del">
          <ac:chgData name="Jesse Travaini" userId="S::n10747028@qut.edu.au::fc68ed64-4c49-4a5d-ac03-571796b2fcc0" providerId="AD" clId="Web-{1BD64E39-3225-BB23-BDD0-76857D209692}" dt="2023-05-24T14:03:27.652" v="248"/>
          <ac:spMkLst>
            <pc:docMk/>
            <pc:sldMk cId="3051447299" sldId="294"/>
            <ac:spMk id="170" creationId="{98875539-0E84-455D-BC55-CA2C4BD93DC2}"/>
          </ac:spMkLst>
        </pc:spChg>
        <pc:spChg chg="del">
          <ac:chgData name="Jesse Travaini" userId="S::n10747028@qut.edu.au::fc68ed64-4c49-4a5d-ac03-571796b2fcc0" providerId="AD" clId="Web-{1BD64E39-3225-BB23-BDD0-76857D209692}" dt="2023-05-24T14:03:27.652" v="248"/>
          <ac:spMkLst>
            <pc:docMk/>
            <pc:sldMk cId="3051447299" sldId="294"/>
            <ac:spMk id="172" creationId="{5F9176D7-CC1C-4175-B08A-01FB9F4F3CB5}"/>
          </ac:spMkLst>
        </pc:spChg>
        <pc:spChg chg="del">
          <ac:chgData name="Jesse Travaini" userId="S::n10747028@qut.edu.au::fc68ed64-4c49-4a5d-ac03-571796b2fcc0" providerId="AD" clId="Web-{1BD64E39-3225-BB23-BDD0-76857D209692}" dt="2023-05-24T14:03:27.652" v="248"/>
          <ac:spMkLst>
            <pc:docMk/>
            <pc:sldMk cId="3051447299" sldId="294"/>
            <ac:spMk id="174" creationId="{D83469C6-FD66-4B54-921B-8031CD42BA2F}"/>
          </ac:spMkLst>
        </pc:spChg>
        <pc:spChg chg="del">
          <ac:chgData name="Jesse Travaini" userId="S::n10747028@qut.edu.au::fc68ed64-4c49-4a5d-ac03-571796b2fcc0" providerId="AD" clId="Web-{1BD64E39-3225-BB23-BDD0-76857D209692}" dt="2023-05-24T14:03:27.652" v="248"/>
          <ac:spMkLst>
            <pc:docMk/>
            <pc:sldMk cId="3051447299" sldId="294"/>
            <ac:spMk id="176" creationId="{6F0C6814-AEA4-4409-9A89-7AC1D41EB7CA}"/>
          </ac:spMkLst>
        </pc:spChg>
        <pc:spChg chg="del">
          <ac:chgData name="Jesse Travaini" userId="S::n10747028@qut.edu.au::fc68ed64-4c49-4a5d-ac03-571796b2fcc0" providerId="AD" clId="Web-{1BD64E39-3225-BB23-BDD0-76857D209692}" dt="2023-05-24T14:03:27.652" v="248"/>
          <ac:spMkLst>
            <pc:docMk/>
            <pc:sldMk cId="3051447299" sldId="294"/>
            <ac:spMk id="178" creationId="{6754052F-5B23-433C-8ADA-E8F0F8438144}"/>
          </ac:spMkLst>
        </pc:spChg>
        <pc:spChg chg="del">
          <ac:chgData name="Jesse Travaini" userId="S::n10747028@qut.edu.au::fc68ed64-4c49-4a5d-ac03-571796b2fcc0" providerId="AD" clId="Web-{1BD64E39-3225-BB23-BDD0-76857D209692}" dt="2023-05-24T14:03:27.652" v="248"/>
          <ac:spMkLst>
            <pc:docMk/>
            <pc:sldMk cId="3051447299" sldId="294"/>
            <ac:spMk id="180" creationId="{FB2B180F-0C1C-4489-B089-6B68FD7AB38F}"/>
          </ac:spMkLst>
        </pc:spChg>
        <pc:spChg chg="add del">
          <ac:chgData name="Jesse Travaini" userId="S::n10747028@qut.edu.au::fc68ed64-4c49-4a5d-ac03-571796b2fcc0" providerId="AD" clId="Web-{1BD64E39-3225-BB23-BDD0-76857D209692}" dt="2023-05-24T14:03:41.481" v="249"/>
          <ac:spMkLst>
            <pc:docMk/>
            <pc:sldMk cId="3051447299" sldId="294"/>
            <ac:spMk id="192" creationId="{417CDA24-35F8-4540-8C52-3096D6D94949}"/>
          </ac:spMkLst>
        </pc:spChg>
        <pc:spChg chg="add del">
          <ac:chgData name="Jesse Travaini" userId="S::n10747028@qut.edu.au::fc68ed64-4c49-4a5d-ac03-571796b2fcc0" providerId="AD" clId="Web-{1BD64E39-3225-BB23-BDD0-76857D209692}" dt="2023-05-24T14:03:41.481" v="249"/>
          <ac:spMkLst>
            <pc:docMk/>
            <pc:sldMk cId="3051447299" sldId="294"/>
            <ac:spMk id="194" creationId="{8658BFE0-4E65-4174-9C75-687C94E88273}"/>
          </ac:spMkLst>
        </pc:spChg>
        <pc:spChg chg="add del">
          <ac:chgData name="Jesse Travaini" userId="S::n10747028@qut.edu.au::fc68ed64-4c49-4a5d-ac03-571796b2fcc0" providerId="AD" clId="Web-{1BD64E39-3225-BB23-BDD0-76857D209692}" dt="2023-05-24T14:03:41.481" v="249"/>
          <ac:spMkLst>
            <pc:docMk/>
            <pc:sldMk cId="3051447299" sldId="294"/>
            <ac:spMk id="196" creationId="{FA75DFED-A0C1-4A83-BE1D-0271C1826EF6}"/>
          </ac:spMkLst>
        </pc:spChg>
        <pc:spChg chg="add del">
          <ac:chgData name="Jesse Travaini" userId="S::n10747028@qut.edu.au::fc68ed64-4c49-4a5d-ac03-571796b2fcc0" providerId="AD" clId="Web-{1BD64E39-3225-BB23-BDD0-76857D209692}" dt="2023-05-24T14:07:04.611" v="291"/>
          <ac:spMkLst>
            <pc:docMk/>
            <pc:sldMk cId="3051447299" sldId="294"/>
            <ac:spMk id="201" creationId="{F4AEA020-F47C-4D8F-B20C-E5BDB814AF53}"/>
          </ac:spMkLst>
        </pc:spChg>
        <pc:spChg chg="add del">
          <ac:chgData name="Jesse Travaini" userId="S::n10747028@qut.edu.au::fc68ed64-4c49-4a5d-ac03-571796b2fcc0" providerId="AD" clId="Web-{1BD64E39-3225-BB23-BDD0-76857D209692}" dt="2023-05-24T14:07:04.611" v="290"/>
          <ac:spMkLst>
            <pc:docMk/>
            <pc:sldMk cId="3051447299" sldId="294"/>
            <ac:spMk id="206" creationId="{417CDA24-35F8-4540-8C52-3096D6D94949}"/>
          </ac:spMkLst>
        </pc:spChg>
        <pc:spChg chg="add del">
          <ac:chgData name="Jesse Travaini" userId="S::n10747028@qut.edu.au::fc68ed64-4c49-4a5d-ac03-571796b2fcc0" providerId="AD" clId="Web-{1BD64E39-3225-BB23-BDD0-76857D209692}" dt="2023-05-24T14:07:04.611" v="290"/>
          <ac:spMkLst>
            <pc:docMk/>
            <pc:sldMk cId="3051447299" sldId="294"/>
            <ac:spMk id="208" creationId="{8658BFE0-4E65-4174-9C75-687C94E88273}"/>
          </ac:spMkLst>
        </pc:spChg>
        <pc:spChg chg="add del">
          <ac:chgData name="Jesse Travaini" userId="S::n10747028@qut.edu.au::fc68ed64-4c49-4a5d-ac03-571796b2fcc0" providerId="AD" clId="Web-{1BD64E39-3225-BB23-BDD0-76857D209692}" dt="2023-05-24T14:07:04.611" v="290"/>
          <ac:spMkLst>
            <pc:docMk/>
            <pc:sldMk cId="3051447299" sldId="294"/>
            <ac:spMk id="210" creationId="{FA75DFED-A0C1-4A83-BE1D-0271C1826EF6}"/>
          </ac:spMkLst>
        </pc:spChg>
        <pc:spChg chg="add">
          <ac:chgData name="Jesse Travaini" userId="S::n10747028@qut.edu.au::fc68ed64-4c49-4a5d-ac03-571796b2fcc0" providerId="AD" clId="Web-{1BD64E39-3225-BB23-BDD0-76857D209692}" dt="2023-05-24T14:07:04.611" v="291"/>
          <ac:spMkLst>
            <pc:docMk/>
            <pc:sldMk cId="3051447299" sldId="294"/>
            <ac:spMk id="212" creationId="{F4AEA020-F47C-4D8F-B20C-E5BDB814AF53}"/>
          </ac:spMkLst>
        </pc:spChg>
        <pc:grpChg chg="del">
          <ac:chgData name="Jesse Travaini" userId="S::n10747028@qut.edu.au::fc68ed64-4c49-4a5d-ac03-571796b2fcc0" providerId="AD" clId="Web-{1BD64E39-3225-BB23-BDD0-76857D209692}" dt="2023-05-24T14:03:27.652" v="248"/>
          <ac:grpSpMkLst>
            <pc:docMk/>
            <pc:sldMk cId="3051447299" sldId="294"/>
            <ac:grpSpMk id="159" creationId="{773CCE17-EE0F-40E0-B7AE-CF7677B64709}"/>
          </ac:grpSpMkLst>
        </pc:grpChg>
        <pc:grpChg chg="del">
          <ac:chgData name="Jesse Travaini" userId="S::n10747028@qut.edu.au::fc68ed64-4c49-4a5d-ac03-571796b2fcc0" providerId="AD" clId="Web-{1BD64E39-3225-BB23-BDD0-76857D209692}" dt="2023-05-24T14:03:27.652" v="248"/>
          <ac:grpSpMkLst>
            <pc:docMk/>
            <pc:sldMk cId="3051447299" sldId="294"/>
            <ac:grpSpMk id="182" creationId="{F8DA0E47-CC59-4007-BDA3-0D5A4CF235D6}"/>
          </ac:grpSpMkLst>
        </pc:grpChg>
        <pc:picChg chg="add del mod">
          <ac:chgData name="Jesse Travaini" userId="S::n10747028@qut.edu.au::fc68ed64-4c49-4a5d-ac03-571796b2fcc0" providerId="AD" clId="Web-{1BD64E39-3225-BB23-BDD0-76857D209692}" dt="2023-05-24T14:08:28.305" v="302"/>
          <ac:picMkLst>
            <pc:docMk/>
            <pc:sldMk cId="3051447299" sldId="294"/>
            <ac:picMk id="2" creationId="{E3F3636C-9C10-2B77-2FBC-2D071838C68D}"/>
          </ac:picMkLst>
        </pc:picChg>
        <pc:picChg chg="add del mod ord">
          <ac:chgData name="Jesse Travaini" userId="S::n10747028@qut.edu.au::fc68ed64-4c49-4a5d-ac03-571796b2fcc0" providerId="AD" clId="Web-{1BD64E39-3225-BB23-BDD0-76857D209692}" dt="2023-05-24T14:08:31.383" v="305"/>
          <ac:picMkLst>
            <pc:docMk/>
            <pc:sldMk cId="3051447299" sldId="294"/>
            <ac:picMk id="3" creationId="{6E5F5FD4-E358-E183-D5CB-99D5777C2427}"/>
          </ac:picMkLst>
        </pc:picChg>
        <pc:picChg chg="add del mod ord">
          <ac:chgData name="Jesse Travaini" userId="S::n10747028@qut.edu.au::fc68ed64-4c49-4a5d-ac03-571796b2fcc0" providerId="AD" clId="Web-{1BD64E39-3225-BB23-BDD0-76857D209692}" dt="2023-05-24T14:08:29.821" v="304"/>
          <ac:picMkLst>
            <pc:docMk/>
            <pc:sldMk cId="3051447299" sldId="294"/>
            <ac:picMk id="4" creationId="{278C85BE-FC12-137E-383D-0EC626C94A00}"/>
          </ac:picMkLst>
        </pc:picChg>
        <pc:picChg chg="add del mod ord">
          <ac:chgData name="Jesse Travaini" userId="S::n10747028@qut.edu.au::fc68ed64-4c49-4a5d-ac03-571796b2fcc0" providerId="AD" clId="Web-{1BD64E39-3225-BB23-BDD0-76857D209692}" dt="2023-05-24T14:08:29.133" v="303"/>
          <ac:picMkLst>
            <pc:docMk/>
            <pc:sldMk cId="3051447299" sldId="294"/>
            <ac:picMk id="5" creationId="{F4F7FFE0-60BC-0547-66FA-F67794469F97}"/>
          </ac:picMkLst>
        </pc:picChg>
        <pc:picChg chg="del">
          <ac:chgData name="Jesse Travaini" userId="S::n10747028@qut.edu.au::fc68ed64-4c49-4a5d-ac03-571796b2fcc0" providerId="AD" clId="Web-{1BD64E39-3225-BB23-BDD0-76857D209692}" dt="2023-05-24T13:50:03.725" v="193"/>
          <ac:picMkLst>
            <pc:docMk/>
            <pc:sldMk cId="3051447299" sldId="294"/>
            <ac:picMk id="6" creationId="{B269CE90-6543-149F-7B9F-4E3F59804B0C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4:08:24.914" v="300"/>
          <ac:picMkLst>
            <pc:docMk/>
            <pc:sldMk cId="3051447299" sldId="294"/>
            <ac:picMk id="7" creationId="{36C2D5CC-2549-5BD2-770B-07BEE26F1605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4:24:24.064" v="394"/>
          <ac:picMkLst>
            <pc:docMk/>
            <pc:sldMk cId="3051447299" sldId="294"/>
            <ac:picMk id="8" creationId="{9261173C-2E6A-9CB2-CF5E-E29669920989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4:09:57.463" v="312"/>
          <ac:picMkLst>
            <pc:docMk/>
            <pc:sldMk cId="3051447299" sldId="294"/>
            <ac:picMk id="9" creationId="{B27B88E3-553B-2112-9DD2-BDDBCF1261FF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4:24:38.065" v="399"/>
          <ac:picMkLst>
            <pc:docMk/>
            <pc:sldMk cId="3051447299" sldId="294"/>
            <ac:picMk id="10" creationId="{A29CC3CF-EF84-21A4-E810-AD4FA797CC2E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4:24:32.127" v="397"/>
          <ac:picMkLst>
            <pc:docMk/>
            <pc:sldMk cId="3051447299" sldId="294"/>
            <ac:picMk id="11" creationId="{F7B6A4D7-915E-9C01-3133-389D624BA238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4:24:47.440" v="403"/>
          <ac:picMkLst>
            <pc:docMk/>
            <pc:sldMk cId="3051447299" sldId="294"/>
            <ac:picMk id="12" creationId="{14C382DE-FA80-7547-39C2-CB3328E5A71B}"/>
          </ac:picMkLst>
        </pc:picChg>
      </pc:sldChg>
      <pc:sldChg chg="add replId">
        <pc:chgData name="Jesse Travaini" userId="S::n10747028@qut.edu.au::fc68ed64-4c49-4a5d-ac03-571796b2fcc0" providerId="AD" clId="Web-{1BD64E39-3225-BB23-BDD0-76857D209692}" dt="2023-05-24T13:50:00.428" v="192"/>
        <pc:sldMkLst>
          <pc:docMk/>
          <pc:sldMk cId="1954055975" sldId="295"/>
        </pc:sldMkLst>
      </pc:sldChg>
      <pc:sldChg chg="addSp delSp modSp add replId">
        <pc:chgData name="Jesse Travaini" userId="S::n10747028@qut.edu.au::fc68ed64-4c49-4a5d-ac03-571796b2fcc0" providerId="AD" clId="Web-{1BD64E39-3225-BB23-BDD0-76857D209692}" dt="2023-05-24T14:35:13.661" v="507" actId="14100"/>
        <pc:sldMkLst>
          <pc:docMk/>
          <pc:sldMk cId="3781758838" sldId="296"/>
        </pc:sldMkLst>
        <pc:picChg chg="add del mod">
          <ac:chgData name="Jesse Travaini" userId="S::n10747028@qut.edu.au::fc68ed64-4c49-4a5d-ac03-571796b2fcc0" providerId="AD" clId="Web-{1BD64E39-3225-BB23-BDD0-76857D209692}" dt="2023-05-24T14:02:49.698" v="235"/>
          <ac:picMkLst>
            <pc:docMk/>
            <pc:sldMk cId="3781758838" sldId="296"/>
            <ac:picMk id="2" creationId="{017E0218-26FC-309F-D125-DD1D27D02F17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4:03:11.980" v="243"/>
          <ac:picMkLst>
            <pc:docMk/>
            <pc:sldMk cId="3781758838" sldId="296"/>
            <ac:picMk id="3" creationId="{0463F3AA-5888-49E2-6C53-B55392596DDF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4:07:53.960" v="294"/>
          <ac:picMkLst>
            <pc:docMk/>
            <pc:sldMk cId="3781758838" sldId="296"/>
            <ac:picMk id="4" creationId="{D0AF96FB-2366-5464-38B8-F6466B8518E8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4:08:10.414" v="298"/>
          <ac:picMkLst>
            <pc:docMk/>
            <pc:sldMk cId="3781758838" sldId="296"/>
            <ac:picMk id="5" creationId="{992D1EEB-E227-DCC6-8A30-D84AE50F8C21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4:11:34.435" v="339"/>
          <ac:picMkLst>
            <pc:docMk/>
            <pc:sldMk cId="3781758838" sldId="296"/>
            <ac:picMk id="6" creationId="{CE9B54DC-8E2B-F3C9-ADA8-E8F177FC35F2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4:11:50.045" v="343"/>
          <ac:picMkLst>
            <pc:docMk/>
            <pc:sldMk cId="3781758838" sldId="296"/>
            <ac:picMk id="7" creationId="{ABA179BF-FE48-F5D2-07AC-FCC7966E9ECD}"/>
          </ac:picMkLst>
        </pc:picChg>
        <pc:picChg chg="add mod">
          <ac:chgData name="Jesse Travaini" userId="S::n10747028@qut.edu.au::fc68ed64-4c49-4a5d-ac03-571796b2fcc0" providerId="AD" clId="Web-{1BD64E39-3225-BB23-BDD0-76857D209692}" dt="2023-05-24T14:35:13.661" v="507" actId="14100"/>
          <ac:picMkLst>
            <pc:docMk/>
            <pc:sldMk cId="3781758838" sldId="296"/>
            <ac:picMk id="8" creationId="{F030BCC1-64A4-6401-E5AC-4D2493A572CA}"/>
          </ac:picMkLst>
        </pc:picChg>
      </pc:sldChg>
      <pc:sldChg chg="add del replId">
        <pc:chgData name="Jesse Travaini" userId="S::n10747028@qut.edu.au::fc68ed64-4c49-4a5d-ac03-571796b2fcc0" providerId="AD" clId="Web-{1BD64E39-3225-BB23-BDD0-76857D209692}" dt="2023-05-24T13:50:14.272" v="196"/>
        <pc:sldMkLst>
          <pc:docMk/>
          <pc:sldMk cId="2222766320" sldId="297"/>
        </pc:sldMkLst>
      </pc:sldChg>
      <pc:sldChg chg="add del replId">
        <pc:chgData name="Jesse Travaini" userId="S::n10747028@qut.edu.au::fc68ed64-4c49-4a5d-ac03-571796b2fcc0" providerId="AD" clId="Web-{1BD64E39-3225-BB23-BDD0-76857D209692}" dt="2023-05-24T13:50:19.382" v="198"/>
        <pc:sldMkLst>
          <pc:docMk/>
          <pc:sldMk cId="2271021958" sldId="297"/>
        </pc:sldMkLst>
      </pc:sldChg>
      <pc:sldChg chg="addSp delSp modSp add del replId">
        <pc:chgData name="Jesse Travaini" userId="S::n10747028@qut.edu.au::fc68ed64-4c49-4a5d-ac03-571796b2fcc0" providerId="AD" clId="Web-{1BD64E39-3225-BB23-BDD0-76857D209692}" dt="2023-05-24T14:05:10.186" v="252"/>
        <pc:sldMkLst>
          <pc:docMk/>
          <pc:sldMk cId="2491501719" sldId="297"/>
        </pc:sldMkLst>
        <pc:picChg chg="add del mod">
          <ac:chgData name="Jesse Travaini" userId="S::n10747028@qut.edu.au::fc68ed64-4c49-4a5d-ac03-571796b2fcc0" providerId="AD" clId="Web-{1BD64E39-3225-BB23-BDD0-76857D209692}" dt="2023-05-24T14:05:05.483" v="250"/>
          <ac:picMkLst>
            <pc:docMk/>
            <pc:sldMk cId="2491501719" sldId="297"/>
            <ac:picMk id="2" creationId="{56A3CA4E-2E6F-58C9-D3EC-53C7747C5BEB}"/>
          </ac:picMkLst>
        </pc:picChg>
      </pc:sldChg>
      <pc:sldChg chg="addSp delSp modSp add del replId">
        <pc:chgData name="Jesse Travaini" userId="S::n10747028@qut.edu.au::fc68ed64-4c49-4a5d-ac03-571796b2fcc0" providerId="AD" clId="Web-{1BD64E39-3225-BB23-BDD0-76857D209692}" dt="2023-05-24T14:28:16.602" v="447"/>
        <pc:sldMkLst>
          <pc:docMk/>
          <pc:sldMk cId="4060128703" sldId="298"/>
        </pc:sldMkLst>
        <pc:spChg chg="del">
          <ac:chgData name="Jesse Travaini" userId="S::n10747028@qut.edu.au::fc68ed64-4c49-4a5d-ac03-571796b2fcc0" providerId="AD" clId="Web-{1BD64E39-3225-BB23-BDD0-76857D209692}" dt="2023-05-24T14:06:36.798" v="287"/>
          <ac:spMkLst>
            <pc:docMk/>
            <pc:sldMk cId="4060128703" sldId="298"/>
            <ac:spMk id="166" creationId="{70CCC791-94D7-4BB8-9EDF-423CEA1F6215}"/>
          </ac:spMkLst>
        </pc:spChg>
        <pc:spChg chg="del">
          <ac:chgData name="Jesse Travaini" userId="S::n10747028@qut.edu.au::fc68ed64-4c49-4a5d-ac03-571796b2fcc0" providerId="AD" clId="Web-{1BD64E39-3225-BB23-BDD0-76857D209692}" dt="2023-05-24T14:06:36.798" v="287"/>
          <ac:spMkLst>
            <pc:docMk/>
            <pc:sldMk cId="4060128703" sldId="298"/>
            <ac:spMk id="168" creationId="{ED55A19D-297C-4231-AD1F-08EF9B4AA8F4}"/>
          </ac:spMkLst>
        </pc:spChg>
        <pc:spChg chg="del">
          <ac:chgData name="Jesse Travaini" userId="S::n10747028@qut.edu.au::fc68ed64-4c49-4a5d-ac03-571796b2fcc0" providerId="AD" clId="Web-{1BD64E39-3225-BB23-BDD0-76857D209692}" dt="2023-05-24T14:06:36.798" v="287"/>
          <ac:spMkLst>
            <pc:docMk/>
            <pc:sldMk cId="4060128703" sldId="298"/>
            <ac:spMk id="170" creationId="{98875539-0E84-455D-BC55-CA2C4BD93DC2}"/>
          </ac:spMkLst>
        </pc:spChg>
        <pc:spChg chg="del">
          <ac:chgData name="Jesse Travaini" userId="S::n10747028@qut.edu.au::fc68ed64-4c49-4a5d-ac03-571796b2fcc0" providerId="AD" clId="Web-{1BD64E39-3225-BB23-BDD0-76857D209692}" dt="2023-05-24T14:06:36.798" v="287"/>
          <ac:spMkLst>
            <pc:docMk/>
            <pc:sldMk cId="4060128703" sldId="298"/>
            <ac:spMk id="172" creationId="{5F9176D7-CC1C-4175-B08A-01FB9F4F3CB5}"/>
          </ac:spMkLst>
        </pc:spChg>
        <pc:spChg chg="del">
          <ac:chgData name="Jesse Travaini" userId="S::n10747028@qut.edu.au::fc68ed64-4c49-4a5d-ac03-571796b2fcc0" providerId="AD" clId="Web-{1BD64E39-3225-BB23-BDD0-76857D209692}" dt="2023-05-24T14:06:36.798" v="287"/>
          <ac:spMkLst>
            <pc:docMk/>
            <pc:sldMk cId="4060128703" sldId="298"/>
            <ac:spMk id="174" creationId="{D83469C6-FD66-4B54-921B-8031CD42BA2F}"/>
          </ac:spMkLst>
        </pc:spChg>
        <pc:spChg chg="del">
          <ac:chgData name="Jesse Travaini" userId="S::n10747028@qut.edu.au::fc68ed64-4c49-4a5d-ac03-571796b2fcc0" providerId="AD" clId="Web-{1BD64E39-3225-BB23-BDD0-76857D209692}" dt="2023-05-24T14:06:36.798" v="287"/>
          <ac:spMkLst>
            <pc:docMk/>
            <pc:sldMk cId="4060128703" sldId="298"/>
            <ac:spMk id="176" creationId="{6F0C6814-AEA4-4409-9A89-7AC1D41EB7CA}"/>
          </ac:spMkLst>
        </pc:spChg>
        <pc:spChg chg="del">
          <ac:chgData name="Jesse Travaini" userId="S::n10747028@qut.edu.au::fc68ed64-4c49-4a5d-ac03-571796b2fcc0" providerId="AD" clId="Web-{1BD64E39-3225-BB23-BDD0-76857D209692}" dt="2023-05-24T14:06:36.798" v="287"/>
          <ac:spMkLst>
            <pc:docMk/>
            <pc:sldMk cId="4060128703" sldId="298"/>
            <ac:spMk id="178" creationId="{6754052F-5B23-433C-8ADA-E8F0F8438144}"/>
          </ac:spMkLst>
        </pc:spChg>
        <pc:spChg chg="del">
          <ac:chgData name="Jesse Travaini" userId="S::n10747028@qut.edu.au::fc68ed64-4c49-4a5d-ac03-571796b2fcc0" providerId="AD" clId="Web-{1BD64E39-3225-BB23-BDD0-76857D209692}" dt="2023-05-24T14:06:36.798" v="287"/>
          <ac:spMkLst>
            <pc:docMk/>
            <pc:sldMk cId="4060128703" sldId="298"/>
            <ac:spMk id="180" creationId="{FB2B180F-0C1C-4489-B089-6B68FD7AB38F}"/>
          </ac:spMkLst>
        </pc:spChg>
        <pc:spChg chg="add del">
          <ac:chgData name="Jesse Travaini" userId="S::n10747028@qut.edu.au::fc68ed64-4c49-4a5d-ac03-571796b2fcc0" providerId="AD" clId="Web-{1BD64E39-3225-BB23-BDD0-76857D209692}" dt="2023-05-24T14:07:08.596" v="292"/>
          <ac:spMkLst>
            <pc:docMk/>
            <pc:sldMk cId="4060128703" sldId="298"/>
            <ac:spMk id="192" creationId="{417CDA24-35F8-4540-8C52-3096D6D94949}"/>
          </ac:spMkLst>
        </pc:spChg>
        <pc:spChg chg="add del">
          <ac:chgData name="Jesse Travaini" userId="S::n10747028@qut.edu.au::fc68ed64-4c49-4a5d-ac03-571796b2fcc0" providerId="AD" clId="Web-{1BD64E39-3225-BB23-BDD0-76857D209692}" dt="2023-05-24T14:07:08.596" v="292"/>
          <ac:spMkLst>
            <pc:docMk/>
            <pc:sldMk cId="4060128703" sldId="298"/>
            <ac:spMk id="194" creationId="{8658BFE0-4E65-4174-9C75-687C94E88273}"/>
          </ac:spMkLst>
        </pc:spChg>
        <pc:spChg chg="add del">
          <ac:chgData name="Jesse Travaini" userId="S::n10747028@qut.edu.au::fc68ed64-4c49-4a5d-ac03-571796b2fcc0" providerId="AD" clId="Web-{1BD64E39-3225-BB23-BDD0-76857D209692}" dt="2023-05-24T14:07:08.596" v="292"/>
          <ac:spMkLst>
            <pc:docMk/>
            <pc:sldMk cId="4060128703" sldId="298"/>
            <ac:spMk id="196" creationId="{FA75DFED-A0C1-4A83-BE1D-0271C1826EF6}"/>
          </ac:spMkLst>
        </pc:spChg>
        <pc:spChg chg="add">
          <ac:chgData name="Jesse Travaini" userId="S::n10747028@qut.edu.au::fc68ed64-4c49-4a5d-ac03-571796b2fcc0" providerId="AD" clId="Web-{1BD64E39-3225-BB23-BDD0-76857D209692}" dt="2023-05-24T14:07:08.596" v="292"/>
          <ac:spMkLst>
            <pc:docMk/>
            <pc:sldMk cId="4060128703" sldId="298"/>
            <ac:spMk id="201" creationId="{F4AEA020-F47C-4D8F-B20C-E5BDB814AF53}"/>
          </ac:spMkLst>
        </pc:spChg>
        <pc:grpChg chg="del">
          <ac:chgData name="Jesse Travaini" userId="S::n10747028@qut.edu.au::fc68ed64-4c49-4a5d-ac03-571796b2fcc0" providerId="AD" clId="Web-{1BD64E39-3225-BB23-BDD0-76857D209692}" dt="2023-05-24T14:06:36.798" v="287"/>
          <ac:grpSpMkLst>
            <pc:docMk/>
            <pc:sldMk cId="4060128703" sldId="298"/>
            <ac:grpSpMk id="159" creationId="{773CCE17-EE0F-40E0-B7AE-CF7677B64709}"/>
          </ac:grpSpMkLst>
        </pc:grpChg>
        <pc:grpChg chg="del">
          <ac:chgData name="Jesse Travaini" userId="S::n10747028@qut.edu.au::fc68ed64-4c49-4a5d-ac03-571796b2fcc0" providerId="AD" clId="Web-{1BD64E39-3225-BB23-BDD0-76857D209692}" dt="2023-05-24T14:06:36.798" v="287"/>
          <ac:grpSpMkLst>
            <pc:docMk/>
            <pc:sldMk cId="4060128703" sldId="298"/>
            <ac:grpSpMk id="182" creationId="{F8DA0E47-CC59-4007-BDA3-0D5A4CF235D6}"/>
          </ac:grpSpMkLst>
        </pc:grpChg>
        <pc:picChg chg="add del mod ord">
          <ac:chgData name="Jesse Travaini" userId="S::n10747028@qut.edu.au::fc68ed64-4c49-4a5d-ac03-571796b2fcc0" providerId="AD" clId="Web-{1BD64E39-3225-BB23-BDD0-76857D209692}" dt="2023-05-24T14:12:55.281" v="350"/>
          <ac:picMkLst>
            <pc:docMk/>
            <pc:sldMk cId="4060128703" sldId="298"/>
            <ac:picMk id="2" creationId="{6A4236FC-2193-1C79-6C4D-4D6A7C597348}"/>
          </ac:picMkLst>
        </pc:picChg>
        <pc:picChg chg="add del mod ord">
          <ac:chgData name="Jesse Travaini" userId="S::n10747028@qut.edu.au::fc68ed64-4c49-4a5d-ac03-571796b2fcc0" providerId="AD" clId="Web-{1BD64E39-3225-BB23-BDD0-76857D209692}" dt="2023-05-24T14:12:56.734" v="352"/>
          <ac:picMkLst>
            <pc:docMk/>
            <pc:sldMk cId="4060128703" sldId="298"/>
            <ac:picMk id="3" creationId="{523E8881-757C-6A8D-7B74-39EC3556ED57}"/>
          </ac:picMkLst>
        </pc:picChg>
        <pc:picChg chg="add del mod ord">
          <ac:chgData name="Jesse Travaini" userId="S::n10747028@qut.edu.au::fc68ed64-4c49-4a5d-ac03-571796b2fcc0" providerId="AD" clId="Web-{1BD64E39-3225-BB23-BDD0-76857D209692}" dt="2023-05-24T14:12:55.812" v="351"/>
          <ac:picMkLst>
            <pc:docMk/>
            <pc:sldMk cId="4060128703" sldId="298"/>
            <ac:picMk id="4" creationId="{B552E408-8853-6537-77F9-2896317D077A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4:12:54.624" v="349"/>
          <ac:picMkLst>
            <pc:docMk/>
            <pc:sldMk cId="4060128703" sldId="298"/>
            <ac:picMk id="5" creationId="{5DD8B452-43A6-0AC6-9956-7C7905E4BA9F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4:27:38.663" v="435"/>
          <ac:picMkLst>
            <pc:docMk/>
            <pc:sldMk cId="4060128703" sldId="298"/>
            <ac:picMk id="6" creationId="{39802C9A-5DD0-A8E9-514E-2479A80C9AE2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4:28:00.758" v="441"/>
          <ac:picMkLst>
            <pc:docMk/>
            <pc:sldMk cId="4060128703" sldId="298"/>
            <ac:picMk id="7" creationId="{46619C99-15B5-8EBA-67F2-3D62A7EC9048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4:27:49.632" v="438"/>
          <ac:picMkLst>
            <pc:docMk/>
            <pc:sldMk cId="4060128703" sldId="298"/>
            <ac:picMk id="8" creationId="{95C247B6-35A3-9D9D-098B-F9E9973EFA2A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4:28:10.508" v="444"/>
          <ac:picMkLst>
            <pc:docMk/>
            <pc:sldMk cId="4060128703" sldId="298"/>
            <ac:picMk id="9" creationId="{77C1BD19-E74C-4D62-6F16-D63C741C3573}"/>
          </ac:picMkLst>
        </pc:picChg>
      </pc:sldChg>
      <pc:sldChg chg="addSp delSp modSp add del replId">
        <pc:chgData name="Jesse Travaini" userId="S::n10747028@qut.edu.au::fc68ed64-4c49-4a5d-ac03-571796b2fcc0" providerId="AD" clId="Web-{1BD64E39-3225-BB23-BDD0-76857D209692}" dt="2023-05-24T14:05:42.406" v="268"/>
        <pc:sldMkLst>
          <pc:docMk/>
          <pc:sldMk cId="2513995947" sldId="299"/>
        </pc:sldMkLst>
        <pc:picChg chg="add del mod">
          <ac:chgData name="Jesse Travaini" userId="S::n10747028@qut.edu.au::fc68ed64-4c49-4a5d-ac03-571796b2fcc0" providerId="AD" clId="Web-{1BD64E39-3225-BB23-BDD0-76857D209692}" dt="2023-05-24T14:05:24.390" v="257"/>
          <ac:picMkLst>
            <pc:docMk/>
            <pc:sldMk cId="2513995947" sldId="299"/>
            <ac:picMk id="2" creationId="{7ACC23DF-7236-EAD6-19BB-2CD903BC74C8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4:01:19.336" v="222"/>
          <ac:picMkLst>
            <pc:docMk/>
            <pc:sldMk cId="2513995947" sldId="299"/>
            <ac:picMk id="3" creationId="{CC49D5A4-9A9E-5959-E099-4112B2B19F71}"/>
          </ac:picMkLst>
        </pc:picChg>
        <pc:picChg chg="add del mod">
          <ac:chgData name="Jesse Travaini" userId="S::n10747028@qut.edu.au::fc68ed64-4c49-4a5d-ac03-571796b2fcc0" providerId="AD" clId="Web-{1BD64E39-3225-BB23-BDD0-76857D209692}" dt="2023-05-24T14:05:35.468" v="263"/>
          <ac:picMkLst>
            <pc:docMk/>
            <pc:sldMk cId="2513995947" sldId="299"/>
            <ac:picMk id="4" creationId="{591E940C-21EA-5B3C-A659-8BEA12012CCF}"/>
          </ac:picMkLst>
        </pc:picChg>
      </pc:sldChg>
      <pc:sldChg chg="addSp delSp modSp add replId">
        <pc:chgData name="Jesse Travaini" userId="S::n10747028@qut.edu.au::fc68ed64-4c49-4a5d-ac03-571796b2fcc0" providerId="AD" clId="Web-{1BD64E39-3225-BB23-BDD0-76857D209692}" dt="2023-05-24T14:34:47.332" v="501" actId="14100"/>
        <pc:sldMkLst>
          <pc:docMk/>
          <pc:sldMk cId="3283404023" sldId="300"/>
        </pc:sldMkLst>
        <pc:picChg chg="add del mod">
          <ac:chgData name="Jesse Travaini" userId="S::n10747028@qut.edu.au::fc68ed64-4c49-4a5d-ac03-571796b2fcc0" providerId="AD" clId="Web-{1BD64E39-3225-BB23-BDD0-76857D209692}" dt="2023-05-24T14:14:55.065" v="359"/>
          <ac:picMkLst>
            <pc:docMk/>
            <pc:sldMk cId="3283404023" sldId="300"/>
            <ac:picMk id="2" creationId="{063CEDD7-CD84-34CA-6351-E5186C13B95D}"/>
          </ac:picMkLst>
        </pc:picChg>
        <pc:picChg chg="add mod">
          <ac:chgData name="Jesse Travaini" userId="S::n10747028@qut.edu.au::fc68ed64-4c49-4a5d-ac03-571796b2fcc0" providerId="AD" clId="Web-{1BD64E39-3225-BB23-BDD0-76857D209692}" dt="2023-05-24T14:34:47.332" v="501" actId="14100"/>
          <ac:picMkLst>
            <pc:docMk/>
            <pc:sldMk cId="3283404023" sldId="300"/>
            <ac:picMk id="3" creationId="{8AD33F4E-8BE5-7FC1-4E8E-9037842BB7EA}"/>
          </ac:picMkLst>
        </pc:picChg>
      </pc:sldChg>
      <pc:sldChg chg="addSp delSp modSp add replId">
        <pc:chgData name="Jesse Travaini" userId="S::n10747028@qut.edu.au::fc68ed64-4c49-4a5d-ac03-571796b2fcc0" providerId="AD" clId="Web-{1BD64E39-3225-BB23-BDD0-76857D209692}" dt="2023-05-24T14:45:21.505" v="599" actId="14100"/>
        <pc:sldMkLst>
          <pc:docMk/>
          <pc:sldMk cId="3272059920" sldId="301"/>
        </pc:sldMkLst>
        <pc:picChg chg="add del mod">
          <ac:chgData name="Jesse Travaini" userId="S::n10747028@qut.edu.au::fc68ed64-4c49-4a5d-ac03-571796b2fcc0" providerId="AD" clId="Web-{1BD64E39-3225-BB23-BDD0-76857D209692}" dt="2023-05-24T14:43:58.940" v="587"/>
          <ac:picMkLst>
            <pc:docMk/>
            <pc:sldMk cId="3272059920" sldId="301"/>
            <ac:picMk id="2" creationId="{573FBA73-4E1D-3DB9-9BF5-7F55D4FCB851}"/>
          </ac:picMkLst>
        </pc:picChg>
        <pc:picChg chg="add mod">
          <ac:chgData name="Jesse Travaini" userId="S::n10747028@qut.edu.au::fc68ed64-4c49-4a5d-ac03-571796b2fcc0" providerId="AD" clId="Web-{1BD64E39-3225-BB23-BDD0-76857D209692}" dt="2023-05-24T14:38:18.665" v="539" actId="14100"/>
          <ac:picMkLst>
            <pc:docMk/>
            <pc:sldMk cId="3272059920" sldId="301"/>
            <ac:picMk id="3" creationId="{DC4F7191-90B9-E423-E92B-0F1A1825378B}"/>
          </ac:picMkLst>
        </pc:picChg>
        <pc:picChg chg="add mod">
          <ac:chgData name="Jesse Travaini" userId="S::n10747028@qut.edu.au::fc68ed64-4c49-4a5d-ac03-571796b2fcc0" providerId="AD" clId="Web-{1BD64E39-3225-BB23-BDD0-76857D209692}" dt="2023-05-24T14:38:09.587" v="537" actId="1076"/>
          <ac:picMkLst>
            <pc:docMk/>
            <pc:sldMk cId="3272059920" sldId="301"/>
            <ac:picMk id="4" creationId="{D3D543F4-3F56-D649-01DF-A8C53D9545B1}"/>
          </ac:picMkLst>
        </pc:picChg>
        <pc:picChg chg="add mod">
          <ac:chgData name="Jesse Travaini" userId="S::n10747028@qut.edu.au::fc68ed64-4c49-4a5d-ac03-571796b2fcc0" providerId="AD" clId="Web-{1BD64E39-3225-BB23-BDD0-76857D209692}" dt="2023-05-24T14:38:11.884" v="538" actId="1076"/>
          <ac:picMkLst>
            <pc:docMk/>
            <pc:sldMk cId="3272059920" sldId="301"/>
            <ac:picMk id="5" creationId="{8D78482C-4365-F92E-6F0D-905F02C42DE6}"/>
          </ac:picMkLst>
        </pc:picChg>
        <pc:picChg chg="add mod">
          <ac:chgData name="Jesse Travaini" userId="S::n10747028@qut.edu.au::fc68ed64-4c49-4a5d-ac03-571796b2fcc0" providerId="AD" clId="Web-{1BD64E39-3225-BB23-BDD0-76857D209692}" dt="2023-05-24T14:45:21.505" v="599" actId="14100"/>
          <ac:picMkLst>
            <pc:docMk/>
            <pc:sldMk cId="3272059920" sldId="301"/>
            <ac:picMk id="6" creationId="{C87E82D3-2954-F8DE-95D3-23A8BEF1D555}"/>
          </ac:picMkLst>
        </pc:picChg>
        <pc:picChg chg="del">
          <ac:chgData name="Jesse Travaini" userId="S::n10747028@qut.edu.au::fc68ed64-4c49-4a5d-ac03-571796b2fcc0" providerId="AD" clId="Web-{1BD64E39-3225-BB23-BDD0-76857D209692}" dt="2023-05-24T14:24:20.205" v="393"/>
          <ac:picMkLst>
            <pc:docMk/>
            <pc:sldMk cId="3272059920" sldId="301"/>
            <ac:picMk id="8" creationId="{F030BCC1-64A4-6401-E5AC-4D2493A572CA}"/>
          </ac:picMkLst>
        </pc:picChg>
      </pc:sldChg>
      <pc:sldChg chg="addSp delSp modSp add replId">
        <pc:chgData name="Jesse Travaini" userId="S::n10747028@qut.edu.au::fc68ed64-4c49-4a5d-ac03-571796b2fcc0" providerId="AD" clId="Web-{1BD64E39-3225-BB23-BDD0-76857D209692}" dt="2023-05-24T14:43:00.735" v="586" actId="1076"/>
        <pc:sldMkLst>
          <pc:docMk/>
          <pc:sldMk cId="719799826" sldId="302"/>
        </pc:sldMkLst>
        <pc:picChg chg="add mod">
          <ac:chgData name="Jesse Travaini" userId="S::n10747028@qut.edu.au::fc68ed64-4c49-4a5d-ac03-571796b2fcc0" providerId="AD" clId="Web-{1BD64E39-3225-BB23-BDD0-76857D209692}" dt="2023-05-24T14:42:10.203" v="580" actId="1076"/>
          <ac:picMkLst>
            <pc:docMk/>
            <pc:sldMk cId="719799826" sldId="302"/>
            <ac:picMk id="2" creationId="{4A95560E-5BD1-2E19-2376-39383C960CF2}"/>
          </ac:picMkLst>
        </pc:picChg>
        <pc:picChg chg="add mod">
          <ac:chgData name="Jesse Travaini" userId="S::n10747028@qut.edu.au::fc68ed64-4c49-4a5d-ac03-571796b2fcc0" providerId="AD" clId="Web-{1BD64E39-3225-BB23-BDD0-76857D209692}" dt="2023-05-24T14:43:00.735" v="586" actId="1076"/>
          <ac:picMkLst>
            <pc:docMk/>
            <pc:sldMk cId="719799826" sldId="302"/>
            <ac:picMk id="3" creationId="{BBB9872E-2A12-3B24-D5BD-C8284CD447D1}"/>
          </ac:picMkLst>
        </pc:picChg>
        <pc:picChg chg="add mod">
          <ac:chgData name="Jesse Travaini" userId="S::n10747028@qut.edu.au::fc68ed64-4c49-4a5d-ac03-571796b2fcc0" providerId="AD" clId="Web-{1BD64E39-3225-BB23-BDD0-76857D209692}" dt="2023-05-24T14:42:08.484" v="579" actId="1076"/>
          <ac:picMkLst>
            <pc:docMk/>
            <pc:sldMk cId="719799826" sldId="302"/>
            <ac:picMk id="4" creationId="{E290C0CF-A883-BEC5-2A30-BFD6BD803874}"/>
          </ac:picMkLst>
        </pc:picChg>
        <pc:picChg chg="add mod">
          <ac:chgData name="Jesse Travaini" userId="S::n10747028@qut.edu.au::fc68ed64-4c49-4a5d-ac03-571796b2fcc0" providerId="AD" clId="Web-{1BD64E39-3225-BB23-BDD0-76857D209692}" dt="2023-05-24T14:42:58.110" v="585" actId="1076"/>
          <ac:picMkLst>
            <pc:docMk/>
            <pc:sldMk cId="719799826" sldId="302"/>
            <ac:picMk id="5" creationId="{77552BAC-04B2-CA60-7069-63A7D6ED87A6}"/>
          </ac:picMkLst>
        </pc:picChg>
        <pc:picChg chg="del">
          <ac:chgData name="Jesse Travaini" userId="S::n10747028@qut.edu.au::fc68ed64-4c49-4a5d-ac03-571796b2fcc0" providerId="AD" clId="Web-{1BD64E39-3225-BB23-BDD0-76857D209692}" dt="2023-05-24T14:27:34.444" v="434"/>
          <ac:picMkLst>
            <pc:docMk/>
            <pc:sldMk cId="719799826" sldId="302"/>
            <ac:picMk id="8" creationId="{F030BCC1-64A4-6401-E5AC-4D2493A572CA}"/>
          </ac:picMkLst>
        </pc:picChg>
      </pc:sldChg>
    </pc:docChg>
  </pc:docChgLst>
  <pc:docChgLst>
    <pc:chgData name="Jesse Travaini" userId="S::n10747028@qut.edu.au::fc68ed64-4c49-4a5d-ac03-571796b2fcc0" providerId="AD" clId="Web-{DAC51B8C-7A11-B54A-8B85-4AE9A9F4B805}"/>
    <pc:docChg chg="delSld sldOrd">
      <pc:chgData name="Jesse Travaini" userId="S::n10747028@qut.edu.au::fc68ed64-4c49-4a5d-ac03-571796b2fcc0" providerId="AD" clId="Web-{DAC51B8C-7A11-B54A-8B85-4AE9A9F4B805}" dt="2023-05-24T22:54:50.562" v="4"/>
      <pc:docMkLst>
        <pc:docMk/>
      </pc:docMkLst>
      <pc:sldChg chg="ord">
        <pc:chgData name="Jesse Travaini" userId="S::n10747028@qut.edu.au::fc68ed64-4c49-4a5d-ac03-571796b2fcc0" providerId="AD" clId="Web-{DAC51B8C-7A11-B54A-8B85-4AE9A9F4B805}" dt="2023-05-24T22:54:07.795" v="2"/>
        <pc:sldMkLst>
          <pc:docMk/>
          <pc:sldMk cId="3781758838" sldId="296"/>
        </pc:sldMkLst>
      </pc:sldChg>
      <pc:sldChg chg="ord">
        <pc:chgData name="Jesse Travaini" userId="S::n10747028@qut.edu.au::fc68ed64-4c49-4a5d-ac03-571796b2fcc0" providerId="AD" clId="Web-{DAC51B8C-7A11-B54A-8B85-4AE9A9F4B805}" dt="2023-05-24T22:54:50.562" v="4"/>
        <pc:sldMkLst>
          <pc:docMk/>
          <pc:sldMk cId="3283404023" sldId="300"/>
        </pc:sldMkLst>
      </pc:sldChg>
      <pc:sldChg chg="ord">
        <pc:chgData name="Jesse Travaini" userId="S::n10747028@qut.edu.au::fc68ed64-4c49-4a5d-ac03-571796b2fcc0" providerId="AD" clId="Web-{DAC51B8C-7A11-B54A-8B85-4AE9A9F4B805}" dt="2023-05-24T22:53:51.639" v="1"/>
        <pc:sldMkLst>
          <pc:docMk/>
          <pc:sldMk cId="3272059920" sldId="301"/>
        </pc:sldMkLst>
      </pc:sldChg>
      <pc:sldChg chg="ord">
        <pc:chgData name="Jesse Travaini" userId="S::n10747028@qut.edu.au::fc68ed64-4c49-4a5d-ac03-571796b2fcc0" providerId="AD" clId="Web-{DAC51B8C-7A11-B54A-8B85-4AE9A9F4B805}" dt="2023-05-24T22:54:23.155" v="3"/>
        <pc:sldMkLst>
          <pc:docMk/>
          <pc:sldMk cId="719799826" sldId="302"/>
        </pc:sldMkLst>
      </pc:sldChg>
      <pc:sldChg chg="del">
        <pc:chgData name="Jesse Travaini" userId="S::n10747028@qut.edu.au::fc68ed64-4c49-4a5d-ac03-571796b2fcc0" providerId="AD" clId="Web-{DAC51B8C-7A11-B54A-8B85-4AE9A9F4B805}" dt="2023-05-24T21:45:09.011" v="0"/>
        <pc:sldMkLst>
          <pc:docMk/>
          <pc:sldMk cId="2496091705" sldId="314"/>
        </pc:sldMkLst>
      </pc:sldChg>
    </pc:docChg>
  </pc:docChgLst>
  <pc:docChgLst>
    <pc:chgData name="Nicholas Gecks-Preston" userId="S::n10763104@qut.edu.au::1bb99a58-3236-4a8c-b147-414d2b769c77" providerId="AD" clId="Web-{3749B12E-B3C8-C6A0-8983-097C8BA81CF1}"/>
    <pc:docChg chg="addSld delSld modSld sldOrd">
      <pc:chgData name="Nicholas Gecks-Preston" userId="S::n10763104@qut.edu.au::1bb99a58-3236-4a8c-b147-414d2b769c77" providerId="AD" clId="Web-{3749B12E-B3C8-C6A0-8983-097C8BA81CF1}" dt="2023-05-24T20:26:31.584" v="866"/>
      <pc:docMkLst>
        <pc:docMk/>
      </pc:docMkLst>
      <pc:sldChg chg="addSp delSp modSp">
        <pc:chgData name="Nicholas Gecks-Preston" userId="S::n10763104@qut.edu.au::1bb99a58-3236-4a8c-b147-414d2b769c77" providerId="AD" clId="Web-{3749B12E-B3C8-C6A0-8983-097C8BA81CF1}" dt="2023-05-24T19:52:17.631" v="377" actId="1076"/>
        <pc:sldMkLst>
          <pc:docMk/>
          <pc:sldMk cId="883942796" sldId="270"/>
        </pc:sldMkLst>
        <pc:spChg chg="mod">
          <ac:chgData name="Nicholas Gecks-Preston" userId="S::n10763104@qut.edu.au::1bb99a58-3236-4a8c-b147-414d2b769c77" providerId="AD" clId="Web-{3749B12E-B3C8-C6A0-8983-097C8BA81CF1}" dt="2023-05-24T19:51:11.052" v="363" actId="20577"/>
          <ac:spMkLst>
            <pc:docMk/>
            <pc:sldMk cId="883942796" sldId="270"/>
            <ac:spMk id="2" creationId="{78561672-A86C-195B-80B8-55B9FB5D5722}"/>
          </ac:spMkLst>
        </pc:spChg>
        <pc:spChg chg="del">
          <ac:chgData name="Nicholas Gecks-Preston" userId="S::n10763104@qut.edu.au::1bb99a58-3236-4a8c-b147-414d2b769c77" providerId="AD" clId="Web-{3749B12E-B3C8-C6A0-8983-097C8BA81CF1}" dt="2023-05-24T19:51:49.224" v="370"/>
          <ac:spMkLst>
            <pc:docMk/>
            <pc:sldMk cId="883942796" sldId="270"/>
            <ac:spMk id="3" creationId="{42947D43-34A3-E1B4-4C44-C6C0AC0F7FCC}"/>
          </ac:spMkLst>
        </pc:spChg>
        <pc:spChg chg="add del mod">
          <ac:chgData name="Nicholas Gecks-Preston" userId="S::n10763104@qut.edu.au::1bb99a58-3236-4a8c-b147-414d2b769c77" providerId="AD" clId="Web-{3749B12E-B3C8-C6A0-8983-097C8BA81CF1}" dt="2023-05-24T19:51:47.084" v="369"/>
          <ac:spMkLst>
            <pc:docMk/>
            <pc:sldMk cId="883942796" sldId="270"/>
            <ac:spMk id="5" creationId="{84B2AB10-81F2-60A7-E1C9-D1A5162B311D}"/>
          </ac:spMkLst>
        </pc:spChg>
        <pc:spChg chg="add del mod">
          <ac:chgData name="Nicholas Gecks-Preston" userId="S::n10763104@qut.edu.au::1bb99a58-3236-4a8c-b147-414d2b769c77" providerId="AD" clId="Web-{3749B12E-B3C8-C6A0-8983-097C8BA81CF1}" dt="2023-05-24T19:51:52.568" v="372"/>
          <ac:spMkLst>
            <pc:docMk/>
            <pc:sldMk cId="883942796" sldId="270"/>
            <ac:spMk id="7" creationId="{04DBCBEA-304E-AD07-8030-54830865F819}"/>
          </ac:spMkLst>
        </pc:spChg>
        <pc:graphicFrameChg chg="add mod modGraphic">
          <ac:chgData name="Nicholas Gecks-Preston" userId="S::n10763104@qut.edu.au::1bb99a58-3236-4a8c-b147-414d2b769c77" providerId="AD" clId="Web-{3749B12E-B3C8-C6A0-8983-097C8BA81CF1}" dt="2023-05-24T19:52:17.631" v="377" actId="1076"/>
          <ac:graphicFrameMkLst>
            <pc:docMk/>
            <pc:sldMk cId="883942796" sldId="270"/>
            <ac:graphicFrameMk id="9" creationId="{D8A04350-42BD-4D5D-44B8-EDE192FBDCE4}"/>
          </ac:graphicFrameMkLst>
        </pc:graphicFrameChg>
      </pc:sldChg>
      <pc:sldChg chg="modSp">
        <pc:chgData name="Nicholas Gecks-Preston" userId="S::n10763104@qut.edu.au::1bb99a58-3236-4a8c-b147-414d2b769c77" providerId="AD" clId="Web-{3749B12E-B3C8-C6A0-8983-097C8BA81CF1}" dt="2023-05-24T19:52:36.975" v="381" actId="1076"/>
        <pc:sldMkLst>
          <pc:docMk/>
          <pc:sldMk cId="438466964" sldId="272"/>
        </pc:sldMkLst>
        <pc:spChg chg="mod">
          <ac:chgData name="Nicholas Gecks-Preston" userId="S::n10763104@qut.edu.au::1bb99a58-3236-4a8c-b147-414d2b769c77" providerId="AD" clId="Web-{3749B12E-B3C8-C6A0-8983-097C8BA81CF1}" dt="2023-05-24T19:52:36.975" v="381" actId="1076"/>
          <ac:spMkLst>
            <pc:docMk/>
            <pc:sldMk cId="438466964" sldId="272"/>
            <ac:spMk id="7" creationId="{7560D203-09E2-C85F-AA0B-54E8C5B03273}"/>
          </ac:spMkLst>
        </pc:spChg>
        <pc:picChg chg="mod">
          <ac:chgData name="Nicholas Gecks-Preston" userId="S::n10763104@qut.edu.au::1bb99a58-3236-4a8c-b147-414d2b769c77" providerId="AD" clId="Web-{3749B12E-B3C8-C6A0-8983-097C8BA81CF1}" dt="2023-05-24T19:52:32.741" v="380" actId="1076"/>
          <ac:picMkLst>
            <pc:docMk/>
            <pc:sldMk cId="438466964" sldId="272"/>
            <ac:picMk id="4" creationId="{FB19720B-381D-5A91-9269-9111E8A7EF78}"/>
          </ac:picMkLst>
        </pc:picChg>
      </pc:sldChg>
      <pc:sldChg chg="addSp delSp modSp del mod setBg">
        <pc:chgData name="Nicholas Gecks-Preston" userId="S::n10763104@qut.edu.au::1bb99a58-3236-4a8c-b147-414d2b769c77" providerId="AD" clId="Web-{3749B12E-B3C8-C6A0-8983-097C8BA81CF1}" dt="2023-05-24T19:50:26.613" v="353"/>
        <pc:sldMkLst>
          <pc:docMk/>
          <pc:sldMk cId="1809238960" sldId="278"/>
        </pc:sldMkLst>
        <pc:spChg chg="mod">
          <ac:chgData name="Nicholas Gecks-Preston" userId="S::n10763104@qut.edu.au::1bb99a58-3236-4a8c-b147-414d2b769c77" providerId="AD" clId="Web-{3749B12E-B3C8-C6A0-8983-097C8BA81CF1}" dt="2023-05-24T19:44:40.200" v="294"/>
          <ac:spMkLst>
            <pc:docMk/>
            <pc:sldMk cId="1809238960" sldId="278"/>
            <ac:spMk id="2" creationId="{E03A3B23-5DF3-84DE-2DA3-6EDE95F7741F}"/>
          </ac:spMkLst>
        </pc:spChg>
        <pc:spChg chg="add del mod">
          <ac:chgData name="Nicholas Gecks-Preston" userId="S::n10763104@qut.edu.au::1bb99a58-3236-4a8c-b147-414d2b769c77" providerId="AD" clId="Web-{3749B12E-B3C8-C6A0-8983-097C8BA81CF1}" dt="2023-05-24T19:37:58.786" v="222"/>
          <ac:spMkLst>
            <pc:docMk/>
            <pc:sldMk cId="1809238960" sldId="278"/>
            <ac:spMk id="3" creationId="{FCD4BFA3-7B4D-ACFD-BA8A-4FF3FB9A2BFE}"/>
          </ac:spMkLst>
        </pc:spChg>
        <pc:spChg chg="add del mod">
          <ac:chgData name="Nicholas Gecks-Preston" userId="S::n10763104@qut.edu.au::1bb99a58-3236-4a8c-b147-414d2b769c77" providerId="AD" clId="Web-{3749B12E-B3C8-C6A0-8983-097C8BA81CF1}" dt="2023-05-24T19:42:09.775" v="267"/>
          <ac:spMkLst>
            <pc:docMk/>
            <pc:sldMk cId="1809238960" sldId="278"/>
            <ac:spMk id="5" creationId="{1FAA628E-02C2-384F-C872-69797D439C51}"/>
          </ac:spMkLst>
        </pc:spChg>
        <pc:spChg chg="add del mod">
          <ac:chgData name="Nicholas Gecks-Preston" userId="S::n10763104@qut.edu.au::1bb99a58-3236-4a8c-b147-414d2b769c77" providerId="AD" clId="Web-{3749B12E-B3C8-C6A0-8983-097C8BA81CF1}" dt="2023-05-24T19:29:43.760" v="93"/>
          <ac:spMkLst>
            <pc:docMk/>
            <pc:sldMk cId="1809238960" sldId="278"/>
            <ac:spMk id="7" creationId="{BA19B7E9-74C0-33B1-1243-75CCC37DFA46}"/>
          </ac:spMkLst>
        </pc:spChg>
        <pc:spChg chg="add del mod">
          <ac:chgData name="Nicholas Gecks-Preston" userId="S::n10763104@qut.edu.au::1bb99a58-3236-4a8c-b147-414d2b769c77" providerId="AD" clId="Web-{3749B12E-B3C8-C6A0-8983-097C8BA81CF1}" dt="2023-05-24T19:34:25.953" v="133"/>
          <ac:spMkLst>
            <pc:docMk/>
            <pc:sldMk cId="1809238960" sldId="278"/>
            <ac:spMk id="105" creationId="{2EF34F19-C87D-92C6-E01A-6CB1C38A843E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33:58.375" v="126"/>
          <ac:spMkLst>
            <pc:docMk/>
            <pc:sldMk cId="1809238960" sldId="278"/>
            <ac:spMk id="110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33:58.375" v="126"/>
          <ac:spMkLst>
            <pc:docMk/>
            <pc:sldMk cId="1809238960" sldId="278"/>
            <ac:spMk id="112" creationId="{C1D72A4A-771D-4FE0-A07E-D0DAF4D69C4C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33:58.375" v="126"/>
          <ac:spMkLst>
            <pc:docMk/>
            <pc:sldMk cId="1809238960" sldId="278"/>
            <ac:spMk id="114" creationId="{05BB7246-8AFD-47FC-A1F4-491E0167E208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33:58.375" v="126"/>
          <ac:spMkLst>
            <pc:docMk/>
            <pc:sldMk cId="1809238960" sldId="278"/>
            <ac:spMk id="116" creationId="{0A6DF2E7-0906-4F1E-9B28-48B1A4D8E038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33:58.375" v="126"/>
          <ac:spMkLst>
            <pc:docMk/>
            <pc:sldMk cId="1809238960" sldId="278"/>
            <ac:spMk id="118" creationId="{684FEC42-F70A-4505-A5DF-EC67268FE9B9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33:58.375" v="126"/>
          <ac:spMkLst>
            <pc:docMk/>
            <pc:sldMk cId="1809238960" sldId="278"/>
            <ac:spMk id="120" creationId="{7D10AF26-17A2-4FA8-824A-F78507AF664C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44:40.200" v="294"/>
          <ac:spMkLst>
            <pc:docMk/>
            <pc:sldMk cId="1809238960" sldId="278"/>
            <ac:spMk id="122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44:40.200" v="294"/>
          <ac:spMkLst>
            <pc:docMk/>
            <pc:sldMk cId="1809238960" sldId="278"/>
            <ac:spMk id="125" creationId="{DBBB6517-AFD0-4A58-8B37-F17AB812D2B6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44:40.200" v="294"/>
          <ac:spMkLst>
            <pc:docMk/>
            <pc:sldMk cId="1809238960" sldId="278"/>
            <ac:spMk id="126" creationId="{3E39FCFD-033D-4043-95D9-7FAAAA8E0566}"/>
          </ac:spMkLst>
        </pc:spChg>
        <pc:spChg chg="add del mod">
          <ac:chgData name="Nicholas Gecks-Preston" userId="S::n10763104@qut.edu.au::1bb99a58-3236-4a8c-b147-414d2b769c77" providerId="AD" clId="Web-{3749B12E-B3C8-C6A0-8983-097C8BA81CF1}" dt="2023-05-24T19:41:51.744" v="263"/>
          <ac:spMkLst>
            <pc:docMk/>
            <pc:sldMk cId="1809238960" sldId="278"/>
            <ac:spMk id="131" creationId="{58613DF4-8F58-3036-6F8E-360EA56281FF}"/>
          </ac:spMkLst>
        </pc:spChg>
        <pc:spChg chg="add del mod">
          <ac:chgData name="Nicholas Gecks-Preston" userId="S::n10763104@qut.edu.au::1bb99a58-3236-4a8c-b147-414d2b769c77" providerId="AD" clId="Web-{3749B12E-B3C8-C6A0-8983-097C8BA81CF1}" dt="2023-05-24T19:38:05.661" v="224"/>
          <ac:spMkLst>
            <pc:docMk/>
            <pc:sldMk cId="1809238960" sldId="278"/>
            <ac:spMk id="133" creationId="{920B41F4-6796-D5F0-0745-6238617B1978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19:44:40.200" v="294"/>
          <ac:spMkLst>
            <pc:docMk/>
            <pc:sldMk cId="1809238960" sldId="278"/>
            <ac:spMk id="139" creationId="{5A0118C5-4F8D-4CF4-BADD-53FEACC6C42A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19:44:40.200" v="294"/>
          <ac:spMkLst>
            <pc:docMk/>
            <pc:sldMk cId="1809238960" sldId="278"/>
            <ac:spMk id="141" creationId="{058E97B8-3278-4D63-89EC-C4580EF7675A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19:44:40.200" v="294"/>
          <ac:spMkLst>
            <pc:docMk/>
            <pc:sldMk cId="1809238960" sldId="278"/>
            <ac:spMk id="143" creationId="{B0168936-CE5E-45A4-9FAA-820681A7BA3C}"/>
          </ac:spMkLst>
        </pc:spChg>
        <pc:grpChg chg="add del">
          <ac:chgData name="Nicholas Gecks-Preston" userId="S::n10763104@qut.edu.au::1bb99a58-3236-4a8c-b147-414d2b769c77" providerId="AD" clId="Web-{3749B12E-B3C8-C6A0-8983-097C8BA81CF1}" dt="2023-05-24T19:44:40.200" v="294"/>
          <ac:grpSpMkLst>
            <pc:docMk/>
            <pc:sldMk cId="1809238960" sldId="278"/>
            <ac:grpSpMk id="123" creationId="{53883AA7-7F86-41F8-A1D8-06E9886E7632}"/>
          </ac:grpSpMkLst>
        </pc:grpChg>
        <pc:grpChg chg="add">
          <ac:chgData name="Nicholas Gecks-Preston" userId="S::n10763104@qut.edu.au::1bb99a58-3236-4a8c-b147-414d2b769c77" providerId="AD" clId="Web-{3749B12E-B3C8-C6A0-8983-097C8BA81CF1}" dt="2023-05-24T19:44:40.200" v="294"/>
          <ac:grpSpMkLst>
            <pc:docMk/>
            <pc:sldMk cId="1809238960" sldId="278"/>
            <ac:grpSpMk id="145" creationId="{EB414A95-9CF6-4787-B6F4-736E75DFBB61}"/>
          </ac:grpSpMkLst>
        </pc:grpChg>
        <pc:graphicFrameChg chg="add del mod modGraphic">
          <ac:chgData name="Nicholas Gecks-Preston" userId="S::n10763104@qut.edu.au::1bb99a58-3236-4a8c-b147-414d2b769c77" providerId="AD" clId="Web-{3749B12E-B3C8-C6A0-8983-097C8BA81CF1}" dt="2023-05-24T19:31:07.590" v="111"/>
          <ac:graphicFrameMkLst>
            <pc:docMk/>
            <pc:sldMk cId="1809238960" sldId="278"/>
            <ac:graphicFrameMk id="8" creationId="{E0EA2ED5-27C9-CF43-86D4-81BA10B7D7CA}"/>
          </ac:graphicFrameMkLst>
        </pc:graphicFrameChg>
        <pc:graphicFrameChg chg="add del mod modGraphic">
          <ac:chgData name="Nicholas Gecks-Preston" userId="S::n10763104@qut.edu.au::1bb99a58-3236-4a8c-b147-414d2b769c77" providerId="AD" clId="Web-{3749B12E-B3C8-C6A0-8983-097C8BA81CF1}" dt="2023-05-24T19:31:25.606" v="113"/>
          <ac:graphicFrameMkLst>
            <pc:docMk/>
            <pc:sldMk cId="1809238960" sldId="278"/>
            <ac:graphicFrameMk id="98" creationId="{1F7ADF48-EC41-5F1D-8D97-643FBD7C2EDB}"/>
          </ac:graphicFrameMkLst>
        </pc:graphicFrameChg>
        <pc:graphicFrameChg chg="add del">
          <ac:chgData name="Nicholas Gecks-Preston" userId="S::n10763104@qut.edu.au::1bb99a58-3236-4a8c-b147-414d2b769c77" providerId="AD" clId="Web-{3749B12E-B3C8-C6A0-8983-097C8BA81CF1}" dt="2023-05-24T19:36:54.800" v="196"/>
          <ac:graphicFrameMkLst>
            <pc:docMk/>
            <pc:sldMk cId="1809238960" sldId="278"/>
            <ac:graphicFrameMk id="128" creationId="{B9A1329D-8F2B-B69F-8B09-8B4A30274E4B}"/>
          </ac:graphicFrameMkLst>
        </pc:graphicFrameChg>
        <pc:graphicFrameChg chg="add mod modGraphic">
          <ac:chgData name="Nicholas Gecks-Preston" userId="S::n10763104@qut.edu.au::1bb99a58-3236-4a8c-b147-414d2b769c77" providerId="AD" clId="Web-{3749B12E-B3C8-C6A0-8983-097C8BA81CF1}" dt="2023-05-24T19:44:40.200" v="294"/>
          <ac:graphicFrameMkLst>
            <pc:docMk/>
            <pc:sldMk cId="1809238960" sldId="278"/>
            <ac:graphicFrameMk id="134" creationId="{47AA72C7-41C4-610A-DFA4-81AB5ACBE7A7}"/>
          </ac:graphicFrameMkLst>
        </pc:graphicFrameChg>
      </pc:sldChg>
      <pc:sldChg chg="addSp delSp modSp">
        <pc:chgData name="Nicholas Gecks-Preston" userId="S::n10763104@qut.edu.au::1bb99a58-3236-4a8c-b147-414d2b769c77" providerId="AD" clId="Web-{3749B12E-B3C8-C6A0-8983-097C8BA81CF1}" dt="2023-05-24T20:12:06.364" v="546"/>
        <pc:sldMkLst>
          <pc:docMk/>
          <pc:sldMk cId="1436877332" sldId="280"/>
        </pc:sldMkLst>
        <pc:spChg chg="del mod">
          <ac:chgData name="Nicholas Gecks-Preston" userId="S::n10763104@qut.edu.au::1bb99a58-3236-4a8c-b147-414d2b769c77" providerId="AD" clId="Web-{3749B12E-B3C8-C6A0-8983-097C8BA81CF1}" dt="2023-05-24T20:00:20.209" v="387"/>
          <ac:spMkLst>
            <pc:docMk/>
            <pc:sldMk cId="1436877332" sldId="280"/>
            <ac:spMk id="2" creationId="{51A3E765-BF9A-137B-01E4-C4E3B91D3DA2}"/>
          </ac:spMkLst>
        </pc:spChg>
        <pc:spChg chg="del">
          <ac:chgData name="Nicholas Gecks-Preston" userId="S::n10763104@qut.edu.au::1bb99a58-3236-4a8c-b147-414d2b769c77" providerId="AD" clId="Web-{3749B12E-B3C8-C6A0-8983-097C8BA81CF1}" dt="2023-05-24T20:00:07.412" v="382"/>
          <ac:spMkLst>
            <pc:docMk/>
            <pc:sldMk cId="1436877332" sldId="280"/>
            <ac:spMk id="3" creationId="{91C04741-55D9-3B7F-A0D5-33D1E47E2502}"/>
          </ac:spMkLst>
        </pc:spChg>
        <pc:spChg chg="add del mod">
          <ac:chgData name="Nicholas Gecks-Preston" userId="S::n10763104@qut.edu.au::1bb99a58-3236-4a8c-b147-414d2b769c77" providerId="AD" clId="Web-{3749B12E-B3C8-C6A0-8983-097C8BA81CF1}" dt="2023-05-24T20:00:08.959" v="383"/>
          <ac:spMkLst>
            <pc:docMk/>
            <pc:sldMk cId="1436877332" sldId="280"/>
            <ac:spMk id="5" creationId="{1EDE6467-F666-FA3E-E73A-672E65A6FF0D}"/>
          </ac:spMkLst>
        </pc:spChg>
        <pc:spChg chg="add del mod">
          <ac:chgData name="Nicholas Gecks-Preston" userId="S::n10763104@qut.edu.au::1bb99a58-3236-4a8c-b147-414d2b769c77" providerId="AD" clId="Web-{3749B12E-B3C8-C6A0-8983-097C8BA81CF1}" dt="2023-05-24T20:00:22.162" v="388"/>
          <ac:spMkLst>
            <pc:docMk/>
            <pc:sldMk cId="1436877332" sldId="280"/>
            <ac:spMk id="8" creationId="{95AB5AA7-7C18-8285-0193-4C7A0595741A}"/>
          </ac:spMkLst>
        </pc:spChg>
        <pc:picChg chg="add mod ord">
          <ac:chgData name="Nicholas Gecks-Preston" userId="S::n10763104@qut.edu.au::1bb99a58-3236-4a8c-b147-414d2b769c77" providerId="AD" clId="Web-{3749B12E-B3C8-C6A0-8983-097C8BA81CF1}" dt="2023-05-24T20:00:35.975" v="391" actId="1076"/>
          <ac:picMkLst>
            <pc:docMk/>
            <pc:sldMk cId="1436877332" sldId="280"/>
            <ac:picMk id="6" creationId="{F00C65E4-C80D-1A87-63A6-1C8ABDAB9199}"/>
          </ac:picMkLst>
        </pc:picChg>
        <pc:inkChg chg="add del">
          <ac:chgData name="Nicholas Gecks-Preston" userId="S::n10763104@qut.edu.au::1bb99a58-3236-4a8c-b147-414d2b769c77" providerId="AD" clId="Web-{3749B12E-B3C8-C6A0-8983-097C8BA81CF1}" dt="2023-05-24T20:02:46.384" v="393"/>
          <ac:inkMkLst>
            <pc:docMk/>
            <pc:sldMk cId="1436877332" sldId="280"/>
            <ac:inkMk id="9" creationId="{DAE71387-2D46-5D94-989A-8A9D4473844A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4.261" v="459"/>
          <ac:inkMkLst>
            <pc:docMk/>
            <pc:sldMk cId="1436877332" sldId="280"/>
            <ac:inkMk id="10" creationId="{C531B8E1-2D2A-B07D-3202-04084C86641A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4.261" v="458"/>
          <ac:inkMkLst>
            <pc:docMk/>
            <pc:sldMk cId="1436877332" sldId="280"/>
            <ac:inkMk id="11" creationId="{C879D326-DF86-366E-C97C-B80DA110C10D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4.261" v="457"/>
          <ac:inkMkLst>
            <pc:docMk/>
            <pc:sldMk cId="1436877332" sldId="280"/>
            <ac:inkMk id="12" creationId="{3D69ED81-9D54-C04C-8978-21311E0D3F65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4.261" v="456"/>
          <ac:inkMkLst>
            <pc:docMk/>
            <pc:sldMk cId="1436877332" sldId="280"/>
            <ac:inkMk id="13" creationId="{0FCFD338-1B9F-A16D-BC1D-77C338BE3A02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4.261" v="455"/>
          <ac:inkMkLst>
            <pc:docMk/>
            <pc:sldMk cId="1436877332" sldId="280"/>
            <ac:inkMk id="14" creationId="{FAE1029E-D88D-CD00-155D-5A9AE7474905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5.651" v="463"/>
          <ac:inkMkLst>
            <pc:docMk/>
            <pc:sldMk cId="1436877332" sldId="280"/>
            <ac:inkMk id="15" creationId="{2071F301-9820-1580-C5A7-2EC9F7DFA2D2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5.651" v="462"/>
          <ac:inkMkLst>
            <pc:docMk/>
            <pc:sldMk cId="1436877332" sldId="280"/>
            <ac:inkMk id="16" creationId="{F4EE7C0A-1391-72A3-93EC-65A11E280E94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5.651" v="461"/>
          <ac:inkMkLst>
            <pc:docMk/>
            <pc:sldMk cId="1436877332" sldId="280"/>
            <ac:inkMk id="17" creationId="{8616D296-92B6-9E94-A227-37DEC9C12DA0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5.651" v="460"/>
          <ac:inkMkLst>
            <pc:docMk/>
            <pc:sldMk cId="1436877332" sldId="280"/>
            <ac:inkMk id="18" creationId="{806BF8D6-333C-B645-6467-3D8B6933EC1F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3.370" v="454"/>
          <ac:inkMkLst>
            <pc:docMk/>
            <pc:sldMk cId="1436877332" sldId="280"/>
            <ac:inkMk id="19" creationId="{19823DF1-70E2-0909-8BEA-FBAF10D528E7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3.370" v="453"/>
          <ac:inkMkLst>
            <pc:docMk/>
            <pc:sldMk cId="1436877332" sldId="280"/>
            <ac:inkMk id="20" creationId="{CA5E5894-8A44-613D-A5E5-D292BC06466D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3.370" v="452"/>
          <ac:inkMkLst>
            <pc:docMk/>
            <pc:sldMk cId="1436877332" sldId="280"/>
            <ac:inkMk id="21" creationId="{7066DB47-1E18-038E-A847-2E0167170A7D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3.370" v="451"/>
          <ac:inkMkLst>
            <pc:docMk/>
            <pc:sldMk cId="1436877332" sldId="280"/>
            <ac:inkMk id="22" creationId="{03E0917A-9B08-4168-A1A6-5712CDDAB014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3:23.744" v="418"/>
          <ac:inkMkLst>
            <pc:docMk/>
            <pc:sldMk cId="1436877332" sldId="280"/>
            <ac:inkMk id="23" creationId="{1EF2A27F-5A2B-1C5C-DA86-998D55B4FA90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3:23.744" v="417"/>
          <ac:inkMkLst>
            <pc:docMk/>
            <pc:sldMk cId="1436877332" sldId="280"/>
            <ac:inkMk id="24" creationId="{18E0B3DB-3686-F724-9C2E-9BEE89BE3A48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3:23.744" v="416"/>
          <ac:inkMkLst>
            <pc:docMk/>
            <pc:sldMk cId="1436877332" sldId="280"/>
            <ac:inkMk id="25" creationId="{CE5DFF33-58F2-43BB-A302-4CD01BA5D860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3:25.775" v="424"/>
          <ac:inkMkLst>
            <pc:docMk/>
            <pc:sldMk cId="1436877332" sldId="280"/>
            <ac:inkMk id="26" creationId="{22358C45-E145-44DF-690A-60380341C079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3:25.775" v="423"/>
          <ac:inkMkLst>
            <pc:docMk/>
            <pc:sldMk cId="1436877332" sldId="280"/>
            <ac:inkMk id="27" creationId="{5D8454AA-4657-4939-1D8F-28F8F4CD46C6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3:25.775" v="422"/>
          <ac:inkMkLst>
            <pc:docMk/>
            <pc:sldMk cId="1436877332" sldId="280"/>
            <ac:inkMk id="28" creationId="{86B504A2-576E-5ABB-1447-4CAFD00A4D62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3:25.384" v="421"/>
          <ac:inkMkLst>
            <pc:docMk/>
            <pc:sldMk cId="1436877332" sldId="280"/>
            <ac:inkMk id="29" creationId="{13748A03-0A7F-9404-0C9B-32A34986D296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3:25.384" v="420"/>
          <ac:inkMkLst>
            <pc:docMk/>
            <pc:sldMk cId="1436877332" sldId="280"/>
            <ac:inkMk id="30" creationId="{6593C414-811D-113C-2965-D67DA098DF9C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3:25.384" v="419"/>
          <ac:inkMkLst>
            <pc:docMk/>
            <pc:sldMk cId="1436877332" sldId="280"/>
            <ac:inkMk id="31" creationId="{800CA050-6F20-3180-E2FA-B9945E1E5BA5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7.120" v="468"/>
          <ac:inkMkLst>
            <pc:docMk/>
            <pc:sldMk cId="1436877332" sldId="280"/>
            <ac:inkMk id="32" creationId="{AB00BEA4-235B-B0E4-B297-62F37BFBAD29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7.120" v="467"/>
          <ac:inkMkLst>
            <pc:docMk/>
            <pc:sldMk cId="1436877332" sldId="280"/>
            <ac:inkMk id="33" creationId="{F6119D7F-D900-F5FA-CBFD-D785353E38B0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7.120" v="466"/>
          <ac:inkMkLst>
            <pc:docMk/>
            <pc:sldMk cId="1436877332" sldId="280"/>
            <ac:inkMk id="34" creationId="{4B7FA461-BB85-2E00-48A9-DF84E12B11AF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7.120" v="465"/>
          <ac:inkMkLst>
            <pc:docMk/>
            <pc:sldMk cId="1436877332" sldId="280"/>
            <ac:inkMk id="35" creationId="{1FEBC645-7AAB-4DB9-59E6-729C47C2E9D4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7.120" v="464"/>
          <ac:inkMkLst>
            <pc:docMk/>
            <pc:sldMk cId="1436877332" sldId="280"/>
            <ac:inkMk id="36" creationId="{0195F8CF-1547-3225-1615-DBF28899991F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7.714" v="471"/>
          <ac:inkMkLst>
            <pc:docMk/>
            <pc:sldMk cId="1436877332" sldId="280"/>
            <ac:inkMk id="37" creationId="{54029A4A-7010-0BD2-4AD5-A05B278C1BAC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7.714" v="470"/>
          <ac:inkMkLst>
            <pc:docMk/>
            <pc:sldMk cId="1436877332" sldId="280"/>
            <ac:inkMk id="38" creationId="{9E1173C3-5A1E-9357-E91D-4BB4CFCFD48D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7.714" v="469"/>
          <ac:inkMkLst>
            <pc:docMk/>
            <pc:sldMk cId="1436877332" sldId="280"/>
            <ac:inkMk id="39" creationId="{0557CAFC-C030-0B44-B8F1-31F17AA5E11D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8.667" v="474"/>
          <ac:inkMkLst>
            <pc:docMk/>
            <pc:sldMk cId="1436877332" sldId="280"/>
            <ac:inkMk id="40" creationId="{7966D56F-703F-D38A-0A56-D42D8E8AB95B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8.667" v="473"/>
          <ac:inkMkLst>
            <pc:docMk/>
            <pc:sldMk cId="1436877332" sldId="280"/>
            <ac:inkMk id="41" creationId="{8D8853DF-7891-A22C-EC48-4AFD1FB5D9C7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8.667" v="472"/>
          <ac:inkMkLst>
            <pc:docMk/>
            <pc:sldMk cId="1436877332" sldId="280"/>
            <ac:inkMk id="42" creationId="{CDD764D0-920C-8D00-720F-3C0E4FABF678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31.792" v="487"/>
          <ac:inkMkLst>
            <pc:docMk/>
            <pc:sldMk cId="1436877332" sldId="280"/>
            <ac:inkMk id="43" creationId="{72E4D201-5568-BFBF-06D0-92193174ED1A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31.792" v="486"/>
          <ac:inkMkLst>
            <pc:docMk/>
            <pc:sldMk cId="1436877332" sldId="280"/>
            <ac:inkMk id="44" creationId="{72436D7D-A126-4F1B-501F-C97AC2057745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31.792" v="485"/>
          <ac:inkMkLst>
            <pc:docMk/>
            <pc:sldMk cId="1436877332" sldId="280"/>
            <ac:inkMk id="45" creationId="{BAB34356-AD6D-6E15-3D88-AFC21EB28E12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31.792" v="484"/>
          <ac:inkMkLst>
            <pc:docMk/>
            <pc:sldMk cId="1436877332" sldId="280"/>
            <ac:inkMk id="46" creationId="{F6ED8A2E-E577-1D0B-EEDF-43901F3EC2DE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30.792" v="483"/>
          <ac:inkMkLst>
            <pc:docMk/>
            <pc:sldMk cId="1436877332" sldId="280"/>
            <ac:inkMk id="47" creationId="{6E460CCB-CD4D-E682-C501-5663E2A8EC3D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30.792" v="482"/>
          <ac:inkMkLst>
            <pc:docMk/>
            <pc:sldMk cId="1436877332" sldId="280"/>
            <ac:inkMk id="48" creationId="{DF9B7C91-7DD9-8B3A-67CE-B108D6CCF78D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30.792" v="481"/>
          <ac:inkMkLst>
            <pc:docMk/>
            <pc:sldMk cId="1436877332" sldId="280"/>
            <ac:inkMk id="49" creationId="{A522D65C-C935-ED0B-6609-41D66B4E4CEE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35.058" v="489"/>
          <ac:inkMkLst>
            <pc:docMk/>
            <pc:sldMk cId="1436877332" sldId="280"/>
            <ac:inkMk id="50" creationId="{272767A5-D103-17F0-791F-512F6FE462E9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35.058" v="488"/>
          <ac:inkMkLst>
            <pc:docMk/>
            <pc:sldMk cId="1436877332" sldId="280"/>
            <ac:inkMk id="51" creationId="{3940535A-4C12-291C-B3E7-4B0BCA86215A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9.448" v="477"/>
          <ac:inkMkLst>
            <pc:docMk/>
            <pc:sldMk cId="1436877332" sldId="280"/>
            <ac:inkMk id="52" creationId="{FE1BB94F-36D8-8417-8AF7-4339E96748BB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9.448" v="476"/>
          <ac:inkMkLst>
            <pc:docMk/>
            <pc:sldMk cId="1436877332" sldId="280"/>
            <ac:inkMk id="53" creationId="{863073E9-4120-CD1A-C87A-EB3E7C9A00A3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29.448" v="475"/>
          <ac:inkMkLst>
            <pc:docMk/>
            <pc:sldMk cId="1436877332" sldId="280"/>
            <ac:inkMk id="54" creationId="{0FC9C991-50DE-BC3D-01A0-7DEBEDD9C1D9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30.276" v="480"/>
          <ac:inkMkLst>
            <pc:docMk/>
            <pc:sldMk cId="1436877332" sldId="280"/>
            <ac:inkMk id="55" creationId="{DE8B272D-23CD-3159-26F6-4E3456181DEE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30.276" v="479"/>
          <ac:inkMkLst>
            <pc:docMk/>
            <pc:sldMk cId="1436877332" sldId="280"/>
            <ac:inkMk id="56" creationId="{D69622ED-8F12-E1F7-8D8E-CEAA0324E8D1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4:30.276" v="478"/>
          <ac:inkMkLst>
            <pc:docMk/>
            <pc:sldMk cId="1436877332" sldId="280"/>
            <ac:inkMk id="57" creationId="{235C3330-994A-F66D-D21D-C98DA98447E8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5:43.700" v="501"/>
          <ac:inkMkLst>
            <pc:docMk/>
            <pc:sldMk cId="1436877332" sldId="280"/>
            <ac:inkMk id="58" creationId="{489386C1-19A9-F297-3A2F-C82AA63C098E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5:37.996" v="498"/>
          <ac:inkMkLst>
            <pc:docMk/>
            <pc:sldMk cId="1436877332" sldId="280"/>
            <ac:inkMk id="59" creationId="{4C4EF480-E17B-EFAA-C04C-980BB35ABC61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5:39.028" v="499"/>
          <ac:inkMkLst>
            <pc:docMk/>
            <pc:sldMk cId="1436877332" sldId="280"/>
            <ac:inkMk id="60" creationId="{0CE17C60-882E-9583-FA48-C9E21D137157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5:44.543" v="502"/>
          <ac:inkMkLst>
            <pc:docMk/>
            <pc:sldMk cId="1436877332" sldId="280"/>
            <ac:inkMk id="61" creationId="{9B07D0A7-C5C6-FA6E-BB60-577777CFC496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5:47.731" v="503"/>
          <ac:inkMkLst>
            <pc:docMk/>
            <pc:sldMk cId="1436877332" sldId="280"/>
            <ac:inkMk id="62" creationId="{AC48DCD6-6924-B7BB-0767-FE8F849EE8A0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5:41.168" v="500"/>
          <ac:inkMkLst>
            <pc:docMk/>
            <pc:sldMk cId="1436877332" sldId="280"/>
            <ac:inkMk id="63" creationId="{1B1979BE-2F8A-2168-4629-4D0BB15BBE3A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5:37.996" v="497"/>
          <ac:inkMkLst>
            <pc:docMk/>
            <pc:sldMk cId="1436877332" sldId="280"/>
            <ac:inkMk id="64" creationId="{C7369000-7E02-0662-764E-CC9418D44095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05:52.090" v="504"/>
          <ac:inkMkLst>
            <pc:docMk/>
            <pc:sldMk cId="1436877332" sldId="280"/>
            <ac:inkMk id="65" creationId="{BF04E7B9-742B-6BDB-71E9-39B59CA1B963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05:54.028" v="505"/>
          <ac:inkMkLst>
            <pc:docMk/>
            <pc:sldMk cId="1436877332" sldId="280"/>
            <ac:inkMk id="66" creationId="{F87A946E-CB31-480A-992D-B941B560CB26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05:59.700" v="506"/>
          <ac:inkMkLst>
            <pc:docMk/>
            <pc:sldMk cId="1436877332" sldId="280"/>
            <ac:inkMk id="67" creationId="{33AC0E01-C4EE-6210-29AF-AD86DE6A3B34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06:01.356" v="507"/>
          <ac:inkMkLst>
            <pc:docMk/>
            <pc:sldMk cId="1436877332" sldId="280"/>
            <ac:inkMk id="68" creationId="{1E732D3B-EE2D-484A-9EEB-3A3C43761725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06:11.653" v="508"/>
          <ac:inkMkLst>
            <pc:docMk/>
            <pc:sldMk cId="1436877332" sldId="280"/>
            <ac:inkMk id="69" creationId="{7421B448-0E44-4E3B-844C-2D93CA3C50FA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06:13.107" v="509"/>
          <ac:inkMkLst>
            <pc:docMk/>
            <pc:sldMk cId="1436877332" sldId="280"/>
            <ac:inkMk id="70" creationId="{C576334E-4901-68F8-9D53-278B995E7297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06:23.497" v="510"/>
          <ac:inkMkLst>
            <pc:docMk/>
            <pc:sldMk cId="1436877332" sldId="280"/>
            <ac:inkMk id="71" creationId="{511B3AF1-2593-B993-1196-9FD71B746898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06:24.982" v="511"/>
          <ac:inkMkLst>
            <pc:docMk/>
            <pc:sldMk cId="1436877332" sldId="280"/>
            <ac:inkMk id="72" creationId="{F7AABF50-CE40-1E3B-3E7D-924A38FDD36A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06:46.060" v="512"/>
          <ac:inkMkLst>
            <pc:docMk/>
            <pc:sldMk cId="1436877332" sldId="280"/>
            <ac:inkMk id="73" creationId="{D605641B-07BE-D688-05A2-D9B6802046CA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06:48.951" v="513"/>
          <ac:inkMkLst>
            <pc:docMk/>
            <pc:sldMk cId="1436877332" sldId="280"/>
            <ac:inkMk id="74" creationId="{D5A20387-4851-E2B6-BCEB-E1C307722292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07:06.373" v="514"/>
          <ac:inkMkLst>
            <pc:docMk/>
            <pc:sldMk cId="1436877332" sldId="280"/>
            <ac:inkMk id="75" creationId="{F1B1A2A4-7D23-B9B4-C119-5C4F18E33827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07:09.248" v="515"/>
          <ac:inkMkLst>
            <pc:docMk/>
            <pc:sldMk cId="1436877332" sldId="280"/>
            <ac:inkMk id="76" creationId="{3178F5CC-A052-1F06-1492-BC270BE6E0D5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07:30.186" v="516"/>
          <ac:inkMkLst>
            <pc:docMk/>
            <pc:sldMk cId="1436877332" sldId="280"/>
            <ac:inkMk id="77" creationId="{275200AA-BA88-4086-30A1-7040091A8641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07:31.483" v="517"/>
          <ac:inkMkLst>
            <pc:docMk/>
            <pc:sldMk cId="1436877332" sldId="280"/>
            <ac:inkMk id="78" creationId="{F3A7B29A-2731-06EA-B0C7-040D1474A59D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07:35.624" v="518"/>
          <ac:inkMkLst>
            <pc:docMk/>
            <pc:sldMk cId="1436877332" sldId="280"/>
            <ac:inkMk id="79" creationId="{A3E0050F-478F-D327-5789-C5114D272459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11:26.769" v="542"/>
          <ac:inkMkLst>
            <pc:docMk/>
            <pc:sldMk cId="1436877332" sldId="280"/>
            <ac:inkMk id="80" creationId="{C677B63D-BFAE-72CB-B403-80A6B718DB64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08:04.687" v="520"/>
          <ac:inkMkLst>
            <pc:docMk/>
            <pc:sldMk cId="1436877332" sldId="280"/>
            <ac:inkMk id="81" creationId="{72817278-0BB7-E776-CAD4-0C80EEB24523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08:06.703" v="521"/>
          <ac:inkMkLst>
            <pc:docMk/>
            <pc:sldMk cId="1436877332" sldId="280"/>
            <ac:inkMk id="82" creationId="{7799FBCC-CA64-0C9C-4CBB-5E662B8D8D87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08:13.594" v="522"/>
          <ac:inkMkLst>
            <pc:docMk/>
            <pc:sldMk cId="1436877332" sldId="280"/>
            <ac:inkMk id="83" creationId="{F3189473-4C0A-61EC-F018-FA6AFC20CB1B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08:20.234" v="523"/>
          <ac:inkMkLst>
            <pc:docMk/>
            <pc:sldMk cId="1436877332" sldId="280"/>
            <ac:inkMk id="84" creationId="{7A66D2A8-925D-F8BD-4BA4-D5C4E85F15D9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9:49.798" v="528"/>
          <ac:inkMkLst>
            <pc:docMk/>
            <pc:sldMk cId="1436877332" sldId="280"/>
            <ac:inkMk id="85" creationId="{28C9763C-4490-4E22-1126-804C773EDFEF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9:52.908" v="529"/>
          <ac:inkMkLst>
            <pc:docMk/>
            <pc:sldMk cId="1436877332" sldId="280"/>
            <ac:inkMk id="86" creationId="{9BD4E74A-5964-F874-A74B-5AE4DC7063D9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09:49.376" v="527"/>
          <ac:inkMkLst>
            <pc:docMk/>
            <pc:sldMk cId="1436877332" sldId="280"/>
            <ac:inkMk id="87" creationId="{5A82218F-BC28-9992-3E7B-52BD34A92C65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10:04.767" v="530"/>
          <ac:inkMkLst>
            <pc:docMk/>
            <pc:sldMk cId="1436877332" sldId="280"/>
            <ac:inkMk id="88" creationId="{3675E241-B0C8-00BE-A6BB-E8512B9356C8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10:06.502" v="531"/>
          <ac:inkMkLst>
            <pc:docMk/>
            <pc:sldMk cId="1436877332" sldId="280"/>
            <ac:inkMk id="89" creationId="{C264B77C-8F19-DC29-CCEF-8353DF12F30B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10:11.471" v="532"/>
          <ac:inkMkLst>
            <pc:docMk/>
            <pc:sldMk cId="1436877332" sldId="280"/>
            <ac:inkMk id="90" creationId="{DA33BAEB-B54A-27FB-8B79-B4FB44889CE1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10:17.518" v="533"/>
          <ac:inkMkLst>
            <pc:docMk/>
            <pc:sldMk cId="1436877332" sldId="280"/>
            <ac:inkMk id="91" creationId="{A4AC059F-83AF-260E-7112-FB22C75E1CA6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10:32.049" v="534"/>
          <ac:inkMkLst>
            <pc:docMk/>
            <pc:sldMk cId="1436877332" sldId="280"/>
            <ac:inkMk id="92" creationId="{D38590EC-2F99-649C-3A48-68EB44269A67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10:34.409" v="535"/>
          <ac:inkMkLst>
            <pc:docMk/>
            <pc:sldMk cId="1436877332" sldId="280"/>
            <ac:inkMk id="93" creationId="{B5F1EA1D-C432-336D-23C3-30C5A46CFE95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10:40.878" v="536"/>
          <ac:inkMkLst>
            <pc:docMk/>
            <pc:sldMk cId="1436877332" sldId="280"/>
            <ac:inkMk id="94" creationId="{A073B366-4315-C717-9753-CB33063C4F13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10:41.721" v="537"/>
          <ac:inkMkLst>
            <pc:docMk/>
            <pc:sldMk cId="1436877332" sldId="280"/>
            <ac:inkMk id="95" creationId="{7785CDF5-520C-83FA-4FC7-45B1D5DC15F6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11:23.160" v="541"/>
          <ac:inkMkLst>
            <pc:docMk/>
            <pc:sldMk cId="1436877332" sldId="280"/>
            <ac:inkMk id="96" creationId="{AD6F8E01-1D4C-DEFC-23CA-A564085F533B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11:20.722" v="540"/>
          <ac:inkMkLst>
            <pc:docMk/>
            <pc:sldMk cId="1436877332" sldId="280"/>
            <ac:inkMk id="97" creationId="{365C30F8-2B61-9BBE-EB0B-983FDFC4F29B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11:32.847" v="543"/>
          <ac:inkMkLst>
            <pc:docMk/>
            <pc:sldMk cId="1436877332" sldId="280"/>
            <ac:inkMk id="98" creationId="{924D98EB-B8B9-34D7-08AB-22C7D8F3E9D8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11:38.910" v="544"/>
          <ac:inkMkLst>
            <pc:docMk/>
            <pc:sldMk cId="1436877332" sldId="280"/>
            <ac:inkMk id="99" creationId="{703884E2-7F4A-E878-0EEA-A2B62426A7FB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11:39.832" v="545"/>
          <ac:inkMkLst>
            <pc:docMk/>
            <pc:sldMk cId="1436877332" sldId="280"/>
            <ac:inkMk id="100" creationId="{A88E59FB-43EA-5FF4-770D-0826B8F24FC0}"/>
          </ac:inkMkLst>
        </pc:inkChg>
        <pc:inkChg chg="add">
          <ac:chgData name="Nicholas Gecks-Preston" userId="S::n10763104@qut.edu.au::1bb99a58-3236-4a8c-b147-414d2b769c77" providerId="AD" clId="Web-{3749B12E-B3C8-C6A0-8983-097C8BA81CF1}" dt="2023-05-24T20:12:06.364" v="546"/>
          <ac:inkMkLst>
            <pc:docMk/>
            <pc:sldMk cId="1436877332" sldId="280"/>
            <ac:inkMk id="101" creationId="{DDA87C0E-FF69-5EEF-2D30-9DA929A6CCCF}"/>
          </ac:inkMkLst>
        </pc:inkChg>
      </pc:sldChg>
      <pc:sldChg chg="modSp">
        <pc:chgData name="Nicholas Gecks-Preston" userId="S::n10763104@qut.edu.au::1bb99a58-3236-4a8c-b147-414d2b769c77" providerId="AD" clId="Web-{3749B12E-B3C8-C6A0-8983-097C8BA81CF1}" dt="2023-05-24T19:52:29.788" v="379" actId="1076"/>
        <pc:sldMkLst>
          <pc:docMk/>
          <pc:sldMk cId="824315568" sldId="303"/>
        </pc:sldMkLst>
        <pc:picChg chg="mod">
          <ac:chgData name="Nicholas Gecks-Preston" userId="S::n10763104@qut.edu.au::1bb99a58-3236-4a8c-b147-414d2b769c77" providerId="AD" clId="Web-{3749B12E-B3C8-C6A0-8983-097C8BA81CF1}" dt="2023-05-24T19:52:29.788" v="379" actId="1076"/>
          <ac:picMkLst>
            <pc:docMk/>
            <pc:sldMk cId="824315568" sldId="303"/>
            <ac:picMk id="4" creationId="{11583931-849A-5D21-92EF-35AE7027A548}"/>
          </ac:picMkLst>
        </pc:picChg>
      </pc:sldChg>
      <pc:sldChg chg="addSp delSp modSp mod setBg addAnim delAnim">
        <pc:chgData name="Nicholas Gecks-Preston" userId="S::n10763104@qut.edu.au::1bb99a58-3236-4a8c-b147-414d2b769c77" providerId="AD" clId="Web-{3749B12E-B3C8-C6A0-8983-097C8BA81CF1}" dt="2023-05-24T20:26:31.584" v="866"/>
        <pc:sldMkLst>
          <pc:docMk/>
          <pc:sldMk cId="436490380" sldId="306"/>
        </pc:sldMkLst>
        <pc:spChg chg="mod">
          <ac:chgData name="Nicholas Gecks-Preston" userId="S::n10763104@qut.edu.au::1bb99a58-3236-4a8c-b147-414d2b769c77" providerId="AD" clId="Web-{3749B12E-B3C8-C6A0-8983-097C8BA81CF1}" dt="2023-05-24T20:26:31.584" v="866"/>
          <ac:spMkLst>
            <pc:docMk/>
            <pc:sldMk cId="436490380" sldId="306"/>
            <ac:spMk id="2" creationId="{AC91B347-1C55-6184-A984-9B68C6D47F62}"/>
          </ac:spMkLst>
        </pc:spChg>
        <pc:spChg chg="mod ord">
          <ac:chgData name="Nicholas Gecks-Preston" userId="S::n10763104@qut.edu.au::1bb99a58-3236-4a8c-b147-414d2b769c77" providerId="AD" clId="Web-{3749B12E-B3C8-C6A0-8983-097C8BA81CF1}" dt="2023-05-24T20:26:31.584" v="866"/>
          <ac:spMkLst>
            <pc:docMk/>
            <pc:sldMk cId="436490380" sldId="306"/>
            <ac:spMk id="3" creationId="{AC1BC787-D92B-C198-0839-9D0C8BAE5246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26:31.584" v="866"/>
          <ac:spMkLst>
            <pc:docMk/>
            <pc:sldMk cId="436490380" sldId="306"/>
            <ac:spMk id="11" creationId="{F98F79A4-A6C7-4101-B1E9-27E05CB7CFA0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26:31.584" v="866"/>
          <ac:spMkLst>
            <pc:docMk/>
            <pc:sldMk cId="436490380" sldId="306"/>
            <ac:spMk id="13" creationId="{79AFCB35-9C04-4524-A0B1-57FF6865D013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13:15.631" v="562"/>
          <ac:spMkLst>
            <pc:docMk/>
            <pc:sldMk cId="436490380" sldId="306"/>
            <ac:spMk id="15" creationId="{7D6BF779-0B8C-4CC2-9268-9506AD0C5331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13:15.631" v="562"/>
          <ac:spMkLst>
            <pc:docMk/>
            <pc:sldMk cId="436490380" sldId="306"/>
            <ac:spMk id="17" creationId="{3A397E3E-B90C-4D82-BAAA-36F7AC6A4565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13:15.631" v="562"/>
          <ac:spMkLst>
            <pc:docMk/>
            <pc:sldMk cId="436490380" sldId="306"/>
            <ac:spMk id="19" creationId="{E16C8D8F-10E9-4498-ABDB-0F923F8B6837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13:15.631" v="562"/>
          <ac:spMkLst>
            <pc:docMk/>
            <pc:sldMk cId="436490380" sldId="306"/>
            <ac:spMk id="21" creationId="{2DA1274F-9232-42BF-B9FE-B95EA14CF41B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13:15.631" v="562"/>
          <ac:spMkLst>
            <pc:docMk/>
            <pc:sldMk cId="436490380" sldId="306"/>
            <ac:spMk id="23" creationId="{1E5A83E3-8A11-4492-BB6E-F5F2240316FB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13:15.631" v="562"/>
          <ac:spMkLst>
            <pc:docMk/>
            <pc:sldMk cId="436490380" sldId="306"/>
            <ac:spMk id="25" creationId="{BE5AF1D6-62CC-4988-9174-993F112DC2A2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13:15.631" v="562"/>
          <ac:spMkLst>
            <pc:docMk/>
            <pc:sldMk cId="436490380" sldId="306"/>
            <ac:spMk id="27" creationId="{8CF5E676-CA04-4CED-9F1E-5026ED66E66D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13:15.631" v="562"/>
          <ac:spMkLst>
            <pc:docMk/>
            <pc:sldMk cId="436490380" sldId="306"/>
            <ac:spMk id="29" creationId="{6BA9E676-A8FC-4C2F-8D78-C13ED8ABDBA8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13:15.631" v="562"/>
          <ac:spMkLst>
            <pc:docMk/>
            <pc:sldMk cId="436490380" sldId="306"/>
            <ac:spMk id="31" creationId="{A2B5CBEA-F125-49B6-8335-227C325B112B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13:15.631" v="562"/>
          <ac:spMkLst>
            <pc:docMk/>
            <pc:sldMk cId="436490380" sldId="306"/>
            <ac:spMk id="33" creationId="{EECD79B5-5FC5-495F-BFD6-346C16E787A7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13:15.631" v="562"/>
          <ac:spMkLst>
            <pc:docMk/>
            <pc:sldMk cId="436490380" sldId="306"/>
            <ac:spMk id="35" creationId="{2C1D3151-5F97-4860-B56C-C98BD62CC255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13:15.631" v="562"/>
          <ac:spMkLst>
            <pc:docMk/>
            <pc:sldMk cId="436490380" sldId="306"/>
            <ac:spMk id="37" creationId="{32D9D048-3063-435A-8C23-26C1907E9619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13:15.631" v="562"/>
          <ac:spMkLst>
            <pc:docMk/>
            <pc:sldMk cId="436490380" sldId="306"/>
            <ac:spMk id="39" creationId="{8DE96824-E506-4448-8704-5EC7BF7BC51B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13:15.631" v="562"/>
          <ac:spMkLst>
            <pc:docMk/>
            <pc:sldMk cId="436490380" sldId="306"/>
            <ac:spMk id="41" creationId="{4D1A5E71-B6B6-486A-8CDC-C7ABD9B903F6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13:15.631" v="562"/>
          <ac:spMkLst>
            <pc:docMk/>
            <pc:sldMk cId="436490380" sldId="306"/>
            <ac:spMk id="43" creationId="{B6C541AE-9B02-44C0-B8C6-B2DEA7ED3813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26:31.584" v="866"/>
          <ac:spMkLst>
            <pc:docMk/>
            <pc:sldMk cId="436490380" sldId="306"/>
            <ac:spMk id="45" creationId="{5A0118C5-4F8D-4CF4-BADD-53FEACC6C42A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26:31.584" v="866"/>
          <ac:spMkLst>
            <pc:docMk/>
            <pc:sldMk cId="436490380" sldId="306"/>
            <ac:spMk id="46" creationId="{D11AD2AD-0BA0-4DD3-8EEA-84686A0E718C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26:31.584" v="866"/>
          <ac:spMkLst>
            <pc:docMk/>
            <pc:sldMk cId="436490380" sldId="306"/>
            <ac:spMk id="47" creationId="{83C8019B-3985-409B-9B87-494B974EE9A2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26:31.584" v="866"/>
          <ac:spMkLst>
            <pc:docMk/>
            <pc:sldMk cId="436490380" sldId="306"/>
            <ac:spMk id="48" creationId="{9E5C5460-229E-46C8-A712-CC317985420F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26:31.584" v="866"/>
          <ac:spMkLst>
            <pc:docMk/>
            <pc:sldMk cId="436490380" sldId="306"/>
            <ac:spMk id="49" creationId="{B85A4DB3-61AA-49A1-85A9-B3397CD519AB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25:57.396" v="863"/>
          <ac:spMkLst>
            <pc:docMk/>
            <pc:sldMk cId="436490380" sldId="306"/>
            <ac:spMk id="58" creationId="{5A0118C5-4F8D-4CF4-BADD-53FEACC6C42A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25:57.396" v="863"/>
          <ac:spMkLst>
            <pc:docMk/>
            <pc:sldMk cId="436490380" sldId="306"/>
            <ac:spMk id="60" creationId="{3C1D1FA3-6212-4B97-9B1E-C7F81247C2B9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25:57.396" v="863"/>
          <ac:spMkLst>
            <pc:docMk/>
            <pc:sldMk cId="436490380" sldId="306"/>
            <ac:spMk id="62" creationId="{11C51958-04D4-4687-95A2-95DCDCF47464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25:57.396" v="863"/>
          <ac:spMkLst>
            <pc:docMk/>
            <pc:sldMk cId="436490380" sldId="306"/>
            <ac:spMk id="64" creationId="{79AFCB35-9C04-4524-A0B1-57FF6865D013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25:57.396" v="863"/>
          <ac:spMkLst>
            <pc:docMk/>
            <pc:sldMk cId="436490380" sldId="306"/>
            <ac:spMk id="66" creationId="{D11AD2AD-0BA0-4DD3-8EEA-84686A0E718C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20:26:31.568" v="865"/>
          <ac:spMkLst>
            <pc:docMk/>
            <pc:sldMk cId="436490380" sldId="306"/>
            <ac:spMk id="81" creationId="{5A0118C5-4F8D-4CF4-BADD-53FEACC6C42A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20:26:31.584" v="866"/>
          <ac:spMkLst>
            <pc:docMk/>
            <pc:sldMk cId="436490380" sldId="306"/>
            <ac:spMk id="88" creationId="{5A0118C5-4F8D-4CF4-BADD-53FEACC6C42A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20:26:31.584" v="866"/>
          <ac:spMkLst>
            <pc:docMk/>
            <pc:sldMk cId="436490380" sldId="306"/>
            <ac:spMk id="89" creationId="{3C1D1FA3-6212-4B97-9B1E-C7F81247C2B9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20:26:31.584" v="866"/>
          <ac:spMkLst>
            <pc:docMk/>
            <pc:sldMk cId="436490380" sldId="306"/>
            <ac:spMk id="90" creationId="{11C51958-04D4-4687-95A2-95DCDCF47464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20:26:31.584" v="866"/>
          <ac:spMkLst>
            <pc:docMk/>
            <pc:sldMk cId="436490380" sldId="306"/>
            <ac:spMk id="91" creationId="{79AFCB35-9C04-4524-A0B1-57FF6865D013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20:26:31.584" v="866"/>
          <ac:spMkLst>
            <pc:docMk/>
            <pc:sldMk cId="436490380" sldId="306"/>
            <ac:spMk id="92" creationId="{D11AD2AD-0BA0-4DD3-8EEA-84686A0E718C}"/>
          </ac:spMkLst>
        </pc:spChg>
        <pc:grpChg chg="add del">
          <ac:chgData name="Nicholas Gecks-Preston" userId="S::n10763104@qut.edu.au::1bb99a58-3236-4a8c-b147-414d2b769c77" providerId="AD" clId="Web-{3749B12E-B3C8-C6A0-8983-097C8BA81CF1}" dt="2023-05-24T20:13:15.631" v="562"/>
          <ac:grpSpMkLst>
            <pc:docMk/>
            <pc:sldMk cId="436490380" sldId="306"/>
            <ac:grpSpMk id="14" creationId="{8A351602-3772-4279-B0D3-A523F6F6EAB3}"/>
          </ac:grpSpMkLst>
        </pc:grpChg>
        <pc:grpChg chg="add del">
          <ac:chgData name="Nicholas Gecks-Preston" userId="S::n10763104@qut.edu.au::1bb99a58-3236-4a8c-b147-414d2b769c77" providerId="AD" clId="Web-{3749B12E-B3C8-C6A0-8983-097C8BA81CF1}" dt="2023-05-24T20:26:31.584" v="866"/>
          <ac:grpSpMkLst>
            <pc:docMk/>
            <pc:sldMk cId="436490380" sldId="306"/>
            <ac:grpSpMk id="51" creationId="{0C156BF8-7FF7-440F-BE2B-417DFFE8BFA5}"/>
          </ac:grpSpMkLst>
        </pc:grpChg>
        <pc:grpChg chg="add del">
          <ac:chgData name="Nicholas Gecks-Preston" userId="S::n10763104@qut.edu.au::1bb99a58-3236-4a8c-b147-414d2b769c77" providerId="AD" clId="Web-{3749B12E-B3C8-C6A0-8983-097C8BA81CF1}" dt="2023-05-24T20:25:57.396" v="863"/>
          <ac:grpSpMkLst>
            <pc:docMk/>
            <pc:sldMk cId="436490380" sldId="306"/>
            <ac:grpSpMk id="68" creationId="{0C156BF8-7FF7-440F-BE2B-417DFFE8BFA5}"/>
          </ac:grpSpMkLst>
        </pc:grpChg>
        <pc:grpChg chg="add del">
          <ac:chgData name="Nicholas Gecks-Preston" userId="S::n10763104@qut.edu.au::1bb99a58-3236-4a8c-b147-414d2b769c77" providerId="AD" clId="Web-{3749B12E-B3C8-C6A0-8983-097C8BA81CF1}" dt="2023-05-24T20:26:31.568" v="865"/>
          <ac:grpSpMkLst>
            <pc:docMk/>
            <pc:sldMk cId="436490380" sldId="306"/>
            <ac:grpSpMk id="75" creationId="{582A903B-6B78-4F0A-B7C9-3D80499020B8}"/>
          </ac:grpSpMkLst>
        </pc:grpChg>
        <pc:grpChg chg="add del">
          <ac:chgData name="Nicholas Gecks-Preston" userId="S::n10763104@qut.edu.au::1bb99a58-3236-4a8c-b147-414d2b769c77" providerId="AD" clId="Web-{3749B12E-B3C8-C6A0-8983-097C8BA81CF1}" dt="2023-05-24T20:26:31.568" v="865"/>
          <ac:grpSpMkLst>
            <pc:docMk/>
            <pc:sldMk cId="436490380" sldId="306"/>
            <ac:grpSpMk id="82" creationId="{B894EFA8-F425-4D19-A94B-445388B31E20}"/>
          </ac:grpSpMkLst>
        </pc:grpChg>
        <pc:grpChg chg="add del">
          <ac:chgData name="Nicholas Gecks-Preston" userId="S::n10763104@qut.edu.au::1bb99a58-3236-4a8c-b147-414d2b769c77" providerId="AD" clId="Web-{3749B12E-B3C8-C6A0-8983-097C8BA81CF1}" dt="2023-05-24T20:26:31.568" v="865"/>
          <ac:grpSpMkLst>
            <pc:docMk/>
            <pc:sldMk cId="436490380" sldId="306"/>
            <ac:grpSpMk id="84" creationId="{C28CAB86-AA69-4EF8-A4E2-4E020497D0BB}"/>
          </ac:grpSpMkLst>
        </pc:grpChg>
        <pc:grpChg chg="add del">
          <ac:chgData name="Nicholas Gecks-Preston" userId="S::n10763104@qut.edu.au::1bb99a58-3236-4a8c-b147-414d2b769c77" providerId="AD" clId="Web-{3749B12E-B3C8-C6A0-8983-097C8BA81CF1}" dt="2023-05-24T20:26:31.568" v="865"/>
          <ac:grpSpMkLst>
            <pc:docMk/>
            <pc:sldMk cId="436490380" sldId="306"/>
            <ac:grpSpMk id="86" creationId="{617CAA5F-37E3-4DF6-9DD0-68A40D21611B}"/>
          </ac:grpSpMkLst>
        </pc:grpChg>
        <pc:grpChg chg="add">
          <ac:chgData name="Nicholas Gecks-Preston" userId="S::n10763104@qut.edu.au::1bb99a58-3236-4a8c-b147-414d2b769c77" providerId="AD" clId="Web-{3749B12E-B3C8-C6A0-8983-097C8BA81CF1}" dt="2023-05-24T20:26:31.584" v="866"/>
          <ac:grpSpMkLst>
            <pc:docMk/>
            <pc:sldMk cId="436490380" sldId="306"/>
            <ac:grpSpMk id="93" creationId="{0C156BF8-7FF7-440F-BE2B-417DFFE8BFA5}"/>
          </ac:grpSpMkLst>
        </pc:grpChg>
        <pc:picChg chg="add mod">
          <ac:chgData name="Nicholas Gecks-Preston" userId="S::n10763104@qut.edu.au::1bb99a58-3236-4a8c-b147-414d2b769c77" providerId="AD" clId="Web-{3749B12E-B3C8-C6A0-8983-097C8BA81CF1}" dt="2023-05-24T20:26:31.584" v="866"/>
          <ac:picMkLst>
            <pc:docMk/>
            <pc:sldMk cId="436490380" sldId="306"/>
            <ac:picMk id="50" creationId="{59350533-B0A0-41B7-924C-C97C7EE83401}"/>
          </ac:picMkLst>
        </pc:picChg>
        <pc:inkChg chg="add del">
          <ac:chgData name="Nicholas Gecks-Preston" userId="S::n10763104@qut.edu.au::1bb99a58-3236-4a8c-b147-414d2b769c77" providerId="AD" clId="Web-{3749B12E-B3C8-C6A0-8983-097C8BA81CF1}" dt="2023-05-24T20:12:55.536" v="555"/>
          <ac:inkMkLst>
            <pc:docMk/>
            <pc:sldMk cId="436490380" sldId="306"/>
            <ac:inkMk id="4" creationId="{959F057F-CF9D-8CFA-01C0-32A37A9E08AF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12:56.865" v="557"/>
          <ac:inkMkLst>
            <pc:docMk/>
            <pc:sldMk cId="436490380" sldId="306"/>
            <ac:inkMk id="5" creationId="{D5170782-10C8-C620-B861-E976A83EA679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12:56.411" v="556"/>
          <ac:inkMkLst>
            <pc:docMk/>
            <pc:sldMk cId="436490380" sldId="306"/>
            <ac:inkMk id="6" creationId="{54797219-F845-C6CD-B2B3-CB29D53F8DAC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12:55.036" v="554"/>
          <ac:inkMkLst>
            <pc:docMk/>
            <pc:sldMk cId="436490380" sldId="306"/>
            <ac:inkMk id="7" creationId="{978DEB6C-C992-BB8F-A5CC-44688C6A839A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12:54.255" v="553"/>
          <ac:inkMkLst>
            <pc:docMk/>
            <pc:sldMk cId="436490380" sldId="306"/>
            <ac:inkMk id="8" creationId="{E49518F9-4663-8BF5-CAD8-93968505CEEE}"/>
          </ac:inkMkLst>
        </pc:inkChg>
        <pc:inkChg chg="add del">
          <ac:chgData name="Nicholas Gecks-Preston" userId="S::n10763104@qut.edu.au::1bb99a58-3236-4a8c-b147-414d2b769c77" providerId="AD" clId="Web-{3749B12E-B3C8-C6A0-8983-097C8BA81CF1}" dt="2023-05-24T20:12:57.177" v="558"/>
          <ac:inkMkLst>
            <pc:docMk/>
            <pc:sldMk cId="436490380" sldId="306"/>
            <ac:inkMk id="9" creationId="{C84B5128-05CB-5F33-F114-865764F02732}"/>
          </ac:inkMkLst>
        </pc:inkChg>
      </pc:sldChg>
      <pc:sldChg chg="addSp delSp modSp mod ord setBg">
        <pc:chgData name="Nicholas Gecks-Preston" userId="S::n10763104@qut.edu.au::1bb99a58-3236-4a8c-b147-414d2b769c77" providerId="AD" clId="Web-{3749B12E-B3C8-C6A0-8983-097C8BA81CF1}" dt="2023-05-24T19:50:35.988" v="354"/>
        <pc:sldMkLst>
          <pc:docMk/>
          <pc:sldMk cId="3182094459" sldId="308"/>
        </pc:sldMkLst>
        <pc:spChg chg="mod">
          <ac:chgData name="Nicholas Gecks-Preston" userId="S::n10763104@qut.edu.au::1bb99a58-3236-4a8c-b147-414d2b769c77" providerId="AD" clId="Web-{3749B12E-B3C8-C6A0-8983-097C8BA81CF1}" dt="2023-05-24T19:26:42.350" v="52" actId="1076"/>
          <ac:spMkLst>
            <pc:docMk/>
            <pc:sldMk cId="3182094459" sldId="308"/>
            <ac:spMk id="2" creationId="{65F44635-78E8-6A54-214B-BC9E5BFAC07F}"/>
          </ac:spMkLst>
        </pc:spChg>
        <pc:spChg chg="del mod">
          <ac:chgData name="Nicholas Gecks-Preston" userId="S::n10763104@qut.edu.au::1bb99a58-3236-4a8c-b147-414d2b769c77" providerId="AD" clId="Web-{3749B12E-B3C8-C6A0-8983-097C8BA81CF1}" dt="2023-05-24T19:25:30.750" v="48"/>
          <ac:spMkLst>
            <pc:docMk/>
            <pc:sldMk cId="3182094459" sldId="308"/>
            <ac:spMk id="3" creationId="{451A6CF1-12B5-0523-7551-0A3A89C69A31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26:29.756" v="51"/>
          <ac:spMkLst>
            <pc:docMk/>
            <pc:sldMk cId="3182094459" sldId="308"/>
            <ac:spMk id="8" creationId="{5A0118C5-4F8D-4CF4-BADD-53FEACC6C42A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23:38.311" v="11"/>
          <ac:spMkLst>
            <pc:docMk/>
            <pc:sldMk cId="3182094459" sldId="308"/>
            <ac:spMk id="9" creationId="{5A0118C5-4F8D-4CF4-BADD-53FEACC6C42A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26:29.756" v="51"/>
          <ac:spMkLst>
            <pc:docMk/>
            <pc:sldMk cId="3182094459" sldId="308"/>
            <ac:spMk id="14" creationId="{E0E9B1DB-5C91-41C9-8C0D-C2CD3D570C43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23:38.311" v="11"/>
          <ac:spMkLst>
            <pc:docMk/>
            <pc:sldMk cId="3182094459" sldId="308"/>
            <ac:spMk id="15" creationId="{CAEBFCD5-5356-4326-8D39-8235A46CD7B2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26:29.756" v="51"/>
          <ac:spMkLst>
            <pc:docMk/>
            <pc:sldMk cId="3182094459" sldId="308"/>
            <ac:spMk id="16" creationId="{402224B8-FCE1-4A12-84A7-B674B2B9EF83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26:29.756" v="51"/>
          <ac:spMkLst>
            <pc:docMk/>
            <pc:sldMk cId="3182094459" sldId="308"/>
            <ac:spMk id="18" creationId="{41E366A2-885B-4E10-A479-4A650E4C6EBB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26:29.756" v="51"/>
          <ac:spMkLst>
            <pc:docMk/>
            <pc:sldMk cId="3182094459" sldId="308"/>
            <ac:spMk id="20" creationId="{55C61911-45B2-48BF-AC7A-1EB579B42CBB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26:29.756" v="51"/>
          <ac:spMkLst>
            <pc:docMk/>
            <pc:sldMk cId="3182094459" sldId="308"/>
            <ac:spMk id="22" creationId="{2DE4D4CE-6DAE-4A05-BE5B-6BCE3F4EC79B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26:29.756" v="51"/>
          <ac:spMkLst>
            <pc:docMk/>
            <pc:sldMk cId="3182094459" sldId="308"/>
            <ac:spMk id="24" creationId="{10C23D31-5B0A-4956-A59F-A24F57D2A959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26:29.756" v="51"/>
          <ac:spMkLst>
            <pc:docMk/>
            <pc:sldMk cId="3182094459" sldId="308"/>
            <ac:spMk id="26" creationId="{F4C6FC6E-4AAF-4628-B7E5-85DF9D323B6F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19:26:29.756" v="51"/>
          <ac:spMkLst>
            <pc:docMk/>
            <pc:sldMk cId="3182094459" sldId="308"/>
            <ac:spMk id="67" creationId="{7D6BF779-0B8C-4CC2-9268-9506AD0C5331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19:26:29.756" v="51"/>
          <ac:spMkLst>
            <pc:docMk/>
            <pc:sldMk cId="3182094459" sldId="308"/>
            <ac:spMk id="69" creationId="{3A397E3E-B90C-4D82-BAAA-36F7AC6A4565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19:26:29.756" v="51"/>
          <ac:spMkLst>
            <pc:docMk/>
            <pc:sldMk cId="3182094459" sldId="308"/>
            <ac:spMk id="83" creationId="{8F559C00-FBCE-4548-8AEC-2383BAB38371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19:26:29.756" v="51"/>
          <ac:spMkLst>
            <pc:docMk/>
            <pc:sldMk cId="3182094459" sldId="308"/>
            <ac:spMk id="85" creationId="{CEFEAA38-170A-444D-B0F3-99624FA9D0CD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19:26:29.756" v="51"/>
          <ac:spMkLst>
            <pc:docMk/>
            <pc:sldMk cId="3182094459" sldId="308"/>
            <ac:spMk id="87" creationId="{166C5E0C-C82F-41AC-864E-919DB778FD5E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19:26:29.756" v="51"/>
          <ac:spMkLst>
            <pc:docMk/>
            <pc:sldMk cId="3182094459" sldId="308"/>
            <ac:spMk id="89" creationId="{2E1929A1-D7FF-4E85-AA19-59CA57DFFC2C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19:26:29.756" v="51"/>
          <ac:spMkLst>
            <pc:docMk/>
            <pc:sldMk cId="3182094459" sldId="308"/>
            <ac:spMk id="91" creationId="{EC9707BA-98EC-4E12-B9E9-93CB8F65C789}"/>
          </ac:spMkLst>
        </pc:spChg>
        <pc:grpChg chg="add del">
          <ac:chgData name="Nicholas Gecks-Preston" userId="S::n10763104@qut.edu.au::1bb99a58-3236-4a8c-b147-414d2b769c77" providerId="AD" clId="Web-{3749B12E-B3C8-C6A0-8983-097C8BA81CF1}" dt="2023-05-24T19:26:29.756" v="51"/>
          <ac:grpSpMkLst>
            <pc:docMk/>
            <pc:sldMk cId="3182094459" sldId="308"/>
            <ac:grpSpMk id="10" creationId="{B8CB1D39-68D4-4372-BF3B-2A33A7495E2B}"/>
          </ac:grpSpMkLst>
        </pc:grpChg>
        <pc:grpChg chg="add del">
          <ac:chgData name="Nicholas Gecks-Preston" userId="S::n10763104@qut.edu.au::1bb99a58-3236-4a8c-b147-414d2b769c77" providerId="AD" clId="Web-{3749B12E-B3C8-C6A0-8983-097C8BA81CF1}" dt="2023-05-24T19:23:38.311" v="11"/>
          <ac:grpSpMkLst>
            <pc:docMk/>
            <pc:sldMk cId="3182094459" sldId="308"/>
            <ac:grpSpMk id="11" creationId="{89C6B508-0B2C-4D80-99F6-BC8C9C69341A}"/>
          </ac:grpSpMkLst>
        </pc:grpChg>
        <pc:grpChg chg="add del">
          <ac:chgData name="Nicholas Gecks-Preston" userId="S::n10763104@qut.edu.au::1bb99a58-3236-4a8c-b147-414d2b769c77" providerId="AD" clId="Web-{3749B12E-B3C8-C6A0-8983-097C8BA81CF1}" dt="2023-05-24T19:23:38.311" v="11"/>
          <ac:grpSpMkLst>
            <pc:docMk/>
            <pc:sldMk cId="3182094459" sldId="308"/>
            <ac:grpSpMk id="17" creationId="{6B67BE95-96EF-433C-9F29-B0732AA6B6AC}"/>
          </ac:grpSpMkLst>
        </pc:grpChg>
        <pc:grpChg chg="add del">
          <ac:chgData name="Nicholas Gecks-Preston" userId="S::n10763104@qut.edu.au::1bb99a58-3236-4a8c-b147-414d2b769c77" providerId="AD" clId="Web-{3749B12E-B3C8-C6A0-8983-097C8BA81CF1}" dt="2023-05-24T19:23:38.311" v="11"/>
          <ac:grpSpMkLst>
            <pc:docMk/>
            <pc:sldMk cId="3182094459" sldId="308"/>
            <ac:grpSpMk id="21" creationId="{36C5CE76-F42E-4B75-84C4-A9B2C8CE8379}"/>
          </ac:grpSpMkLst>
        </pc:grpChg>
        <pc:grpChg chg="add del">
          <ac:chgData name="Nicholas Gecks-Preston" userId="S::n10763104@qut.edu.au::1bb99a58-3236-4a8c-b147-414d2b769c77" providerId="AD" clId="Web-{3749B12E-B3C8-C6A0-8983-097C8BA81CF1}" dt="2023-05-24T19:23:38.311" v="11"/>
          <ac:grpSpMkLst>
            <pc:docMk/>
            <pc:sldMk cId="3182094459" sldId="308"/>
            <ac:grpSpMk id="25" creationId="{D6E8B984-55B9-4A62-A043-997D00F0AE09}"/>
          </ac:grpSpMkLst>
        </pc:grpChg>
        <pc:grpChg chg="add del">
          <ac:chgData name="Nicholas Gecks-Preston" userId="S::n10763104@qut.edu.au::1bb99a58-3236-4a8c-b147-414d2b769c77" providerId="AD" clId="Web-{3749B12E-B3C8-C6A0-8983-097C8BA81CF1}" dt="2023-05-24T19:26:29.756" v="51"/>
          <ac:grpSpMkLst>
            <pc:docMk/>
            <pc:sldMk cId="3182094459" sldId="308"/>
            <ac:grpSpMk id="28" creationId="{582A903B-6B78-4F0A-B7C9-3D80499020B8}"/>
          </ac:grpSpMkLst>
        </pc:grpChg>
        <pc:grpChg chg="add del">
          <ac:chgData name="Nicholas Gecks-Preston" userId="S::n10763104@qut.edu.au::1bb99a58-3236-4a8c-b147-414d2b769c77" providerId="AD" clId="Web-{3749B12E-B3C8-C6A0-8983-097C8BA81CF1}" dt="2023-05-24T19:23:38.311" v="11"/>
          <ac:grpSpMkLst>
            <pc:docMk/>
            <pc:sldMk cId="3182094459" sldId="308"/>
            <ac:grpSpMk id="40" creationId="{DDFA5A3F-B050-4826-ACB4-F634DD12C7BC}"/>
          </ac:grpSpMkLst>
        </pc:grpChg>
        <pc:grpChg chg="add">
          <ac:chgData name="Nicholas Gecks-Preston" userId="S::n10763104@qut.edu.au::1bb99a58-3236-4a8c-b147-414d2b769c77" providerId="AD" clId="Web-{3749B12E-B3C8-C6A0-8983-097C8BA81CF1}" dt="2023-05-24T19:26:29.756" v="51"/>
          <ac:grpSpMkLst>
            <pc:docMk/>
            <pc:sldMk cId="3182094459" sldId="308"/>
            <ac:grpSpMk id="60" creationId="{8A351602-3772-4279-B0D3-A523F6F6EAB3}"/>
          </ac:grpSpMkLst>
        </pc:grpChg>
        <pc:grpChg chg="add">
          <ac:chgData name="Nicholas Gecks-Preston" userId="S::n10763104@qut.edu.au::1bb99a58-3236-4a8c-b147-414d2b769c77" providerId="AD" clId="Web-{3749B12E-B3C8-C6A0-8983-097C8BA81CF1}" dt="2023-05-24T19:26:29.756" v="51"/>
          <ac:grpSpMkLst>
            <pc:docMk/>
            <pc:sldMk cId="3182094459" sldId="308"/>
            <ac:grpSpMk id="71" creationId="{04A65D55-7E2D-4A21-B355-917D3C6F3E93}"/>
          </ac:grpSpMkLst>
        </pc:grpChg>
        <pc:grpChg chg="add">
          <ac:chgData name="Nicholas Gecks-Preston" userId="S::n10763104@qut.edu.au::1bb99a58-3236-4a8c-b147-414d2b769c77" providerId="AD" clId="Web-{3749B12E-B3C8-C6A0-8983-097C8BA81CF1}" dt="2023-05-24T19:26:29.756" v="51"/>
          <ac:grpSpMkLst>
            <pc:docMk/>
            <pc:sldMk cId="3182094459" sldId="308"/>
            <ac:grpSpMk id="75" creationId="{26D18EEF-8F13-4130-9A08-EE7506D268FE}"/>
          </ac:grpSpMkLst>
        </pc:grpChg>
        <pc:grpChg chg="add">
          <ac:chgData name="Nicholas Gecks-Preston" userId="S::n10763104@qut.edu.au::1bb99a58-3236-4a8c-b147-414d2b769c77" providerId="AD" clId="Web-{3749B12E-B3C8-C6A0-8983-097C8BA81CF1}" dt="2023-05-24T19:26:29.756" v="51"/>
          <ac:grpSpMkLst>
            <pc:docMk/>
            <pc:sldMk cId="3182094459" sldId="308"/>
            <ac:grpSpMk id="79" creationId="{8ED9932C-1856-4003-881F-BE9632CBA60F}"/>
          </ac:grpSpMkLst>
        </pc:grpChg>
        <pc:grpChg chg="add">
          <ac:chgData name="Nicholas Gecks-Preston" userId="S::n10763104@qut.edu.au::1bb99a58-3236-4a8c-b147-414d2b769c77" providerId="AD" clId="Web-{3749B12E-B3C8-C6A0-8983-097C8BA81CF1}" dt="2023-05-24T19:26:29.756" v="51"/>
          <ac:grpSpMkLst>
            <pc:docMk/>
            <pc:sldMk cId="3182094459" sldId="308"/>
            <ac:grpSpMk id="93" creationId="{AF7AF31A-E7AD-47BE-BF07-BBF9445B3252}"/>
          </ac:grpSpMkLst>
        </pc:grpChg>
        <pc:picChg chg="add mod">
          <ac:chgData name="Nicholas Gecks-Preston" userId="S::n10763104@qut.edu.au::1bb99a58-3236-4a8c-b147-414d2b769c77" providerId="AD" clId="Web-{3749B12E-B3C8-C6A0-8983-097C8BA81CF1}" dt="2023-05-24T19:26:29.756" v="51"/>
          <ac:picMkLst>
            <pc:docMk/>
            <pc:sldMk cId="3182094459" sldId="308"/>
            <ac:picMk id="4" creationId="{047B8F27-DBCF-CEA2-C8B4-91327541E0E7}"/>
          </ac:picMkLst>
        </pc:picChg>
        <pc:picChg chg="add del">
          <ac:chgData name="Nicholas Gecks-Preston" userId="S::n10763104@qut.edu.au::1bb99a58-3236-4a8c-b147-414d2b769c77" providerId="AD" clId="Web-{3749B12E-B3C8-C6A0-8983-097C8BA81CF1}" dt="2023-05-24T19:23:38.311" v="11"/>
          <ac:picMkLst>
            <pc:docMk/>
            <pc:sldMk cId="3182094459" sldId="308"/>
            <ac:picMk id="5" creationId="{C9EEA86B-3354-C4F5-6661-C22ED9D41DDA}"/>
          </ac:picMkLst>
        </pc:picChg>
      </pc:sldChg>
      <pc:sldChg chg="addSp delSp modSp new del">
        <pc:chgData name="Nicholas Gecks-Preston" userId="S::n10763104@qut.edu.au::1bb99a58-3236-4a8c-b147-414d2b769c77" providerId="AD" clId="Web-{3749B12E-B3C8-C6A0-8983-097C8BA81CF1}" dt="2023-05-24T19:50:24.473" v="352"/>
        <pc:sldMkLst>
          <pc:docMk/>
          <pc:sldMk cId="806683700" sldId="309"/>
        </pc:sldMkLst>
        <pc:spChg chg="mod">
          <ac:chgData name="Nicholas Gecks-Preston" userId="S::n10763104@qut.edu.au::1bb99a58-3236-4a8c-b147-414d2b769c77" providerId="AD" clId="Web-{3749B12E-B3C8-C6A0-8983-097C8BA81CF1}" dt="2023-05-24T19:38:28.739" v="230" actId="20577"/>
          <ac:spMkLst>
            <pc:docMk/>
            <pc:sldMk cId="806683700" sldId="309"/>
            <ac:spMk id="2" creationId="{1EE7E3E6-D7F1-8DFF-EB97-F3DDDFB9952C}"/>
          </ac:spMkLst>
        </pc:spChg>
        <pc:spChg chg="mod">
          <ac:chgData name="Nicholas Gecks-Preston" userId="S::n10763104@qut.edu.au::1bb99a58-3236-4a8c-b147-414d2b769c77" providerId="AD" clId="Web-{3749B12E-B3C8-C6A0-8983-097C8BA81CF1}" dt="2023-05-24T19:40:18.148" v="251" actId="20577"/>
          <ac:spMkLst>
            <pc:docMk/>
            <pc:sldMk cId="806683700" sldId="309"/>
            <ac:spMk id="3" creationId="{18280534-B103-F50E-7CCE-60D04DCC31BC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19:42:27.010" v="268"/>
          <ac:spMkLst>
            <pc:docMk/>
            <pc:sldMk cId="806683700" sldId="309"/>
            <ac:spMk id="56" creationId="{5DD6D6C9-0F55-5404-EE60-66692125FF22}"/>
          </ac:spMkLst>
        </pc:spChg>
        <pc:graphicFrameChg chg="add del mod modGraphic">
          <ac:chgData name="Nicholas Gecks-Preston" userId="S::n10763104@qut.edu.au::1bb99a58-3236-4a8c-b147-414d2b769c77" providerId="AD" clId="Web-{3749B12E-B3C8-C6A0-8983-097C8BA81CF1}" dt="2023-05-24T19:39:41.491" v="240"/>
          <ac:graphicFrameMkLst>
            <pc:docMk/>
            <pc:sldMk cId="806683700" sldId="309"/>
            <ac:graphicFrameMk id="4" creationId="{1670C975-EF4B-A589-FC5F-156D0F957D2F}"/>
          </ac:graphicFrameMkLst>
        </pc:graphicFrameChg>
      </pc:sldChg>
      <pc:sldChg chg="addSp delSp modSp new del mod ord setBg">
        <pc:chgData name="Nicholas Gecks-Preston" userId="S::n10763104@qut.edu.au::1bb99a58-3236-4a8c-b147-414d2b769c77" providerId="AD" clId="Web-{3749B12E-B3C8-C6A0-8983-097C8BA81CF1}" dt="2023-05-24T19:52:22.553" v="378"/>
        <pc:sldMkLst>
          <pc:docMk/>
          <pc:sldMk cId="3461916650" sldId="310"/>
        </pc:sldMkLst>
        <pc:spChg chg="mod">
          <ac:chgData name="Nicholas Gecks-Preston" userId="S::n10763104@qut.edu.au::1bb99a58-3236-4a8c-b147-414d2b769c77" providerId="AD" clId="Web-{3749B12E-B3C8-C6A0-8983-097C8BA81CF1}" dt="2023-05-24T19:51:36.115" v="366"/>
          <ac:spMkLst>
            <pc:docMk/>
            <pc:sldMk cId="3461916650" sldId="310"/>
            <ac:spMk id="2" creationId="{FC1CDCBF-2DD4-C4CA-11CD-345BC57B3F24}"/>
          </ac:spMkLst>
        </pc:spChg>
        <pc:spChg chg="del">
          <ac:chgData name="Nicholas Gecks-Preston" userId="S::n10763104@qut.edu.au::1bb99a58-3236-4a8c-b147-414d2b769c77" providerId="AD" clId="Web-{3749B12E-B3C8-C6A0-8983-097C8BA81CF1}" dt="2023-05-24T19:42:42.557" v="272"/>
          <ac:spMkLst>
            <pc:docMk/>
            <pc:sldMk cId="3461916650" sldId="310"/>
            <ac:spMk id="3" creationId="{A674ED5B-DCFE-1671-B435-193872797F37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51:36.115" v="366"/>
          <ac:spMkLst>
            <pc:docMk/>
            <pc:sldMk cId="3461916650" sldId="310"/>
            <ac:spMk id="10" creationId="{5A0118C5-4F8D-4CF4-BADD-53FEACC6C42A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51:36.021" v="365"/>
          <ac:spMkLst>
            <pc:docMk/>
            <pc:sldMk cId="3461916650" sldId="310"/>
            <ac:spMk id="376" creationId="{70CCC791-94D7-4BB8-9EDF-423CEA1F6215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51:36.021" v="365"/>
          <ac:spMkLst>
            <pc:docMk/>
            <pc:sldMk cId="3461916650" sldId="310"/>
            <ac:spMk id="378" creationId="{ED55A19D-297C-4231-AD1F-08EF9B4AA8F4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51:36.021" v="365"/>
          <ac:spMkLst>
            <pc:docMk/>
            <pc:sldMk cId="3461916650" sldId="310"/>
            <ac:spMk id="380" creationId="{E9F10750-EF7A-4B45-967C-214C8CE7802C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51:36.021" v="365"/>
          <ac:spMkLst>
            <pc:docMk/>
            <pc:sldMk cId="3461916650" sldId="310"/>
            <ac:spMk id="382" creationId="{05173CA5-CBEA-452A-A648-B818B70A9260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51:36.021" v="365"/>
          <ac:spMkLst>
            <pc:docMk/>
            <pc:sldMk cId="3461916650" sldId="310"/>
            <ac:spMk id="384" creationId="{6BD92D0D-80C0-40C4-A942-F10B46603CAD}"/>
          </ac:spMkLst>
        </pc:spChg>
        <pc:spChg chg="add del">
          <ac:chgData name="Nicholas Gecks-Preston" userId="S::n10763104@qut.edu.au::1bb99a58-3236-4a8c-b147-414d2b769c77" providerId="AD" clId="Web-{3749B12E-B3C8-C6A0-8983-097C8BA81CF1}" dt="2023-05-24T19:51:36.021" v="365"/>
          <ac:spMkLst>
            <pc:docMk/>
            <pc:sldMk cId="3461916650" sldId="310"/>
            <ac:spMk id="386" creationId="{8C5E0534-1245-40ED-BD5C-427E7EB881C9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19:51:36.115" v="366"/>
          <ac:spMkLst>
            <pc:docMk/>
            <pc:sldMk cId="3461916650" sldId="310"/>
            <ac:spMk id="388" creationId="{96FD6442-EB7D-4992-8D41-0B7FFDCB43E1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19:51:36.115" v="366"/>
          <ac:spMkLst>
            <pc:docMk/>
            <pc:sldMk cId="3461916650" sldId="310"/>
            <ac:spMk id="396" creationId="{7D6BF779-0B8C-4CC2-9268-9506AD0C5331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19:51:36.115" v="366"/>
          <ac:spMkLst>
            <pc:docMk/>
            <pc:sldMk cId="3461916650" sldId="310"/>
            <ac:spMk id="397" creationId="{4D1A5E71-B6B6-486A-8CDC-C7ABD9B903F6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19:51:36.115" v="366"/>
          <ac:spMkLst>
            <pc:docMk/>
            <pc:sldMk cId="3461916650" sldId="310"/>
            <ac:spMk id="398" creationId="{8B646C36-EEEC-4D52-8E8E-206F4CD8A3DA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19:51:36.115" v="366"/>
          <ac:spMkLst>
            <pc:docMk/>
            <pc:sldMk cId="3461916650" sldId="310"/>
            <ac:spMk id="399" creationId="{6004781B-698F-46D5-AADD-8AE9211719D8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19:51:36.115" v="366"/>
          <ac:spMkLst>
            <pc:docMk/>
            <pc:sldMk cId="3461916650" sldId="310"/>
            <ac:spMk id="402" creationId="{D6CA2F4C-8E9E-4BCD-B6E8-A68A311CA651}"/>
          </ac:spMkLst>
        </pc:spChg>
        <pc:spChg chg="add">
          <ac:chgData name="Nicholas Gecks-Preston" userId="S::n10763104@qut.edu.au::1bb99a58-3236-4a8c-b147-414d2b769c77" providerId="AD" clId="Web-{3749B12E-B3C8-C6A0-8983-097C8BA81CF1}" dt="2023-05-24T19:51:36.115" v="366"/>
          <ac:spMkLst>
            <pc:docMk/>
            <pc:sldMk cId="3461916650" sldId="310"/>
            <ac:spMk id="403" creationId="{4FB204DF-284E-45F6-A017-79A4DF57BCCB}"/>
          </ac:spMkLst>
        </pc:spChg>
        <pc:grpChg chg="add del">
          <ac:chgData name="Nicholas Gecks-Preston" userId="S::n10763104@qut.edu.au::1bb99a58-3236-4a8c-b147-414d2b769c77" providerId="AD" clId="Web-{3749B12E-B3C8-C6A0-8983-097C8BA81CF1}" dt="2023-05-24T19:51:36.115" v="366"/>
          <ac:grpSpMkLst>
            <pc:docMk/>
            <pc:sldMk cId="3461916650" sldId="310"/>
            <ac:grpSpMk id="12" creationId="{268C940D-4516-4630-B49F-65C1A82FEA0C}"/>
          </ac:grpSpMkLst>
        </pc:grpChg>
        <pc:grpChg chg="add del">
          <ac:chgData name="Nicholas Gecks-Preston" userId="S::n10763104@qut.edu.au::1bb99a58-3236-4a8c-b147-414d2b769c77" providerId="AD" clId="Web-{3749B12E-B3C8-C6A0-8983-097C8BA81CF1}" dt="2023-05-24T19:51:36.115" v="366"/>
          <ac:grpSpMkLst>
            <pc:docMk/>
            <pc:sldMk cId="3461916650" sldId="310"/>
            <ac:grpSpMk id="16" creationId="{C93F2521-5FCA-4EE4-ADB9-C71AB81B8875}"/>
          </ac:grpSpMkLst>
        </pc:grpChg>
        <pc:grpChg chg="add del">
          <ac:chgData name="Nicholas Gecks-Preston" userId="S::n10763104@qut.edu.au::1bb99a58-3236-4a8c-b147-414d2b769c77" providerId="AD" clId="Web-{3749B12E-B3C8-C6A0-8983-097C8BA81CF1}" dt="2023-05-24T19:51:36.115" v="366"/>
          <ac:grpSpMkLst>
            <pc:docMk/>
            <pc:sldMk cId="3461916650" sldId="310"/>
            <ac:grpSpMk id="24" creationId="{2B7E220D-70BE-46E1-87EA-9239C10828D4}"/>
          </ac:grpSpMkLst>
        </pc:grpChg>
        <pc:grpChg chg="add del">
          <ac:chgData name="Nicholas Gecks-Preston" userId="S::n10763104@qut.edu.au::1bb99a58-3236-4a8c-b147-414d2b769c77" providerId="AD" clId="Web-{3749B12E-B3C8-C6A0-8983-097C8BA81CF1}" dt="2023-05-24T19:51:36.021" v="365"/>
          <ac:grpSpMkLst>
            <pc:docMk/>
            <pc:sldMk cId="3461916650" sldId="310"/>
            <ac:grpSpMk id="369" creationId="{773CCE17-EE0F-40E0-B7AE-CF7677B64709}"/>
          </ac:grpSpMkLst>
        </pc:grpChg>
        <pc:grpChg chg="add">
          <ac:chgData name="Nicholas Gecks-Preston" userId="S::n10763104@qut.edu.au::1bb99a58-3236-4a8c-b147-414d2b769c77" providerId="AD" clId="Web-{3749B12E-B3C8-C6A0-8983-097C8BA81CF1}" dt="2023-05-24T19:51:36.115" v="366"/>
          <ac:grpSpMkLst>
            <pc:docMk/>
            <pc:sldMk cId="3461916650" sldId="310"/>
            <ac:grpSpMk id="389" creationId="{8A351602-3772-4279-B0D3-A523F6F6EAB3}"/>
          </ac:grpSpMkLst>
        </pc:grpChg>
        <pc:grpChg chg="add">
          <ac:chgData name="Nicholas Gecks-Preston" userId="S::n10763104@qut.edu.au::1bb99a58-3236-4a8c-b147-414d2b769c77" providerId="AD" clId="Web-{3749B12E-B3C8-C6A0-8983-097C8BA81CF1}" dt="2023-05-24T19:51:36.115" v="366"/>
          <ac:grpSpMkLst>
            <pc:docMk/>
            <pc:sldMk cId="3461916650" sldId="310"/>
            <ac:grpSpMk id="390" creationId="{FB9739EB-7F66-433D-841F-AB3CD18700B7}"/>
          </ac:grpSpMkLst>
        </pc:grpChg>
        <pc:grpChg chg="add">
          <ac:chgData name="Nicholas Gecks-Preston" userId="S::n10763104@qut.edu.au::1bb99a58-3236-4a8c-b147-414d2b769c77" providerId="AD" clId="Web-{3749B12E-B3C8-C6A0-8983-097C8BA81CF1}" dt="2023-05-24T19:51:36.115" v="366"/>
          <ac:grpSpMkLst>
            <pc:docMk/>
            <pc:sldMk cId="3461916650" sldId="310"/>
            <ac:grpSpMk id="400" creationId="{308C40F4-6A24-4867-B726-B552DB0807B5}"/>
          </ac:grpSpMkLst>
        </pc:grpChg>
        <pc:graphicFrameChg chg="add mod modGraphic">
          <ac:chgData name="Nicholas Gecks-Preston" userId="S::n10763104@qut.edu.au::1bb99a58-3236-4a8c-b147-414d2b769c77" providerId="AD" clId="Web-{3749B12E-B3C8-C6A0-8983-097C8BA81CF1}" dt="2023-05-24T19:51:36.115" v="366"/>
          <ac:graphicFrameMkLst>
            <pc:docMk/>
            <pc:sldMk cId="3461916650" sldId="310"/>
            <ac:graphicFrameMk id="5" creationId="{CAC89182-4249-3D44-A6C0-19DDC941B161}"/>
          </ac:graphicFrameMkLst>
        </pc:graphicFrameChg>
      </pc:sldChg>
      <pc:sldChg chg="addSp delSp modSp new mod modClrScheme chgLayout">
        <pc:chgData name="Nicholas Gecks-Preston" userId="S::n10763104@qut.edu.au::1bb99a58-3236-4a8c-b147-414d2b769c77" providerId="AD" clId="Web-{3749B12E-B3C8-C6A0-8983-097C8BA81CF1}" dt="2023-05-24T19:50:06.972" v="351"/>
        <pc:sldMkLst>
          <pc:docMk/>
          <pc:sldMk cId="3183557114" sldId="311"/>
        </pc:sldMkLst>
        <pc:spChg chg="mod ord">
          <ac:chgData name="Nicholas Gecks-Preston" userId="S::n10763104@qut.edu.au::1bb99a58-3236-4a8c-b147-414d2b769c77" providerId="AD" clId="Web-{3749B12E-B3C8-C6A0-8983-097C8BA81CF1}" dt="2023-05-24T19:46:44.999" v="317" actId="14100"/>
          <ac:spMkLst>
            <pc:docMk/>
            <pc:sldMk cId="3183557114" sldId="311"/>
            <ac:spMk id="2" creationId="{AFC84448-3607-7B95-DFC4-9A1983CE20D3}"/>
          </ac:spMkLst>
        </pc:spChg>
        <pc:spChg chg="del mod ord">
          <ac:chgData name="Nicholas Gecks-Preston" userId="S::n10763104@qut.edu.au::1bb99a58-3236-4a8c-b147-414d2b769c77" providerId="AD" clId="Web-{3749B12E-B3C8-C6A0-8983-097C8BA81CF1}" dt="2023-05-24T19:46:04.733" v="307"/>
          <ac:spMkLst>
            <pc:docMk/>
            <pc:sldMk cId="3183557114" sldId="311"/>
            <ac:spMk id="3" creationId="{89455897-E9F2-2C45-81CC-13E95FA4DFDB}"/>
          </ac:spMkLst>
        </pc:spChg>
        <pc:spChg chg="add mod ord">
          <ac:chgData name="Nicholas Gecks-Preston" userId="S::n10763104@qut.edu.au::1bb99a58-3236-4a8c-b147-414d2b769c77" providerId="AD" clId="Web-{3749B12E-B3C8-C6A0-8983-097C8BA81CF1}" dt="2023-05-24T19:46:52.015" v="319" actId="1076"/>
          <ac:spMkLst>
            <pc:docMk/>
            <pc:sldMk cId="3183557114" sldId="311"/>
            <ac:spMk id="4" creationId="{2086F425-2090-642D-C709-B1A39F7613A9}"/>
          </ac:spMkLst>
        </pc:spChg>
        <pc:spChg chg="add del mod">
          <ac:chgData name="Nicholas Gecks-Preston" userId="S::n10763104@qut.edu.au::1bb99a58-3236-4a8c-b147-414d2b769c77" providerId="AD" clId="Web-{3749B12E-B3C8-C6A0-8983-097C8BA81CF1}" dt="2023-05-24T19:46:24.343" v="314"/>
          <ac:spMkLst>
            <pc:docMk/>
            <pc:sldMk cId="3183557114" sldId="311"/>
            <ac:spMk id="6" creationId="{4982630C-A96F-9E38-E46F-CDC1498D0182}"/>
          </ac:spMkLst>
        </pc:spChg>
        <pc:graphicFrameChg chg="add mod modGraphic">
          <ac:chgData name="Nicholas Gecks-Preston" userId="S::n10763104@qut.edu.au::1bb99a58-3236-4a8c-b147-414d2b769c77" providerId="AD" clId="Web-{3749B12E-B3C8-C6A0-8983-097C8BA81CF1}" dt="2023-05-24T19:50:06.972" v="351"/>
          <ac:graphicFrameMkLst>
            <pc:docMk/>
            <pc:sldMk cId="3183557114" sldId="311"/>
            <ac:graphicFrameMk id="14" creationId="{308847EC-E3DE-571E-E3D6-45D54BDF27DB}"/>
          </ac:graphicFrameMkLst>
        </pc:graphicFrameChg>
        <pc:picChg chg="add del mod">
          <ac:chgData name="Nicholas Gecks-Preston" userId="S::n10763104@qut.edu.au::1bb99a58-3236-4a8c-b147-414d2b769c77" providerId="AD" clId="Web-{3749B12E-B3C8-C6A0-8983-097C8BA81CF1}" dt="2023-05-24T19:46:17.968" v="311"/>
          <ac:picMkLst>
            <pc:docMk/>
            <pc:sldMk cId="3183557114" sldId="311"/>
            <ac:picMk id="8" creationId="{7A31A6A4-1FD0-9B3E-6FB6-6E8DA350461C}"/>
          </ac:picMkLst>
        </pc:picChg>
        <pc:picChg chg="add del">
          <ac:chgData name="Nicholas Gecks-Preston" userId="S::n10763104@qut.edu.au::1bb99a58-3236-4a8c-b147-414d2b769c77" providerId="AD" clId="Web-{3749B12E-B3C8-C6A0-8983-097C8BA81CF1}" dt="2023-05-24T19:46:20.233" v="313"/>
          <ac:picMkLst>
            <pc:docMk/>
            <pc:sldMk cId="3183557114" sldId="311"/>
            <ac:picMk id="10" creationId="{68818C76-3DDE-4BEF-2347-BBAA6E78D361}"/>
          </ac:picMkLst>
        </pc:picChg>
        <pc:picChg chg="add del">
          <ac:chgData name="Nicholas Gecks-Preston" userId="S::n10763104@qut.edu.au::1bb99a58-3236-4a8c-b147-414d2b769c77" providerId="AD" clId="Web-{3749B12E-B3C8-C6A0-8983-097C8BA81CF1}" dt="2023-05-24T19:46:33.734" v="316"/>
          <ac:picMkLst>
            <pc:docMk/>
            <pc:sldMk cId="3183557114" sldId="311"/>
            <ac:picMk id="12" creationId="{510260B9-B98D-2E47-FBDA-43C1FD7C7A8A}"/>
          </ac:picMkLst>
        </pc:picChg>
      </pc:sldChg>
      <pc:sldChg chg="modSp new">
        <pc:chgData name="Nicholas Gecks-Preston" userId="S::n10763104@qut.edu.au::1bb99a58-3236-4a8c-b147-414d2b769c77" providerId="AD" clId="Web-{3749B12E-B3C8-C6A0-8983-097C8BA81CF1}" dt="2023-05-24T20:22:05.391" v="796" actId="20577"/>
        <pc:sldMkLst>
          <pc:docMk/>
          <pc:sldMk cId="1187969637" sldId="312"/>
        </pc:sldMkLst>
        <pc:spChg chg="mod">
          <ac:chgData name="Nicholas Gecks-Preston" userId="S::n10763104@qut.edu.au::1bb99a58-3236-4a8c-b147-414d2b769c77" providerId="AD" clId="Web-{3749B12E-B3C8-C6A0-8983-097C8BA81CF1}" dt="2023-05-24T20:19:42.920" v="648" actId="20577"/>
          <ac:spMkLst>
            <pc:docMk/>
            <pc:sldMk cId="1187969637" sldId="312"/>
            <ac:spMk id="2" creationId="{E6F4AA13-CE0B-6E47-BADA-96B70EA26865}"/>
          </ac:spMkLst>
        </pc:spChg>
        <pc:spChg chg="mod">
          <ac:chgData name="Nicholas Gecks-Preston" userId="S::n10763104@qut.edu.au::1bb99a58-3236-4a8c-b147-414d2b769c77" providerId="AD" clId="Web-{3749B12E-B3C8-C6A0-8983-097C8BA81CF1}" dt="2023-05-24T20:22:05.391" v="796" actId="20577"/>
          <ac:spMkLst>
            <pc:docMk/>
            <pc:sldMk cId="1187969637" sldId="312"/>
            <ac:spMk id="3" creationId="{F616425C-5BBF-F62E-D040-7E22E812A483}"/>
          </ac:spMkLst>
        </pc:spChg>
      </pc:sldChg>
      <pc:sldChg chg="addSp delSp modSp new">
        <pc:chgData name="Nicholas Gecks-Preston" userId="S::n10763104@qut.edu.au::1bb99a58-3236-4a8c-b147-414d2b769c77" providerId="AD" clId="Web-{3749B12E-B3C8-C6A0-8983-097C8BA81CF1}" dt="2023-05-24T20:25:33.380" v="861" actId="20577"/>
        <pc:sldMkLst>
          <pc:docMk/>
          <pc:sldMk cId="1855754377" sldId="313"/>
        </pc:sldMkLst>
        <pc:spChg chg="mod">
          <ac:chgData name="Nicholas Gecks-Preston" userId="S::n10763104@qut.edu.au::1bb99a58-3236-4a8c-b147-414d2b769c77" providerId="AD" clId="Web-{3749B12E-B3C8-C6A0-8983-097C8BA81CF1}" dt="2023-05-24T20:24:26.191" v="818" actId="20577"/>
          <ac:spMkLst>
            <pc:docMk/>
            <pc:sldMk cId="1855754377" sldId="313"/>
            <ac:spMk id="2" creationId="{EBD1CA93-F540-3B2C-63E6-11AA640B81DA}"/>
          </ac:spMkLst>
        </pc:spChg>
        <pc:spChg chg="del">
          <ac:chgData name="Nicholas Gecks-Preston" userId="S::n10763104@qut.edu.au::1bb99a58-3236-4a8c-b147-414d2b769c77" providerId="AD" clId="Web-{3749B12E-B3C8-C6A0-8983-097C8BA81CF1}" dt="2023-05-24T20:24:33.332" v="819"/>
          <ac:spMkLst>
            <pc:docMk/>
            <pc:sldMk cId="1855754377" sldId="313"/>
            <ac:spMk id="3" creationId="{968473F7-AE28-3B89-7269-5E6A0153EF99}"/>
          </ac:spMkLst>
        </pc:spChg>
        <pc:spChg chg="add del mod">
          <ac:chgData name="Nicholas Gecks-Preston" userId="S::n10763104@qut.edu.au::1bb99a58-3236-4a8c-b147-414d2b769c77" providerId="AD" clId="Web-{3749B12E-B3C8-C6A0-8983-097C8BA81CF1}" dt="2023-05-24T20:24:44.894" v="825"/>
          <ac:spMkLst>
            <pc:docMk/>
            <pc:sldMk cId="1855754377" sldId="313"/>
            <ac:spMk id="4" creationId="{02FD5F6A-3707-8207-C65E-F99FE0BE57EB}"/>
          </ac:spMkLst>
        </pc:spChg>
        <pc:spChg chg="add del mod">
          <ac:chgData name="Nicholas Gecks-Preston" userId="S::n10763104@qut.edu.au::1bb99a58-3236-4a8c-b147-414d2b769c77" providerId="AD" clId="Web-{3749B12E-B3C8-C6A0-8983-097C8BA81CF1}" dt="2023-05-24T20:24:47.801" v="829"/>
          <ac:spMkLst>
            <pc:docMk/>
            <pc:sldMk cId="1855754377" sldId="313"/>
            <ac:spMk id="5" creationId="{3B0CE9AF-E8AF-416D-DC22-2510131F58BA}"/>
          </ac:spMkLst>
        </pc:spChg>
        <pc:spChg chg="add mod">
          <ac:chgData name="Nicholas Gecks-Preston" userId="S::n10763104@qut.edu.au::1bb99a58-3236-4a8c-b147-414d2b769c77" providerId="AD" clId="Web-{3749B12E-B3C8-C6A0-8983-097C8BA81CF1}" dt="2023-05-24T20:25:33.380" v="861" actId="20577"/>
          <ac:spMkLst>
            <pc:docMk/>
            <pc:sldMk cId="1855754377" sldId="313"/>
            <ac:spMk id="7" creationId="{A56BDA68-E64E-5FCC-FAF0-FA084C5232EE}"/>
          </ac:spMkLst>
        </pc:spChg>
      </pc:sldChg>
    </pc:docChg>
  </pc:docChgLst>
  <pc:docChgLst>
    <pc:chgData name="Nicholas Gecks-Preston" userId="S::n10763104@qut.edu.au::1bb99a58-3236-4a8c-b147-414d2b769c77" providerId="AD" clId="Web-{82DD1EEB-61E2-A097-5EAA-875683CB2A2F}"/>
    <pc:docChg chg="addSld delSld modSld sldOrd">
      <pc:chgData name="Nicholas Gecks-Preston" userId="S::n10763104@qut.edu.au::1bb99a58-3236-4a8c-b147-414d2b769c77" providerId="AD" clId="Web-{82DD1EEB-61E2-A097-5EAA-875683CB2A2F}" dt="2023-05-23T09:23:44.170" v="171" actId="20577"/>
      <pc:docMkLst>
        <pc:docMk/>
      </pc:docMkLst>
      <pc:sldChg chg="addSp delSp modSp">
        <pc:chgData name="Nicholas Gecks-Preston" userId="S::n10763104@qut.edu.au::1bb99a58-3236-4a8c-b147-414d2b769c77" providerId="AD" clId="Web-{82DD1EEB-61E2-A097-5EAA-875683CB2A2F}" dt="2023-05-23T09:15:47.957" v="13" actId="20577"/>
        <pc:sldMkLst>
          <pc:docMk/>
          <pc:sldMk cId="109857222" sldId="256"/>
        </pc:sldMkLst>
        <pc:spChg chg="mod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cholas Gecks-Preston" userId="S::n10763104@qut.edu.au::1bb99a58-3236-4a8c-b147-414d2b769c77" providerId="AD" clId="Web-{82DD1EEB-61E2-A097-5EAA-875683CB2A2F}" dt="2023-05-23T09:15:47.957" v="13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46" creationId="{3A397E3E-B90C-4D82-BAAA-36F7AC6A4565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60" creationId="{90A7F83A-9728-4030-8E45-9ECF1ABCCC12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62" creationId="{A2B5CBEA-F125-49B6-8335-227C325B112B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64" creationId="{FEA9761C-7BB2-45E5-A5DB-A0B35362454A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66" creationId="{4D1A5E71-B6B6-486A-8CDC-C7ABD9B903F6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68" creationId="{8E44D629-6B8E-4D88-A77E-149C0ED03498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87" creationId="{3A397E3E-B90C-4D82-BAAA-36F7AC6A4565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89" creationId="{E16C8D8F-10E9-4498-ABDB-0F923F8B6837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91" creationId="{2DA1274F-9232-42BF-B9FE-B95EA14CF41B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93" creationId="{1E5A83E3-8A11-4492-BB6E-F5F2240316FB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95" creationId="{BE5AF1D6-62CC-4988-9174-993F112DC2A2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97" creationId="{8CF5E676-CA04-4CED-9F1E-5026ED66E66D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99" creationId="{6BA9E676-A8FC-4C2F-8D78-C13ED8ABDBA8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101" creationId="{A2B5CBEA-F125-49B6-8335-227C325B112B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103" creationId="{EECD79B5-5FC5-495F-BFD6-346C16E787A7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105" creationId="{2C1D3151-5F97-4860-B56C-C98BD62CC255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107" creationId="{32D9D048-3063-435A-8C23-26C1907E9619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109" creationId="{8DE96824-E506-4448-8704-5EC7BF7BC51B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111" creationId="{4D1A5E71-B6B6-486A-8CDC-C7ABD9B903F6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5:30.019" v="8"/>
          <ac:spMkLst>
            <pc:docMk/>
            <pc:sldMk cId="109857222" sldId="256"/>
            <ac:spMk id="113" creationId="{B6C541AE-9B02-44C0-B8C6-B2DEA7ED3813}"/>
          </ac:spMkLst>
        </pc:spChg>
        <pc:grpChg chg="del">
          <ac:chgData name="Nicholas Gecks-Preston" userId="S::n10763104@qut.edu.au::1bb99a58-3236-4a8c-b147-414d2b769c77" providerId="AD" clId="Web-{82DD1EEB-61E2-A097-5EAA-875683CB2A2F}" dt="2023-05-23T09:15:30.019" v="8"/>
          <ac:grpSpMkLst>
            <pc:docMk/>
            <pc:sldMk cId="109857222" sldId="256"/>
            <ac:grpSpMk id="48" creationId="{0F0C2E5D-B08F-4A99-9D15-59D33148FE02}"/>
          </ac:grpSpMkLst>
        </pc:grpChg>
        <pc:grpChg chg="del">
          <ac:chgData name="Nicholas Gecks-Preston" userId="S::n10763104@qut.edu.au::1bb99a58-3236-4a8c-b147-414d2b769c77" providerId="AD" clId="Web-{82DD1EEB-61E2-A097-5EAA-875683CB2A2F}" dt="2023-05-23T09:15:30.019" v="8"/>
          <ac:grpSpMkLst>
            <pc:docMk/>
            <pc:sldMk cId="109857222" sldId="256"/>
            <ac:grpSpMk id="56" creationId="{BB7A900B-006E-46F4-831E-5AABAEE45EE1}"/>
          </ac:grpSpMkLst>
        </pc:grpChg>
        <pc:grpChg chg="del">
          <ac:chgData name="Nicholas Gecks-Preston" userId="S::n10763104@qut.edu.au::1bb99a58-3236-4a8c-b147-414d2b769c77" providerId="AD" clId="Web-{82DD1EEB-61E2-A097-5EAA-875683CB2A2F}" dt="2023-05-23T09:15:30.019" v="8"/>
          <ac:grpSpMkLst>
            <pc:docMk/>
            <pc:sldMk cId="109857222" sldId="256"/>
            <ac:grpSpMk id="70" creationId="{FB9739EB-7F66-433D-841F-AB3CD18700B7}"/>
          </ac:grpSpMkLst>
        </pc:grpChg>
        <pc:grpChg chg="del">
          <ac:chgData name="Nicholas Gecks-Preston" userId="S::n10763104@qut.edu.au::1bb99a58-3236-4a8c-b147-414d2b769c77" providerId="AD" clId="Web-{82DD1EEB-61E2-A097-5EAA-875683CB2A2F}" dt="2023-05-23T09:15:30.019" v="8"/>
          <ac:grpSpMkLst>
            <pc:docMk/>
            <pc:sldMk cId="109857222" sldId="256"/>
            <ac:grpSpMk id="77" creationId="{8B6BCBAB-41A5-4D6D-8C9B-55E3AA6FCC21}"/>
          </ac:grpSpMkLst>
        </pc:grpChg>
        <pc:picChg chg="del">
          <ac:chgData name="Nicholas Gecks-Preston" userId="S::n10763104@qut.edu.au::1bb99a58-3236-4a8c-b147-414d2b769c77" providerId="AD" clId="Web-{82DD1EEB-61E2-A097-5EAA-875683CB2A2F}" dt="2023-05-23T09:15:12.082" v="7"/>
          <ac:picMkLst>
            <pc:docMk/>
            <pc:sldMk cId="109857222" sldId="256"/>
            <ac:picMk id="16" creationId="{53A7A390-C6A8-D07F-4874-5E4C213BBB97}"/>
          </ac:picMkLst>
        </pc:picChg>
      </pc:sldChg>
      <pc:sldChg chg="del">
        <pc:chgData name="Nicholas Gecks-Preston" userId="S::n10763104@qut.edu.au::1bb99a58-3236-4a8c-b147-414d2b769c77" providerId="AD" clId="Web-{82DD1EEB-61E2-A097-5EAA-875683CB2A2F}" dt="2023-05-23T09:15:02.675" v="5"/>
        <pc:sldMkLst>
          <pc:docMk/>
          <pc:sldMk cId="2554043635" sldId="261"/>
        </pc:sldMkLst>
      </pc:sldChg>
      <pc:sldChg chg="addSp modSp new ord">
        <pc:chgData name="Nicholas Gecks-Preston" userId="S::n10763104@qut.edu.au::1bb99a58-3236-4a8c-b147-414d2b769c77" providerId="AD" clId="Web-{82DD1EEB-61E2-A097-5EAA-875683CB2A2F}" dt="2023-05-23T09:15:09.894" v="6"/>
        <pc:sldMkLst>
          <pc:docMk/>
          <pc:sldMk cId="1171792392" sldId="262"/>
        </pc:sldMkLst>
        <pc:spChg chg="mod">
          <ac:chgData name="Nicholas Gecks-Preston" userId="S::n10763104@qut.edu.au::1bb99a58-3236-4a8c-b147-414d2b769c77" providerId="AD" clId="Web-{82DD1EEB-61E2-A097-5EAA-875683CB2A2F}" dt="2023-05-23T09:14:40.237" v="1" actId="20577"/>
          <ac:spMkLst>
            <pc:docMk/>
            <pc:sldMk cId="1171792392" sldId="262"/>
            <ac:spMk id="2" creationId="{9BE2C33E-E721-6521-6C6A-F07A189C18AC}"/>
          </ac:spMkLst>
        </pc:spChg>
        <pc:graphicFrameChg chg="add modGraphic">
          <ac:chgData name="Nicholas Gecks-Preston" userId="S::n10763104@qut.edu.au::1bb99a58-3236-4a8c-b147-414d2b769c77" providerId="AD" clId="Web-{82DD1EEB-61E2-A097-5EAA-875683CB2A2F}" dt="2023-05-23T09:14:57.597" v="4"/>
          <ac:graphicFrameMkLst>
            <pc:docMk/>
            <pc:sldMk cId="1171792392" sldId="262"/>
            <ac:graphicFrameMk id="5" creationId="{C21045C3-AAAD-D9A5-5A79-B18224A51E82}"/>
          </ac:graphicFrameMkLst>
        </pc:graphicFrameChg>
      </pc:sldChg>
      <pc:sldChg chg="addSp delSp modSp new mod setBg">
        <pc:chgData name="Nicholas Gecks-Preston" userId="S::n10763104@qut.edu.au::1bb99a58-3236-4a8c-b147-414d2b769c77" providerId="AD" clId="Web-{82DD1EEB-61E2-A097-5EAA-875683CB2A2F}" dt="2023-05-23T09:18:45.101" v="63"/>
        <pc:sldMkLst>
          <pc:docMk/>
          <pc:sldMk cId="1872143818" sldId="263"/>
        </pc:sldMkLst>
        <pc:spChg chg="mod">
          <ac:chgData name="Nicholas Gecks-Preston" userId="S::n10763104@qut.edu.au::1bb99a58-3236-4a8c-b147-414d2b769c77" providerId="AD" clId="Web-{82DD1EEB-61E2-A097-5EAA-875683CB2A2F}" dt="2023-05-23T09:18:45.101" v="63"/>
          <ac:spMkLst>
            <pc:docMk/>
            <pc:sldMk cId="1872143818" sldId="263"/>
            <ac:spMk id="2" creationId="{30244106-80EE-5274-F1F0-76646502DB8A}"/>
          </ac:spMkLst>
        </pc:spChg>
        <pc:spChg chg="add del mod">
          <ac:chgData name="Nicholas Gecks-Preston" userId="S::n10763104@qut.edu.au::1bb99a58-3236-4a8c-b147-414d2b769c77" providerId="AD" clId="Web-{82DD1EEB-61E2-A097-5EAA-875683CB2A2F}" dt="2023-05-23T09:16:48.318" v="32"/>
          <ac:spMkLst>
            <pc:docMk/>
            <pc:sldMk cId="1872143818" sldId="263"/>
            <ac:spMk id="3" creationId="{237A05EF-F488-C4B7-2006-CF85B243117C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6:48.271" v="31"/>
          <ac:spMkLst>
            <pc:docMk/>
            <pc:sldMk cId="1872143818" sldId="263"/>
            <ac:spMk id="9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6:48.271" v="31"/>
          <ac:spMkLst>
            <pc:docMk/>
            <pc:sldMk cId="1872143818" sldId="263"/>
            <ac:spMk id="11" creationId="{AAD42DD4-86F6-4FD2-869F-32D35E310CF6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6:48.271" v="31"/>
          <ac:spMkLst>
            <pc:docMk/>
            <pc:sldMk cId="1872143818" sldId="263"/>
            <ac:spMk id="13" creationId="{4C36B8C5-0DEB-41B5-911D-572E2E835E3C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6:48.271" v="31"/>
          <ac:spMkLst>
            <pc:docMk/>
            <pc:sldMk cId="1872143818" sldId="263"/>
            <ac:spMk id="15" creationId="{5D1FF148-6725-4278-A9A8-A9A6A3F261CC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6:48.271" v="31"/>
          <ac:spMkLst>
            <pc:docMk/>
            <pc:sldMk cId="1872143818" sldId="263"/>
            <ac:spMk id="17" creationId="{B247507B-4D21-4FF7-B49C-239309CF2A0B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7:46.756" v="55"/>
          <ac:spMkLst>
            <pc:docMk/>
            <pc:sldMk cId="1872143818" sldId="263"/>
            <ac:spMk id="19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7:46.756" v="55"/>
          <ac:spMkLst>
            <pc:docMk/>
            <pc:sldMk cId="1872143818" sldId="263"/>
            <ac:spMk id="22" creationId="{DBBB6517-AFD0-4A58-8B37-F17AB812D2B6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7:46.756" v="55"/>
          <ac:spMkLst>
            <pc:docMk/>
            <pc:sldMk cId="1872143818" sldId="263"/>
            <ac:spMk id="23" creationId="{3E39FCFD-033D-4043-95D9-7FAAAA8E0566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7:40.959" v="50"/>
          <ac:spMkLst>
            <pc:docMk/>
            <pc:sldMk cId="1872143818" sldId="263"/>
            <ac:spMk id="29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7:40.959" v="50"/>
          <ac:spMkLst>
            <pc:docMk/>
            <pc:sldMk cId="1872143818" sldId="263"/>
            <ac:spMk id="31" creationId="{AAD42DD4-86F6-4FD2-869F-32D35E310CF6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7:40.959" v="50"/>
          <ac:spMkLst>
            <pc:docMk/>
            <pc:sldMk cId="1872143818" sldId="263"/>
            <ac:spMk id="33" creationId="{4C36B8C5-0DEB-41B5-911D-572E2E835E3C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7:40.959" v="50"/>
          <ac:spMkLst>
            <pc:docMk/>
            <pc:sldMk cId="1872143818" sldId="263"/>
            <ac:spMk id="35" creationId="{5D1FF148-6725-4278-A9A8-A9A6A3F261CC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7:40.959" v="50"/>
          <ac:spMkLst>
            <pc:docMk/>
            <pc:sldMk cId="1872143818" sldId="263"/>
            <ac:spMk id="37" creationId="{B247507B-4D21-4FF7-B49C-239309CF2A0B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7:44.116" v="52"/>
          <ac:spMkLst>
            <pc:docMk/>
            <pc:sldMk cId="1872143818" sldId="263"/>
            <ac:spMk id="39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7:44.116" v="52"/>
          <ac:spMkLst>
            <pc:docMk/>
            <pc:sldMk cId="1872143818" sldId="263"/>
            <ac:spMk id="42" creationId="{DBBB6517-AFD0-4A58-8B37-F17AB812D2B6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7:44.116" v="52"/>
          <ac:spMkLst>
            <pc:docMk/>
            <pc:sldMk cId="1872143818" sldId="263"/>
            <ac:spMk id="43" creationId="{3E39FCFD-033D-4043-95D9-7FAAAA8E0566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7:46.709" v="54"/>
          <ac:spMkLst>
            <pc:docMk/>
            <pc:sldMk cId="1872143818" sldId="263"/>
            <ac:spMk id="45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7:46.709" v="54"/>
          <ac:spMkLst>
            <pc:docMk/>
            <pc:sldMk cId="1872143818" sldId="263"/>
            <ac:spMk id="46" creationId="{C1D72A4A-771D-4FE0-A07E-D0DAF4D69C4C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7:46.709" v="54"/>
          <ac:spMkLst>
            <pc:docMk/>
            <pc:sldMk cId="1872143818" sldId="263"/>
            <ac:spMk id="47" creationId="{05BB7246-8AFD-47FC-A1F4-491E0167E208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7:46.709" v="54"/>
          <ac:spMkLst>
            <pc:docMk/>
            <pc:sldMk cId="1872143818" sldId="263"/>
            <ac:spMk id="48" creationId="{0A6DF2E7-0906-4F1E-9B28-48B1A4D8E038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7:46.709" v="54"/>
          <ac:spMkLst>
            <pc:docMk/>
            <pc:sldMk cId="1872143818" sldId="263"/>
            <ac:spMk id="49" creationId="{684FEC42-F70A-4505-A5DF-EC67268FE9B9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7:46.709" v="54"/>
          <ac:spMkLst>
            <pc:docMk/>
            <pc:sldMk cId="1872143818" sldId="263"/>
            <ac:spMk id="50" creationId="{7D10AF26-17A2-4FA8-824A-F78507AF664C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8:45.101" v="63"/>
          <ac:spMkLst>
            <pc:docMk/>
            <pc:sldMk cId="1872143818" sldId="263"/>
            <ac:spMk id="52" creationId="{E5F17139-31EE-46AC-B04F-DBBD852DD6CB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8:45.101" v="63"/>
          <ac:spMkLst>
            <pc:docMk/>
            <pc:sldMk cId="1872143818" sldId="263"/>
            <ac:spMk id="61" creationId="{3CCA69EF-E8B5-4598-BEAD-258F15765D44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8:45.101" v="63"/>
          <ac:spMkLst>
            <pc:docMk/>
            <pc:sldMk cId="1872143818" sldId="263"/>
            <ac:spMk id="62" creationId="{685D65ED-8248-4E7D-AF41-C2685CAE7021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8:45.054" v="62"/>
          <ac:spMkLst>
            <pc:docMk/>
            <pc:sldMk cId="1872143818" sldId="263"/>
            <ac:spMk id="67" creationId="{E5F17139-31EE-46AC-B04F-DBBD852DD6CB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8:45.101" v="63"/>
          <ac:spMkLst>
            <pc:docMk/>
            <pc:sldMk cId="1872143818" sldId="263"/>
            <ac:spMk id="71" creationId="{05BB7246-8AFD-47FC-A1F4-491E0167E208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8:45.101" v="63"/>
          <ac:spMkLst>
            <pc:docMk/>
            <pc:sldMk cId="1872143818" sldId="263"/>
            <ac:spMk id="73" creationId="{0A6DF2E7-0906-4F1E-9B28-48B1A4D8E038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8:45.101" v="63"/>
          <ac:spMkLst>
            <pc:docMk/>
            <pc:sldMk cId="1872143818" sldId="263"/>
            <ac:spMk id="75" creationId="{684FEC42-F70A-4505-A5DF-EC67268FE9B9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8:45.101" v="63"/>
          <ac:spMkLst>
            <pc:docMk/>
            <pc:sldMk cId="1872143818" sldId="263"/>
            <ac:spMk id="77" creationId="{7D10AF26-17A2-4FA8-824A-F78507AF664C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8:45.054" v="62"/>
          <ac:spMkLst>
            <pc:docMk/>
            <pc:sldMk cId="1872143818" sldId="263"/>
            <ac:spMk id="84" creationId="{3CCA69EF-E8B5-4598-BEAD-258F15765D44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18:45.054" v="62"/>
          <ac:spMkLst>
            <pc:docMk/>
            <pc:sldMk cId="1872143818" sldId="263"/>
            <ac:spMk id="86" creationId="{685D65ED-8248-4E7D-AF41-C2685CAE7021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8:45.101" v="63"/>
          <ac:spMkLst>
            <pc:docMk/>
            <pc:sldMk cId="1872143818" sldId="263"/>
            <ac:spMk id="88" creationId="{E5F17139-31EE-46AC-B04F-DBBD852DD6CB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8:45.101" v="63"/>
          <ac:spMkLst>
            <pc:docMk/>
            <pc:sldMk cId="1872143818" sldId="263"/>
            <ac:spMk id="89" creationId="{C1D72A4A-771D-4FE0-A07E-D0DAF4D69C4C}"/>
          </ac:spMkLst>
        </pc:spChg>
        <pc:grpChg chg="add del">
          <ac:chgData name="Nicholas Gecks-Preston" userId="S::n10763104@qut.edu.au::1bb99a58-3236-4a8c-b147-414d2b769c77" providerId="AD" clId="Web-{82DD1EEB-61E2-A097-5EAA-875683CB2A2F}" dt="2023-05-23T09:17:46.756" v="55"/>
          <ac:grpSpMkLst>
            <pc:docMk/>
            <pc:sldMk cId="1872143818" sldId="263"/>
            <ac:grpSpMk id="20" creationId="{53883AA7-7F86-41F8-A1D8-06E9886E7632}"/>
          </ac:grpSpMkLst>
        </pc:grpChg>
        <pc:grpChg chg="add del">
          <ac:chgData name="Nicholas Gecks-Preston" userId="S::n10763104@qut.edu.au::1bb99a58-3236-4a8c-b147-414d2b769c77" providerId="AD" clId="Web-{82DD1EEB-61E2-A097-5EAA-875683CB2A2F}" dt="2023-05-23T09:17:44.116" v="52"/>
          <ac:grpSpMkLst>
            <pc:docMk/>
            <pc:sldMk cId="1872143818" sldId="263"/>
            <ac:grpSpMk id="40" creationId="{53883AA7-7F86-41F8-A1D8-06E9886E7632}"/>
          </ac:grpSpMkLst>
        </pc:grpChg>
        <pc:grpChg chg="add del">
          <ac:chgData name="Nicholas Gecks-Preston" userId="S::n10763104@qut.edu.au::1bb99a58-3236-4a8c-b147-414d2b769c77" providerId="AD" clId="Web-{82DD1EEB-61E2-A097-5EAA-875683CB2A2F}" dt="2023-05-23T09:18:45.101" v="63"/>
          <ac:grpSpMkLst>
            <pc:docMk/>
            <pc:sldMk cId="1872143818" sldId="263"/>
            <ac:grpSpMk id="53" creationId="{CB73D287-48F0-41E2-8B0B-DE4C7D175EAE}"/>
          </ac:grpSpMkLst>
        </pc:grpChg>
        <pc:grpChg chg="add del">
          <ac:chgData name="Nicholas Gecks-Preston" userId="S::n10763104@qut.edu.au::1bb99a58-3236-4a8c-b147-414d2b769c77" providerId="AD" clId="Web-{82DD1EEB-61E2-A097-5EAA-875683CB2A2F}" dt="2023-05-23T09:18:45.054" v="62"/>
          <ac:grpSpMkLst>
            <pc:docMk/>
            <pc:sldMk cId="1872143818" sldId="263"/>
            <ac:grpSpMk id="69" creationId="{CB73D287-48F0-41E2-8B0B-DE4C7D175EAE}"/>
          </ac:grpSpMkLst>
        </pc:grpChg>
        <pc:graphicFrameChg chg="add del">
          <ac:chgData name="Nicholas Gecks-Preston" userId="S::n10763104@qut.edu.au::1bb99a58-3236-4a8c-b147-414d2b769c77" providerId="AD" clId="Web-{82DD1EEB-61E2-A097-5EAA-875683CB2A2F}" dt="2023-05-23T09:16:48.271" v="31"/>
          <ac:graphicFrameMkLst>
            <pc:docMk/>
            <pc:sldMk cId="1872143818" sldId="263"/>
            <ac:graphicFrameMk id="5" creationId="{D2F4C2AF-C810-9681-BCEF-A9DEDB0FBBFC}"/>
          </ac:graphicFrameMkLst>
        </pc:graphicFrameChg>
        <pc:graphicFrameChg chg="add mod modGraphic">
          <ac:chgData name="Nicholas Gecks-Preston" userId="S::n10763104@qut.edu.au::1bb99a58-3236-4a8c-b147-414d2b769c77" providerId="AD" clId="Web-{82DD1EEB-61E2-A097-5EAA-875683CB2A2F}" dt="2023-05-23T09:18:45.101" v="63"/>
          <ac:graphicFrameMkLst>
            <pc:docMk/>
            <pc:sldMk cId="1872143818" sldId="263"/>
            <ac:graphicFrameMk id="24" creationId="{0F22553B-48C3-34D6-A86F-A0A27D876B89}"/>
          </ac:graphicFrameMkLst>
        </pc:graphicFrameChg>
      </pc:sldChg>
      <pc:sldChg chg="addSp delSp modSp new mod setBg addAnim">
        <pc:chgData name="Nicholas Gecks-Preston" userId="S::n10763104@qut.edu.au::1bb99a58-3236-4a8c-b147-414d2b769c77" providerId="AD" clId="Web-{82DD1EEB-61E2-A097-5EAA-875683CB2A2F}" dt="2023-05-23T09:19:55.853" v="87"/>
        <pc:sldMkLst>
          <pc:docMk/>
          <pc:sldMk cId="3008136752" sldId="264"/>
        </pc:sldMkLst>
        <pc:spChg chg="mod">
          <ac:chgData name="Nicholas Gecks-Preston" userId="S::n10763104@qut.edu.au::1bb99a58-3236-4a8c-b147-414d2b769c77" providerId="AD" clId="Web-{82DD1EEB-61E2-A097-5EAA-875683CB2A2F}" dt="2023-05-23T09:19:55.853" v="86"/>
          <ac:spMkLst>
            <pc:docMk/>
            <pc:sldMk cId="3008136752" sldId="264"/>
            <ac:spMk id="2" creationId="{0F540DDA-2CB7-297E-A297-6F9A95CCCC20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19:43.118" v="83"/>
          <ac:spMkLst>
            <pc:docMk/>
            <pc:sldMk cId="3008136752" sldId="264"/>
            <ac:spMk id="3" creationId="{7663742B-F076-8D64-3143-B33C9B62FF5E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9:55.853" v="86"/>
          <ac:spMkLst>
            <pc:docMk/>
            <pc:sldMk cId="3008136752" sldId="264"/>
            <ac:spMk id="14" creationId="{7D6BF779-0B8C-4CC2-9268-9506AD0C5331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9:55.853" v="86"/>
          <ac:spMkLst>
            <pc:docMk/>
            <pc:sldMk cId="3008136752" sldId="264"/>
            <ac:spMk id="16" creationId="{3A397E3E-B90C-4D82-BAAA-36F7AC6A4565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9:55.853" v="86"/>
          <ac:spMkLst>
            <pc:docMk/>
            <pc:sldMk cId="3008136752" sldId="264"/>
            <ac:spMk id="18" creationId="{E16C8D8F-10E9-4498-ABDB-0F923F8B6837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9:55.853" v="86"/>
          <ac:spMkLst>
            <pc:docMk/>
            <pc:sldMk cId="3008136752" sldId="264"/>
            <ac:spMk id="20" creationId="{2DA1274F-9232-42BF-B9FE-B95EA14CF41B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9:55.853" v="86"/>
          <ac:spMkLst>
            <pc:docMk/>
            <pc:sldMk cId="3008136752" sldId="264"/>
            <ac:spMk id="22" creationId="{1E5A83E3-8A11-4492-BB6E-F5F2240316FB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9:55.853" v="86"/>
          <ac:spMkLst>
            <pc:docMk/>
            <pc:sldMk cId="3008136752" sldId="264"/>
            <ac:spMk id="24" creationId="{BE5AF1D6-62CC-4988-9174-993F112DC2A2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9:55.853" v="86"/>
          <ac:spMkLst>
            <pc:docMk/>
            <pc:sldMk cId="3008136752" sldId="264"/>
            <ac:spMk id="26" creationId="{8CF5E676-CA04-4CED-9F1E-5026ED66E66D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9:55.853" v="86"/>
          <ac:spMkLst>
            <pc:docMk/>
            <pc:sldMk cId="3008136752" sldId="264"/>
            <ac:spMk id="28" creationId="{6BA9E676-A8FC-4C2F-8D78-C13ED8ABDBA8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9:55.853" v="86"/>
          <ac:spMkLst>
            <pc:docMk/>
            <pc:sldMk cId="3008136752" sldId="264"/>
            <ac:spMk id="30" creationId="{A2B5CBEA-F125-49B6-8335-227C325B112B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9:55.853" v="86"/>
          <ac:spMkLst>
            <pc:docMk/>
            <pc:sldMk cId="3008136752" sldId="264"/>
            <ac:spMk id="32" creationId="{EECD79B5-5FC5-495F-BFD6-346C16E787A7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9:55.853" v="86"/>
          <ac:spMkLst>
            <pc:docMk/>
            <pc:sldMk cId="3008136752" sldId="264"/>
            <ac:spMk id="34" creationId="{2C1D3151-5F97-4860-B56C-C98BD62CC255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9:55.853" v="86"/>
          <ac:spMkLst>
            <pc:docMk/>
            <pc:sldMk cId="3008136752" sldId="264"/>
            <ac:spMk id="36" creationId="{32D9D048-3063-435A-8C23-26C1907E9619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9:55.853" v="86"/>
          <ac:spMkLst>
            <pc:docMk/>
            <pc:sldMk cId="3008136752" sldId="264"/>
            <ac:spMk id="38" creationId="{8DE96824-E506-4448-8704-5EC7BF7BC51B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9:55.853" v="86"/>
          <ac:spMkLst>
            <pc:docMk/>
            <pc:sldMk cId="3008136752" sldId="264"/>
            <ac:spMk id="40" creationId="{4D1A5E71-B6B6-486A-8CDC-C7ABD9B903F6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19:55.853" v="86"/>
          <ac:spMkLst>
            <pc:docMk/>
            <pc:sldMk cId="3008136752" sldId="264"/>
            <ac:spMk id="42" creationId="{B6C541AE-9B02-44C0-B8C6-B2DEA7ED3813}"/>
          </ac:spMkLst>
        </pc:spChg>
        <pc:grpChg chg="add">
          <ac:chgData name="Nicholas Gecks-Preston" userId="S::n10763104@qut.edu.au::1bb99a58-3236-4a8c-b147-414d2b769c77" providerId="AD" clId="Web-{82DD1EEB-61E2-A097-5EAA-875683CB2A2F}" dt="2023-05-23T09:19:55.853" v="86"/>
          <ac:grpSpMkLst>
            <pc:docMk/>
            <pc:sldMk cId="3008136752" sldId="264"/>
            <ac:grpSpMk id="7" creationId="{8A351602-3772-4279-B0D3-A523F6F6EAB3}"/>
          </ac:grpSpMkLst>
        </pc:grpChg>
      </pc:sldChg>
      <pc:sldChg chg="new">
        <pc:chgData name="Nicholas Gecks-Preston" userId="S::n10763104@qut.edu.au::1bb99a58-3236-4a8c-b147-414d2b769c77" providerId="AD" clId="Web-{82DD1EEB-61E2-A097-5EAA-875683CB2A2F}" dt="2023-05-23T09:19:58.759" v="88"/>
        <pc:sldMkLst>
          <pc:docMk/>
          <pc:sldMk cId="235784442" sldId="265"/>
        </pc:sldMkLst>
      </pc:sldChg>
      <pc:sldChg chg="new">
        <pc:chgData name="Nicholas Gecks-Preston" userId="S::n10763104@qut.edu.au::1bb99a58-3236-4a8c-b147-414d2b769c77" providerId="AD" clId="Web-{82DD1EEB-61E2-A097-5EAA-875683CB2A2F}" dt="2023-05-23T09:20:01.806" v="89"/>
        <pc:sldMkLst>
          <pc:docMk/>
          <pc:sldMk cId="1468512950" sldId="266"/>
        </pc:sldMkLst>
      </pc:sldChg>
      <pc:sldChg chg="addSp delSp modSp add del replId">
        <pc:chgData name="Nicholas Gecks-Preston" userId="S::n10763104@qut.edu.au::1bb99a58-3236-4a8c-b147-414d2b769c77" providerId="AD" clId="Web-{82DD1EEB-61E2-A097-5EAA-875683CB2A2F}" dt="2023-05-23T09:22:18.574" v="131"/>
        <pc:sldMkLst>
          <pc:docMk/>
          <pc:sldMk cId="1300635034" sldId="267"/>
        </pc:sldMkLst>
        <pc:spChg chg="mod">
          <ac:chgData name="Nicholas Gecks-Preston" userId="S::n10763104@qut.edu.au::1bb99a58-3236-4a8c-b147-414d2b769c77" providerId="AD" clId="Web-{82DD1EEB-61E2-A097-5EAA-875683CB2A2F}" dt="2023-05-23T09:21:48.449" v="124" actId="1076"/>
          <ac:spMkLst>
            <pc:docMk/>
            <pc:sldMk cId="1300635034" sldId="267"/>
            <ac:spMk id="2" creationId="{0F540DDA-2CB7-297E-A297-6F9A95CCCC20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14" creationId="{7D6BF779-0B8C-4CC2-9268-9506AD0C5331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16" creationId="{3A397E3E-B90C-4D82-BAAA-36F7AC6A4565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18" creationId="{E16C8D8F-10E9-4498-ABDB-0F923F8B6837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20" creationId="{2DA1274F-9232-42BF-B9FE-B95EA14CF41B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22" creationId="{1E5A83E3-8A11-4492-BB6E-F5F2240316FB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24" creationId="{BE5AF1D6-62CC-4988-9174-993F112DC2A2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26" creationId="{8CF5E676-CA04-4CED-9F1E-5026ED66E66D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28" creationId="{6BA9E676-A8FC-4C2F-8D78-C13ED8ABDBA8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30" creationId="{A2B5CBEA-F125-49B6-8335-227C325B112B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32" creationId="{EECD79B5-5FC5-495F-BFD6-346C16E787A7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34" creationId="{2C1D3151-5F97-4860-B56C-C98BD62CC255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36" creationId="{32D9D048-3063-435A-8C23-26C1907E9619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38" creationId="{8DE96824-E506-4448-8704-5EC7BF7BC51B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40" creationId="{4D1A5E71-B6B6-486A-8CDC-C7ABD9B903F6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42" creationId="{B6C541AE-9B02-44C0-B8C6-B2DEA7ED3813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54" creationId="{7D6BF779-0B8C-4CC2-9268-9506AD0C5331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10" v="117"/>
          <ac:spMkLst>
            <pc:docMk/>
            <pc:sldMk cId="1300635034" sldId="267"/>
            <ac:spMk id="56" creationId="{7D6BF779-0B8C-4CC2-9268-9506AD0C5331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10" v="117"/>
          <ac:spMkLst>
            <pc:docMk/>
            <pc:sldMk cId="1300635034" sldId="267"/>
            <ac:spMk id="58" creationId="{8B646C36-EEEC-4D52-8E8E-206F4CD8A3DA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62" creationId="{1E5A83E3-8A11-4492-BB6E-F5F2240316FB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10" v="117"/>
          <ac:spMkLst>
            <pc:docMk/>
            <pc:sldMk cId="1300635034" sldId="267"/>
            <ac:spMk id="64" creationId="{8258443E-B333-44F4-8D49-1EAB1C1A4613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68" creationId="{6BA9E676-A8FC-4C2F-8D78-C13ED8ABDBA8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70" creationId="{A2B5CBEA-F125-49B6-8335-227C325B112B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72" creationId="{EECD79B5-5FC5-495F-BFD6-346C16E787A7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10" v="117"/>
          <ac:spMkLst>
            <pc:docMk/>
            <pc:sldMk cId="1300635034" sldId="267"/>
            <ac:spMk id="73" creationId="{4FB204DF-284E-45F6-A017-79A4DF57BCCB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74" creationId="{2C1D3151-5F97-4860-B56C-C98BD62CC255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10" v="117"/>
          <ac:spMkLst>
            <pc:docMk/>
            <pc:sldMk cId="1300635034" sldId="267"/>
            <ac:spMk id="75" creationId="{EB8560A9-B281-46EB-A304-1E4A5A00D6A9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76" creationId="{32D9D048-3063-435A-8C23-26C1907E9619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10" v="117"/>
          <ac:spMkLst>
            <pc:docMk/>
            <pc:sldMk cId="1300635034" sldId="267"/>
            <ac:spMk id="77" creationId="{4D1A5E71-B6B6-486A-8CDC-C7ABD9B903F6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78" creationId="{8DE96824-E506-4448-8704-5EC7BF7BC51B}"/>
          </ac:spMkLst>
        </pc:spChg>
        <pc:spChg chg="add del">
          <ac:chgData name="Nicholas Gecks-Preston" userId="S::n10763104@qut.edu.au::1bb99a58-3236-4a8c-b147-414d2b769c77" providerId="AD" clId="Web-{82DD1EEB-61E2-A097-5EAA-875683CB2A2F}" dt="2023-05-23T09:21:09.010" v="117"/>
          <ac:spMkLst>
            <pc:docMk/>
            <pc:sldMk cId="1300635034" sldId="267"/>
            <ac:spMk id="79" creationId="{667882DD-56E8-460E-99D5-86E71982D5AB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80" creationId="{4D1A5E71-B6B6-486A-8CDC-C7ABD9B903F6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82" creationId="{B6C541AE-9B02-44C0-B8C6-B2DEA7ED3813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83" creationId="{3A397E3E-B90C-4D82-BAAA-36F7AC6A4565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84" creationId="{E16C8D8F-10E9-4498-ABDB-0F923F8B6837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85" creationId="{2DA1274F-9232-42BF-B9FE-B95EA14CF41B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86" creationId="{BE5AF1D6-62CC-4988-9174-993F112DC2A2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1:09.042" v="118"/>
          <ac:spMkLst>
            <pc:docMk/>
            <pc:sldMk cId="1300635034" sldId="267"/>
            <ac:spMk id="87" creationId="{8CF5E676-CA04-4CED-9F1E-5026ED66E66D}"/>
          </ac:spMkLst>
        </pc:spChg>
        <pc:grpChg chg="add del">
          <ac:chgData name="Nicholas Gecks-Preston" userId="S::n10763104@qut.edu.au::1bb99a58-3236-4a8c-b147-414d2b769c77" providerId="AD" clId="Web-{82DD1EEB-61E2-A097-5EAA-875683CB2A2F}" dt="2023-05-23T09:21:09.042" v="118"/>
          <ac:grpSpMkLst>
            <pc:docMk/>
            <pc:sldMk cId="1300635034" sldId="267"/>
            <ac:grpSpMk id="7" creationId="{8A351602-3772-4279-B0D3-A523F6F6EAB3}"/>
          </ac:grpSpMkLst>
        </pc:grpChg>
        <pc:grpChg chg="add">
          <ac:chgData name="Nicholas Gecks-Preston" userId="S::n10763104@qut.edu.au::1bb99a58-3236-4a8c-b147-414d2b769c77" providerId="AD" clId="Web-{82DD1EEB-61E2-A097-5EAA-875683CB2A2F}" dt="2023-05-23T09:21:09.042" v="118"/>
          <ac:grpSpMkLst>
            <pc:docMk/>
            <pc:sldMk cId="1300635034" sldId="267"/>
            <ac:grpSpMk id="47" creationId="{8A351602-3772-4279-B0D3-A523F6F6EAB3}"/>
          </ac:grpSpMkLst>
        </pc:grpChg>
        <pc:grpChg chg="add del">
          <ac:chgData name="Nicholas Gecks-Preston" userId="S::n10763104@qut.edu.au::1bb99a58-3236-4a8c-b147-414d2b769c77" providerId="AD" clId="Web-{82DD1EEB-61E2-A097-5EAA-875683CB2A2F}" dt="2023-05-23T09:21:09.010" v="117"/>
          <ac:grpSpMkLst>
            <pc:docMk/>
            <pc:sldMk cId="1300635034" sldId="267"/>
            <ac:grpSpMk id="49" creationId="{8A351602-3772-4279-B0D3-A523F6F6EAB3}"/>
          </ac:grpSpMkLst>
        </pc:grpChg>
        <pc:grpChg chg="add del">
          <ac:chgData name="Nicholas Gecks-Preston" userId="S::n10763104@qut.edu.au::1bb99a58-3236-4a8c-b147-414d2b769c77" providerId="AD" clId="Web-{82DD1EEB-61E2-A097-5EAA-875683CB2A2F}" dt="2023-05-23T09:21:09.010" v="117"/>
          <ac:grpSpMkLst>
            <pc:docMk/>
            <pc:sldMk cId="1300635034" sldId="267"/>
            <ac:grpSpMk id="60" creationId="{B2EBBF56-923D-48A7-9F8F-86E33CFA3EF9}"/>
          </ac:grpSpMkLst>
        </pc:grpChg>
        <pc:grpChg chg="add del">
          <ac:chgData name="Nicholas Gecks-Preston" userId="S::n10763104@qut.edu.au::1bb99a58-3236-4a8c-b147-414d2b769c77" providerId="AD" clId="Web-{82DD1EEB-61E2-A097-5EAA-875683CB2A2F}" dt="2023-05-23T09:21:09.010" v="117"/>
          <ac:grpSpMkLst>
            <pc:docMk/>
            <pc:sldMk cId="1300635034" sldId="267"/>
            <ac:grpSpMk id="66" creationId="{FB9739EB-7F66-433D-841F-AB3CD18700B7}"/>
          </ac:grpSpMkLst>
        </pc:grpChg>
        <pc:picChg chg="add del">
          <ac:chgData name="Nicholas Gecks-Preston" userId="S::n10763104@qut.edu.au::1bb99a58-3236-4a8c-b147-414d2b769c77" providerId="AD" clId="Web-{82DD1EEB-61E2-A097-5EAA-875683CB2A2F}" dt="2023-05-23T09:21:09.010" v="117"/>
          <ac:picMkLst>
            <pc:docMk/>
            <pc:sldMk cId="1300635034" sldId="267"/>
            <ac:picMk id="46" creationId="{D73A5076-8D12-9F16-0C34-63A9E4ADE7E4}"/>
          </ac:picMkLst>
        </pc:picChg>
      </pc:sldChg>
      <pc:sldChg chg="new del">
        <pc:chgData name="Nicholas Gecks-Preston" userId="S::n10763104@qut.edu.au::1bb99a58-3236-4a8c-b147-414d2b769c77" providerId="AD" clId="Web-{82DD1EEB-61E2-A097-5EAA-875683CB2A2F}" dt="2023-05-23T09:20:17.322" v="91"/>
        <pc:sldMkLst>
          <pc:docMk/>
          <pc:sldMk cId="3629343254" sldId="267"/>
        </pc:sldMkLst>
      </pc:sldChg>
      <pc:sldChg chg="addSp delSp modSp add replId">
        <pc:chgData name="Nicholas Gecks-Preston" userId="S::n10763104@qut.edu.au::1bb99a58-3236-4a8c-b147-414d2b769c77" providerId="AD" clId="Web-{82DD1EEB-61E2-A097-5EAA-875683CB2A2F}" dt="2023-05-23T09:22:06.808" v="129"/>
        <pc:sldMkLst>
          <pc:docMk/>
          <pc:sldMk cId="4287366699" sldId="268"/>
        </pc:sldMkLst>
        <pc:spChg chg="mod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2" creationId="{0F540DDA-2CB7-297E-A297-6F9A95CCCC20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14" creationId="{7D6BF779-0B8C-4CC2-9268-9506AD0C5331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16" creationId="{3A397E3E-B90C-4D82-BAAA-36F7AC6A4565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18" creationId="{E16C8D8F-10E9-4498-ABDB-0F923F8B6837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20" creationId="{2DA1274F-9232-42BF-B9FE-B95EA14CF41B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22" creationId="{1E5A83E3-8A11-4492-BB6E-F5F2240316FB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24" creationId="{BE5AF1D6-62CC-4988-9174-993F112DC2A2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26" creationId="{8CF5E676-CA04-4CED-9F1E-5026ED66E66D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28" creationId="{6BA9E676-A8FC-4C2F-8D78-C13ED8ABDBA8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30" creationId="{A2B5CBEA-F125-49B6-8335-227C325B112B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32" creationId="{EECD79B5-5FC5-495F-BFD6-346C16E787A7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34" creationId="{2C1D3151-5F97-4860-B56C-C98BD62CC255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36" creationId="{32D9D048-3063-435A-8C23-26C1907E9619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38" creationId="{8DE96824-E506-4448-8704-5EC7BF7BC51B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40" creationId="{4D1A5E71-B6B6-486A-8CDC-C7ABD9B903F6}"/>
          </ac:spMkLst>
        </pc:spChg>
        <pc:spChg chg="del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42" creationId="{B6C541AE-9B02-44C0-B8C6-B2DEA7ED3813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54" creationId="{7D6BF779-0B8C-4CC2-9268-9506AD0C5331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56" creationId="{3A397E3E-B90C-4D82-BAAA-36F7AC6A4565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58" creationId="{8CF5E676-CA04-4CED-9F1E-5026ED66E66D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60" creationId="{AFD1189F-9598-4281-8056-2845388D4D05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62" creationId="{583E04E1-D74F-4ED6-972C-035F4FEC4B88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64" creationId="{A2B5CBEA-F125-49B6-8335-227C325B112B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66" creationId="{E51A97D9-C694-4307-818B-0C5BBF413609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68" creationId="{2C1D3151-5F97-4860-B56C-C98BD62CC255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70" creationId="{8DE96824-E506-4448-8704-5EC7BF7BC51B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72" creationId="{E16C8D8F-10E9-4498-ABDB-0F923F8B6837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74" creationId="{6E8A2566-F83F-4EC9-83A9-338A70FB6B29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76" creationId="{4FB204DF-284E-45F6-A017-79A4DF57BCCB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78" creationId="{5EC6B544-8C84-47A6-885D-A4F09EF5C0F7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80" creationId="{1E5A83E3-8A11-4492-BB6E-F5F2240316FB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82" creationId="{0F360028-588C-4E99-9E6F-5DE59080E390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84" creationId="{32C95C5C-6FBD-47FF-9CA6-066193539A10}"/>
          </ac:spMkLst>
        </pc:spChg>
        <pc:spChg chg="add">
          <ac:chgData name="Nicholas Gecks-Preston" userId="S::n10763104@qut.edu.au::1bb99a58-3236-4a8c-b147-414d2b769c77" providerId="AD" clId="Web-{82DD1EEB-61E2-A097-5EAA-875683CB2A2F}" dt="2023-05-23T09:22:06.808" v="129"/>
          <ac:spMkLst>
            <pc:docMk/>
            <pc:sldMk cId="4287366699" sldId="268"/>
            <ac:spMk id="86" creationId="{4D1A5E71-B6B6-486A-8CDC-C7ABD9B903F6}"/>
          </ac:spMkLst>
        </pc:spChg>
        <pc:grpChg chg="del">
          <ac:chgData name="Nicholas Gecks-Preston" userId="S::n10763104@qut.edu.au::1bb99a58-3236-4a8c-b147-414d2b769c77" providerId="AD" clId="Web-{82DD1EEB-61E2-A097-5EAA-875683CB2A2F}" dt="2023-05-23T09:22:06.808" v="129"/>
          <ac:grpSpMkLst>
            <pc:docMk/>
            <pc:sldMk cId="4287366699" sldId="268"/>
            <ac:grpSpMk id="7" creationId="{8A351602-3772-4279-B0D3-A523F6F6EAB3}"/>
          </ac:grpSpMkLst>
        </pc:grpChg>
        <pc:grpChg chg="add">
          <ac:chgData name="Nicholas Gecks-Preston" userId="S::n10763104@qut.edu.au::1bb99a58-3236-4a8c-b147-414d2b769c77" providerId="AD" clId="Web-{82DD1EEB-61E2-A097-5EAA-875683CB2A2F}" dt="2023-05-23T09:22:06.808" v="129"/>
          <ac:grpSpMkLst>
            <pc:docMk/>
            <pc:sldMk cId="4287366699" sldId="268"/>
            <ac:grpSpMk id="47" creationId="{8A351602-3772-4279-B0D3-A523F6F6EAB3}"/>
          </ac:grpSpMkLst>
        </pc:grpChg>
        <pc:grpChg chg="add">
          <ac:chgData name="Nicholas Gecks-Preston" userId="S::n10763104@qut.edu.au::1bb99a58-3236-4a8c-b147-414d2b769c77" providerId="AD" clId="Web-{82DD1EEB-61E2-A097-5EAA-875683CB2A2F}" dt="2023-05-23T09:22:06.808" v="129"/>
          <ac:grpSpMkLst>
            <pc:docMk/>
            <pc:sldMk cId="4287366699" sldId="268"/>
            <ac:grpSpMk id="88" creationId="{FB9739EB-7F66-433D-841F-AB3CD18700B7}"/>
          </ac:grpSpMkLst>
        </pc:grpChg>
      </pc:sldChg>
      <pc:sldChg chg="new del">
        <pc:chgData name="Nicholas Gecks-Preston" userId="S::n10763104@qut.edu.au::1bb99a58-3236-4a8c-b147-414d2b769c77" providerId="AD" clId="Web-{82DD1EEB-61E2-A097-5EAA-875683CB2A2F}" dt="2023-05-23T09:22:29.434" v="134"/>
        <pc:sldMkLst>
          <pc:docMk/>
          <pc:sldMk cId="1245284969" sldId="269"/>
        </pc:sldMkLst>
      </pc:sldChg>
      <pc:sldChg chg="new">
        <pc:chgData name="Nicholas Gecks-Preston" userId="S::n10763104@qut.edu.au::1bb99a58-3236-4a8c-b147-414d2b769c77" providerId="AD" clId="Web-{82DD1EEB-61E2-A097-5EAA-875683CB2A2F}" dt="2023-05-23T09:22:31.403" v="135"/>
        <pc:sldMkLst>
          <pc:docMk/>
          <pc:sldMk cId="2820526322" sldId="269"/>
        </pc:sldMkLst>
      </pc:sldChg>
      <pc:sldChg chg="new">
        <pc:chgData name="Nicholas Gecks-Preston" userId="S::n10763104@qut.edu.au::1bb99a58-3236-4a8c-b147-414d2b769c77" providerId="AD" clId="Web-{82DD1EEB-61E2-A097-5EAA-875683CB2A2F}" dt="2023-05-23T09:22:32.840" v="136"/>
        <pc:sldMkLst>
          <pc:docMk/>
          <pc:sldMk cId="883942796" sldId="270"/>
        </pc:sldMkLst>
      </pc:sldChg>
      <pc:sldChg chg="add del replId">
        <pc:chgData name="Nicholas Gecks-Preston" userId="S::n10763104@qut.edu.au::1bb99a58-3236-4a8c-b147-414d2b769c77" providerId="AD" clId="Web-{82DD1EEB-61E2-A097-5EAA-875683CB2A2F}" dt="2023-05-23T09:22:26.231" v="133"/>
        <pc:sldMkLst>
          <pc:docMk/>
          <pc:sldMk cId="2564496412" sldId="270"/>
        </pc:sldMkLst>
      </pc:sldChg>
      <pc:sldChg chg="modSp add replId">
        <pc:chgData name="Nicholas Gecks-Preston" userId="S::n10763104@qut.edu.au::1bb99a58-3236-4a8c-b147-414d2b769c77" providerId="AD" clId="Web-{82DD1EEB-61E2-A097-5EAA-875683CB2A2F}" dt="2023-05-23T09:22:49.247" v="146" actId="20577"/>
        <pc:sldMkLst>
          <pc:docMk/>
          <pc:sldMk cId="4138868408" sldId="271"/>
        </pc:sldMkLst>
        <pc:spChg chg="mod">
          <ac:chgData name="Nicholas Gecks-Preston" userId="S::n10763104@qut.edu.au::1bb99a58-3236-4a8c-b147-414d2b769c77" providerId="AD" clId="Web-{82DD1EEB-61E2-A097-5EAA-875683CB2A2F}" dt="2023-05-23T09:22:49.247" v="146" actId="20577"/>
          <ac:spMkLst>
            <pc:docMk/>
            <pc:sldMk cId="4138868408" sldId="271"/>
            <ac:spMk id="2" creationId="{0F540DDA-2CB7-297E-A297-6F9A95CCCC20}"/>
          </ac:spMkLst>
        </pc:spChg>
      </pc:sldChg>
      <pc:sldChg chg="new del">
        <pc:chgData name="Nicholas Gecks-Preston" userId="S::n10763104@qut.edu.au::1bb99a58-3236-4a8c-b147-414d2b769c77" providerId="AD" clId="Web-{82DD1EEB-61E2-A097-5EAA-875683CB2A2F}" dt="2023-05-23T09:22:42.184" v="138"/>
        <pc:sldMkLst>
          <pc:docMk/>
          <pc:sldMk cId="4186322795" sldId="271"/>
        </pc:sldMkLst>
      </pc:sldChg>
      <pc:sldChg chg="modSp new">
        <pc:chgData name="Nicholas Gecks-Preston" userId="S::n10763104@qut.edu.au::1bb99a58-3236-4a8c-b147-414d2b769c77" providerId="AD" clId="Web-{82DD1EEB-61E2-A097-5EAA-875683CB2A2F}" dt="2023-05-23T09:23:03.888" v="153" actId="20577"/>
        <pc:sldMkLst>
          <pc:docMk/>
          <pc:sldMk cId="438466964" sldId="272"/>
        </pc:sldMkLst>
        <pc:spChg chg="mod">
          <ac:chgData name="Nicholas Gecks-Preston" userId="S::n10763104@qut.edu.au::1bb99a58-3236-4a8c-b147-414d2b769c77" providerId="AD" clId="Web-{82DD1EEB-61E2-A097-5EAA-875683CB2A2F}" dt="2023-05-23T09:23:03.888" v="153" actId="20577"/>
          <ac:spMkLst>
            <pc:docMk/>
            <pc:sldMk cId="438466964" sldId="272"/>
            <ac:spMk id="2" creationId="{A0602CDC-A2CE-1F37-0B8A-7CF827B5316A}"/>
          </ac:spMkLst>
        </pc:spChg>
      </pc:sldChg>
      <pc:sldChg chg="new">
        <pc:chgData name="Nicholas Gecks-Preston" userId="S::n10763104@qut.edu.au::1bb99a58-3236-4a8c-b147-414d2b769c77" providerId="AD" clId="Web-{82DD1EEB-61E2-A097-5EAA-875683CB2A2F}" dt="2023-05-23T09:23:10.044" v="154"/>
        <pc:sldMkLst>
          <pc:docMk/>
          <pc:sldMk cId="1628480566" sldId="273"/>
        </pc:sldMkLst>
      </pc:sldChg>
      <pc:sldChg chg="new">
        <pc:chgData name="Nicholas Gecks-Preston" userId="S::n10763104@qut.edu.au::1bb99a58-3236-4a8c-b147-414d2b769c77" providerId="AD" clId="Web-{82DD1EEB-61E2-A097-5EAA-875683CB2A2F}" dt="2023-05-23T09:23:11.591" v="155"/>
        <pc:sldMkLst>
          <pc:docMk/>
          <pc:sldMk cId="1827243727" sldId="274"/>
        </pc:sldMkLst>
      </pc:sldChg>
      <pc:sldChg chg="modSp new">
        <pc:chgData name="Nicholas Gecks-Preston" userId="S::n10763104@qut.edu.au::1bb99a58-3236-4a8c-b147-414d2b769c77" providerId="AD" clId="Web-{82DD1EEB-61E2-A097-5EAA-875683CB2A2F}" dt="2023-05-23T09:23:21.169" v="162" actId="20577"/>
        <pc:sldMkLst>
          <pc:docMk/>
          <pc:sldMk cId="1575057174" sldId="275"/>
        </pc:sldMkLst>
        <pc:spChg chg="mod">
          <ac:chgData name="Nicholas Gecks-Preston" userId="S::n10763104@qut.edu.au::1bb99a58-3236-4a8c-b147-414d2b769c77" providerId="AD" clId="Web-{82DD1EEB-61E2-A097-5EAA-875683CB2A2F}" dt="2023-05-23T09:23:21.169" v="162" actId="20577"/>
          <ac:spMkLst>
            <pc:docMk/>
            <pc:sldMk cId="1575057174" sldId="275"/>
            <ac:spMk id="2" creationId="{997F8116-D36D-B501-C98C-F5A2E8741DA3}"/>
          </ac:spMkLst>
        </pc:spChg>
      </pc:sldChg>
      <pc:sldChg chg="new del">
        <pc:chgData name="Nicholas Gecks-Preston" userId="S::n10763104@qut.edu.au::1bb99a58-3236-4a8c-b147-414d2b769c77" providerId="AD" clId="Web-{82DD1EEB-61E2-A097-5EAA-875683CB2A2F}" dt="2023-05-23T09:23:35.341" v="164"/>
        <pc:sldMkLst>
          <pc:docMk/>
          <pc:sldMk cId="1304163867" sldId="276"/>
        </pc:sldMkLst>
      </pc:sldChg>
      <pc:sldChg chg="modSp add replId">
        <pc:chgData name="Nicholas Gecks-Preston" userId="S::n10763104@qut.edu.au::1bb99a58-3236-4a8c-b147-414d2b769c77" providerId="AD" clId="Web-{82DD1EEB-61E2-A097-5EAA-875683CB2A2F}" dt="2023-05-23T09:23:44.170" v="171" actId="20577"/>
        <pc:sldMkLst>
          <pc:docMk/>
          <pc:sldMk cId="1940605853" sldId="276"/>
        </pc:sldMkLst>
        <pc:spChg chg="mod">
          <ac:chgData name="Nicholas Gecks-Preston" userId="S::n10763104@qut.edu.au::1bb99a58-3236-4a8c-b147-414d2b769c77" providerId="AD" clId="Web-{82DD1EEB-61E2-A097-5EAA-875683CB2A2F}" dt="2023-05-23T09:23:44.170" v="171" actId="20577"/>
          <ac:spMkLst>
            <pc:docMk/>
            <pc:sldMk cId="1940605853" sldId="276"/>
            <ac:spMk id="2" creationId="{30244106-80EE-5274-F1F0-76646502DB8A}"/>
          </ac:spMkLst>
        </pc:spChg>
      </pc:sldChg>
    </pc:docChg>
  </pc:docChgLst>
  <pc:docChgLst>
    <pc:chgData name="Ben Msambya" userId="S::n10812466@qut.edu.au::f3e3b032-40fa-4ab1-adcf-43b190ba7019" providerId="AD" clId="Web-{15637ADE-B379-4085-9D52-7E35B495103E}"/>
    <pc:docChg chg="addSld modSld">
      <pc:chgData name="Ben Msambya" userId="S::n10812466@qut.edu.au::f3e3b032-40fa-4ab1-adcf-43b190ba7019" providerId="AD" clId="Web-{15637ADE-B379-4085-9D52-7E35B495103E}" dt="2023-05-24T23:12:53.860" v="150" actId="20577"/>
      <pc:docMkLst>
        <pc:docMk/>
      </pc:docMkLst>
      <pc:sldChg chg="addSp delSp modSp modNotes">
        <pc:chgData name="Ben Msambya" userId="S::n10812466@qut.edu.au::f3e3b032-40fa-4ab1-adcf-43b190ba7019" providerId="AD" clId="Web-{15637ADE-B379-4085-9D52-7E35B495103E}" dt="2023-05-24T14:09:19.371" v="106"/>
        <pc:sldMkLst>
          <pc:docMk/>
          <pc:sldMk cId="1628480566" sldId="273"/>
        </pc:sldMkLst>
        <pc:spChg chg="mod">
          <ac:chgData name="Ben Msambya" userId="S::n10812466@qut.edu.au::f3e3b032-40fa-4ab1-adcf-43b190ba7019" providerId="AD" clId="Web-{15637ADE-B379-4085-9D52-7E35B495103E}" dt="2023-05-24T13:52:35.438" v="4"/>
          <ac:spMkLst>
            <pc:docMk/>
            <pc:sldMk cId="1628480566" sldId="273"/>
            <ac:spMk id="2" creationId="{214C9FF1-E57B-4491-7620-69C6BE13358E}"/>
          </ac:spMkLst>
        </pc:spChg>
        <pc:spChg chg="del">
          <ac:chgData name="Ben Msambya" userId="S::n10812466@qut.edu.au::f3e3b032-40fa-4ab1-adcf-43b190ba7019" providerId="AD" clId="Web-{15637ADE-B379-4085-9D52-7E35B495103E}" dt="2023-05-24T13:52:14.734" v="0"/>
          <ac:spMkLst>
            <pc:docMk/>
            <pc:sldMk cId="1628480566" sldId="273"/>
            <ac:spMk id="3" creationId="{CF194012-D629-5B97-B6AF-85DB5734398B}"/>
          </ac:spMkLst>
        </pc:spChg>
        <pc:picChg chg="add mod ord">
          <ac:chgData name="Ben Msambya" userId="S::n10812466@qut.edu.au::f3e3b032-40fa-4ab1-adcf-43b190ba7019" providerId="AD" clId="Web-{15637ADE-B379-4085-9D52-7E35B495103E}" dt="2023-05-24T13:52:43.407" v="5" actId="1076"/>
          <ac:picMkLst>
            <pc:docMk/>
            <pc:sldMk cId="1628480566" sldId="273"/>
            <ac:picMk id="4" creationId="{1C9721F9-E5B1-8BEE-B764-98DD4F22AF50}"/>
          </ac:picMkLst>
        </pc:picChg>
        <pc:picChg chg="add mod">
          <ac:chgData name="Ben Msambya" userId="S::n10812466@qut.edu.au::f3e3b032-40fa-4ab1-adcf-43b190ba7019" providerId="AD" clId="Web-{15637ADE-B379-4085-9D52-7E35B495103E}" dt="2023-05-24T13:55:02.879" v="8" actId="14100"/>
          <ac:picMkLst>
            <pc:docMk/>
            <pc:sldMk cId="1628480566" sldId="273"/>
            <ac:picMk id="5" creationId="{E0118A98-A416-C9AF-D4D3-DDAB3C4159F3}"/>
          </ac:picMkLst>
        </pc:picChg>
      </pc:sldChg>
      <pc:sldChg chg="addSp modSp">
        <pc:chgData name="Ben Msambya" userId="S::n10812466@qut.edu.au::f3e3b032-40fa-4ab1-adcf-43b190ba7019" providerId="AD" clId="Web-{15637ADE-B379-4085-9D52-7E35B495103E}" dt="2023-05-24T22:53:43.858" v="124" actId="1076"/>
        <pc:sldMkLst>
          <pc:docMk/>
          <pc:sldMk cId="984359570" sldId="307"/>
        </pc:sldMkLst>
        <pc:spChg chg="mod">
          <ac:chgData name="Ben Msambya" userId="S::n10812466@qut.edu.au::f3e3b032-40fa-4ab1-adcf-43b190ba7019" providerId="AD" clId="Web-{15637ADE-B379-4085-9D52-7E35B495103E}" dt="2023-05-24T22:34:37.670" v="116"/>
          <ac:spMkLst>
            <pc:docMk/>
            <pc:sldMk cId="984359570" sldId="307"/>
            <ac:spMk id="2" creationId="{51A3E765-BF9A-137B-01E4-C4E3B91D3DA2}"/>
          </ac:spMkLst>
        </pc:spChg>
        <pc:picChg chg="add mod">
          <ac:chgData name="Ben Msambya" userId="S::n10812466@qut.edu.au::f3e3b032-40fa-4ab1-adcf-43b190ba7019" providerId="AD" clId="Web-{15637ADE-B379-4085-9D52-7E35B495103E}" dt="2023-05-24T22:53:43.858" v="124" actId="1076"/>
          <ac:picMkLst>
            <pc:docMk/>
            <pc:sldMk cId="984359570" sldId="307"/>
            <ac:picMk id="4" creationId="{F6BD42F0-C879-5859-2EB3-AA470E24049E}"/>
          </ac:picMkLst>
        </pc:picChg>
      </pc:sldChg>
      <pc:sldChg chg="addSp delSp modSp">
        <pc:chgData name="Ben Msambya" userId="S::n10812466@qut.edu.au::f3e3b032-40fa-4ab1-adcf-43b190ba7019" providerId="AD" clId="Web-{15637ADE-B379-4085-9D52-7E35B495103E}" dt="2023-05-24T22:35:31.687" v="119" actId="1076"/>
        <pc:sldMkLst>
          <pc:docMk/>
          <pc:sldMk cId="3704339980" sldId="316"/>
        </pc:sldMkLst>
        <pc:spChg chg="mod">
          <ac:chgData name="Ben Msambya" userId="S::n10812466@qut.edu.au::f3e3b032-40fa-4ab1-adcf-43b190ba7019" providerId="AD" clId="Web-{15637ADE-B379-4085-9D52-7E35B495103E}" dt="2023-05-24T22:29:25.849" v="109"/>
          <ac:spMkLst>
            <pc:docMk/>
            <pc:sldMk cId="3704339980" sldId="316"/>
            <ac:spMk id="2" creationId="{068CA9AE-1290-86A4-6291-F1F1A6B84E2C}"/>
          </ac:spMkLst>
        </pc:spChg>
        <pc:spChg chg="del">
          <ac:chgData name="Ben Msambya" userId="S::n10812466@qut.edu.au::f3e3b032-40fa-4ab1-adcf-43b190ba7019" providerId="AD" clId="Web-{15637ADE-B379-4085-9D52-7E35B495103E}" dt="2023-05-24T22:29:29.177" v="110"/>
          <ac:spMkLst>
            <pc:docMk/>
            <pc:sldMk cId="3704339980" sldId="316"/>
            <ac:spMk id="3" creationId="{9D2800E1-DB4A-5DB0-8D5E-BF798D3ECAB1}"/>
          </ac:spMkLst>
        </pc:spChg>
        <pc:picChg chg="add mod">
          <ac:chgData name="Ben Msambya" userId="S::n10812466@qut.edu.au::f3e3b032-40fa-4ab1-adcf-43b190ba7019" providerId="AD" clId="Web-{15637ADE-B379-4085-9D52-7E35B495103E}" dt="2023-05-24T22:29:50.053" v="114" actId="1076"/>
          <ac:picMkLst>
            <pc:docMk/>
            <pc:sldMk cId="3704339980" sldId="316"/>
            <ac:picMk id="4" creationId="{9FDF17EC-A6A7-C749-0634-BB7E82D970F5}"/>
          </ac:picMkLst>
        </pc:picChg>
        <pc:picChg chg="add mod">
          <ac:chgData name="Ben Msambya" userId="S::n10812466@qut.edu.au::f3e3b032-40fa-4ab1-adcf-43b190ba7019" providerId="AD" clId="Web-{15637ADE-B379-4085-9D52-7E35B495103E}" dt="2023-05-24T22:35:31.687" v="119" actId="1076"/>
          <ac:picMkLst>
            <pc:docMk/>
            <pc:sldMk cId="3704339980" sldId="316"/>
            <ac:picMk id="5" creationId="{C1A10CB7-EF0D-9E0F-D5D1-67DCC12F7BF5}"/>
          </ac:picMkLst>
        </pc:picChg>
      </pc:sldChg>
      <pc:sldChg chg="addSp modSp">
        <pc:chgData name="Ben Msambya" userId="S::n10812466@qut.edu.au::f3e3b032-40fa-4ab1-adcf-43b190ba7019" providerId="AD" clId="Web-{15637ADE-B379-4085-9D52-7E35B495103E}" dt="2023-05-24T22:59:39.978" v="130" actId="1076"/>
        <pc:sldMkLst>
          <pc:docMk/>
          <pc:sldMk cId="3712268850" sldId="317"/>
        </pc:sldMkLst>
        <pc:spChg chg="mod">
          <ac:chgData name="Ben Msambya" userId="S::n10812466@qut.edu.au::f3e3b032-40fa-4ab1-adcf-43b190ba7019" providerId="AD" clId="Web-{15637ADE-B379-4085-9D52-7E35B495103E}" dt="2023-05-24T22:59:33.665" v="128" actId="1076"/>
          <ac:spMkLst>
            <pc:docMk/>
            <pc:sldMk cId="3712268850" sldId="317"/>
            <ac:spMk id="2" creationId="{FB266648-9A51-7E19-F1AC-9466E155929D}"/>
          </ac:spMkLst>
        </pc:spChg>
        <pc:picChg chg="add mod">
          <ac:chgData name="Ben Msambya" userId="S::n10812466@qut.edu.au::f3e3b032-40fa-4ab1-adcf-43b190ba7019" providerId="AD" clId="Web-{15637ADE-B379-4085-9D52-7E35B495103E}" dt="2023-05-24T22:59:39.978" v="130" actId="1076"/>
          <ac:picMkLst>
            <pc:docMk/>
            <pc:sldMk cId="3712268850" sldId="317"/>
            <ac:picMk id="4" creationId="{59663844-2984-B7F2-C0BC-EA19E7DBC675}"/>
          </ac:picMkLst>
        </pc:picChg>
      </pc:sldChg>
      <pc:sldChg chg="new">
        <pc:chgData name="Ben Msambya" userId="S::n10812466@qut.edu.au::f3e3b032-40fa-4ab1-adcf-43b190ba7019" providerId="AD" clId="Web-{15637ADE-B379-4085-9D52-7E35B495103E}" dt="2023-05-24T23:00:24.245" v="131"/>
        <pc:sldMkLst>
          <pc:docMk/>
          <pc:sldMk cId="2744815218" sldId="320"/>
        </pc:sldMkLst>
      </pc:sldChg>
      <pc:sldChg chg="addSp delSp modSp new">
        <pc:chgData name="Ben Msambya" userId="S::n10812466@qut.edu.au::f3e3b032-40fa-4ab1-adcf-43b190ba7019" providerId="AD" clId="Web-{15637ADE-B379-4085-9D52-7E35B495103E}" dt="2023-05-24T23:12:53.860" v="150" actId="20577"/>
        <pc:sldMkLst>
          <pc:docMk/>
          <pc:sldMk cId="2754809655" sldId="321"/>
        </pc:sldMkLst>
        <pc:spChg chg="mod">
          <ac:chgData name="Ben Msambya" userId="S::n10812466@qut.edu.au::f3e3b032-40fa-4ab1-adcf-43b190ba7019" providerId="AD" clId="Web-{15637ADE-B379-4085-9D52-7E35B495103E}" dt="2023-05-24T23:12:53.860" v="150" actId="20577"/>
          <ac:spMkLst>
            <pc:docMk/>
            <pc:sldMk cId="2754809655" sldId="321"/>
            <ac:spMk id="2" creationId="{369E6464-0454-224F-1E5E-7BF939F2D1CA}"/>
          </ac:spMkLst>
        </pc:spChg>
        <pc:spChg chg="del">
          <ac:chgData name="Ben Msambya" userId="S::n10812466@qut.edu.au::f3e3b032-40fa-4ab1-adcf-43b190ba7019" providerId="AD" clId="Web-{15637ADE-B379-4085-9D52-7E35B495103E}" dt="2023-05-24T23:00:54.089" v="133"/>
          <ac:spMkLst>
            <pc:docMk/>
            <pc:sldMk cId="2754809655" sldId="321"/>
            <ac:spMk id="3" creationId="{29D473ED-02E5-6FEF-66CB-F4A7F355E1C1}"/>
          </ac:spMkLst>
        </pc:spChg>
        <pc:picChg chg="add mod ord">
          <ac:chgData name="Ben Msambya" userId="S::n10812466@qut.edu.au::f3e3b032-40fa-4ab1-adcf-43b190ba7019" providerId="AD" clId="Web-{15637ADE-B379-4085-9D52-7E35B495103E}" dt="2023-05-24T23:12:36.891" v="135" actId="1076"/>
          <ac:picMkLst>
            <pc:docMk/>
            <pc:sldMk cId="2754809655" sldId="321"/>
            <ac:picMk id="4" creationId="{E2D71834-84BB-2679-3523-9E75CC4EBDD3}"/>
          </ac:picMkLst>
        </pc:picChg>
      </pc:sldChg>
    </pc:docChg>
  </pc:docChgLst>
</pc:chgInfo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ED2BBE-27F7-43F9-99FC-8BCB437FC395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77766AC-DDB7-4645-97C2-98E6A4D040CB}">
      <dgm:prSet/>
      <dgm:spPr/>
      <dgm:t>
        <a:bodyPr/>
        <a:lstStyle/>
        <a:p>
          <a:r>
            <a:rPr lang="en-US"/>
            <a:t>Our peer-to-peer lending start-up has been acquired</a:t>
          </a:r>
        </a:p>
      </dgm:t>
    </dgm:pt>
    <dgm:pt modelId="{FAB4303C-6798-4A65-B3CD-008449F3ECD6}" type="parTrans" cxnId="{AF00F0BB-744F-4A20-B0F7-FAE984977F38}">
      <dgm:prSet/>
      <dgm:spPr/>
      <dgm:t>
        <a:bodyPr/>
        <a:lstStyle/>
        <a:p>
          <a:endParaRPr lang="en-US"/>
        </a:p>
      </dgm:t>
    </dgm:pt>
    <dgm:pt modelId="{ACE170E0-B216-432B-9BB8-E6B44C748291}" type="sibTrans" cxnId="{AF00F0BB-744F-4A20-B0F7-FAE984977F38}">
      <dgm:prSet/>
      <dgm:spPr/>
      <dgm:t>
        <a:bodyPr/>
        <a:lstStyle/>
        <a:p>
          <a:endParaRPr lang="en-US"/>
        </a:p>
      </dgm:t>
    </dgm:pt>
    <dgm:pt modelId="{307FD5FF-1995-4265-8E44-F1E65A64E5AE}">
      <dgm:prSet/>
      <dgm:spPr/>
      <dgm:t>
        <a:bodyPr/>
        <a:lstStyle/>
        <a:p>
          <a:r>
            <a:rPr lang="en-US"/>
            <a:t>They have deemed our current credit risk models inadequate</a:t>
          </a:r>
        </a:p>
      </dgm:t>
    </dgm:pt>
    <dgm:pt modelId="{8B263752-00B3-4B7D-A336-860AC25122FC}" type="parTrans" cxnId="{39EA3108-33E3-4A7F-9293-FAB136F8E90B}">
      <dgm:prSet/>
      <dgm:spPr/>
      <dgm:t>
        <a:bodyPr/>
        <a:lstStyle/>
        <a:p>
          <a:endParaRPr lang="en-US"/>
        </a:p>
      </dgm:t>
    </dgm:pt>
    <dgm:pt modelId="{E58B47F5-67F4-431A-BFD3-B0048568EE21}" type="sibTrans" cxnId="{39EA3108-33E3-4A7F-9293-FAB136F8E90B}">
      <dgm:prSet/>
      <dgm:spPr/>
      <dgm:t>
        <a:bodyPr/>
        <a:lstStyle/>
        <a:p>
          <a:endParaRPr lang="en-US"/>
        </a:p>
      </dgm:t>
    </dgm:pt>
    <dgm:pt modelId="{6D806D2E-75B0-4A5B-AF5A-2C67963DB43F}">
      <dgm:prSet/>
      <dgm:spPr/>
      <dgm:t>
        <a:bodyPr/>
        <a:lstStyle/>
        <a:p>
          <a:r>
            <a:rPr lang="en-US"/>
            <a:t>Requested a complete "ground-up" rebuild.</a:t>
          </a:r>
        </a:p>
      </dgm:t>
    </dgm:pt>
    <dgm:pt modelId="{0AD3EB9F-0F38-4D6C-B469-4B0DE36A7599}" type="parTrans" cxnId="{90851C3C-7B56-4F7D-A127-6EEE51537663}">
      <dgm:prSet/>
      <dgm:spPr/>
      <dgm:t>
        <a:bodyPr/>
        <a:lstStyle/>
        <a:p>
          <a:endParaRPr lang="en-US"/>
        </a:p>
      </dgm:t>
    </dgm:pt>
    <dgm:pt modelId="{8A9D3762-2E82-4978-8A21-F2CE929374BD}" type="sibTrans" cxnId="{90851C3C-7B56-4F7D-A127-6EEE51537663}">
      <dgm:prSet/>
      <dgm:spPr/>
      <dgm:t>
        <a:bodyPr/>
        <a:lstStyle/>
        <a:p>
          <a:endParaRPr lang="en-US"/>
        </a:p>
      </dgm:t>
    </dgm:pt>
    <dgm:pt modelId="{52A4AE27-6825-49B3-8417-F57449462B54}" type="pres">
      <dgm:prSet presAssocID="{1FED2BBE-27F7-43F9-99FC-8BCB437FC395}" presName="Name0" presStyleCnt="0">
        <dgm:presLayoutVars>
          <dgm:dir/>
          <dgm:animLvl val="lvl"/>
          <dgm:resizeHandles val="exact"/>
        </dgm:presLayoutVars>
      </dgm:prSet>
      <dgm:spPr/>
    </dgm:pt>
    <dgm:pt modelId="{A039014B-7C06-428C-8D8D-F5EE3671DFC7}" type="pres">
      <dgm:prSet presAssocID="{6D806D2E-75B0-4A5B-AF5A-2C67963DB43F}" presName="boxAndChildren" presStyleCnt="0"/>
      <dgm:spPr/>
    </dgm:pt>
    <dgm:pt modelId="{001D76FC-3262-446C-A557-A4B9BFE2EA66}" type="pres">
      <dgm:prSet presAssocID="{6D806D2E-75B0-4A5B-AF5A-2C67963DB43F}" presName="parentTextBox" presStyleLbl="node1" presStyleIdx="0" presStyleCnt="3"/>
      <dgm:spPr/>
    </dgm:pt>
    <dgm:pt modelId="{0C8B35E1-0A17-406D-9F36-E880FA3B3B1F}" type="pres">
      <dgm:prSet presAssocID="{E58B47F5-67F4-431A-BFD3-B0048568EE21}" presName="sp" presStyleCnt="0"/>
      <dgm:spPr/>
    </dgm:pt>
    <dgm:pt modelId="{CC4FEE64-078B-4E03-8F66-F0D13E247269}" type="pres">
      <dgm:prSet presAssocID="{307FD5FF-1995-4265-8E44-F1E65A64E5AE}" presName="arrowAndChildren" presStyleCnt="0"/>
      <dgm:spPr/>
    </dgm:pt>
    <dgm:pt modelId="{88CC62A1-31D0-4A80-85B6-E1042F179818}" type="pres">
      <dgm:prSet presAssocID="{307FD5FF-1995-4265-8E44-F1E65A64E5AE}" presName="parentTextArrow" presStyleLbl="node1" presStyleIdx="1" presStyleCnt="3"/>
      <dgm:spPr/>
    </dgm:pt>
    <dgm:pt modelId="{DF118385-EC5B-4443-BE59-B20D6CB823CF}" type="pres">
      <dgm:prSet presAssocID="{ACE170E0-B216-432B-9BB8-E6B44C748291}" presName="sp" presStyleCnt="0"/>
      <dgm:spPr/>
    </dgm:pt>
    <dgm:pt modelId="{39BAD3C6-36A9-4F9B-BFE9-7CAC22165B26}" type="pres">
      <dgm:prSet presAssocID="{677766AC-DDB7-4645-97C2-98E6A4D040CB}" presName="arrowAndChildren" presStyleCnt="0"/>
      <dgm:spPr/>
    </dgm:pt>
    <dgm:pt modelId="{87802C48-2820-4C4A-8476-EDDE8200F845}" type="pres">
      <dgm:prSet presAssocID="{677766AC-DDB7-4645-97C2-98E6A4D040CB}" presName="parentTextArrow" presStyleLbl="node1" presStyleIdx="2" presStyleCnt="3"/>
      <dgm:spPr/>
    </dgm:pt>
  </dgm:ptLst>
  <dgm:cxnLst>
    <dgm:cxn modelId="{39EA3108-33E3-4A7F-9293-FAB136F8E90B}" srcId="{1FED2BBE-27F7-43F9-99FC-8BCB437FC395}" destId="{307FD5FF-1995-4265-8E44-F1E65A64E5AE}" srcOrd="1" destOrd="0" parTransId="{8B263752-00B3-4B7D-A336-860AC25122FC}" sibTransId="{E58B47F5-67F4-431A-BFD3-B0048568EE21}"/>
    <dgm:cxn modelId="{56225A0B-5B5F-4B90-8E26-588FA1EA4696}" type="presOf" srcId="{677766AC-DDB7-4645-97C2-98E6A4D040CB}" destId="{87802C48-2820-4C4A-8476-EDDE8200F845}" srcOrd="0" destOrd="0" presId="urn:microsoft.com/office/officeart/2005/8/layout/process4"/>
    <dgm:cxn modelId="{9641F418-CEED-4D6A-B894-8CD27ADB2256}" type="presOf" srcId="{307FD5FF-1995-4265-8E44-F1E65A64E5AE}" destId="{88CC62A1-31D0-4A80-85B6-E1042F179818}" srcOrd="0" destOrd="0" presId="urn:microsoft.com/office/officeart/2005/8/layout/process4"/>
    <dgm:cxn modelId="{4481571C-05D3-4333-8B84-862362AAE407}" type="presOf" srcId="{6D806D2E-75B0-4A5B-AF5A-2C67963DB43F}" destId="{001D76FC-3262-446C-A557-A4B9BFE2EA66}" srcOrd="0" destOrd="0" presId="urn:microsoft.com/office/officeart/2005/8/layout/process4"/>
    <dgm:cxn modelId="{4E87D13B-0011-4A5D-9D15-119E57EDBEED}" type="presOf" srcId="{1FED2BBE-27F7-43F9-99FC-8BCB437FC395}" destId="{52A4AE27-6825-49B3-8417-F57449462B54}" srcOrd="0" destOrd="0" presId="urn:microsoft.com/office/officeart/2005/8/layout/process4"/>
    <dgm:cxn modelId="{90851C3C-7B56-4F7D-A127-6EEE51537663}" srcId="{1FED2BBE-27F7-43F9-99FC-8BCB437FC395}" destId="{6D806D2E-75B0-4A5B-AF5A-2C67963DB43F}" srcOrd="2" destOrd="0" parTransId="{0AD3EB9F-0F38-4D6C-B469-4B0DE36A7599}" sibTransId="{8A9D3762-2E82-4978-8A21-F2CE929374BD}"/>
    <dgm:cxn modelId="{AF00F0BB-744F-4A20-B0F7-FAE984977F38}" srcId="{1FED2BBE-27F7-43F9-99FC-8BCB437FC395}" destId="{677766AC-DDB7-4645-97C2-98E6A4D040CB}" srcOrd="0" destOrd="0" parTransId="{FAB4303C-6798-4A65-B3CD-008449F3ECD6}" sibTransId="{ACE170E0-B216-432B-9BB8-E6B44C748291}"/>
    <dgm:cxn modelId="{4715EFFF-883E-4775-B488-09680E395943}" type="presParOf" srcId="{52A4AE27-6825-49B3-8417-F57449462B54}" destId="{A039014B-7C06-428C-8D8D-F5EE3671DFC7}" srcOrd="0" destOrd="0" presId="urn:microsoft.com/office/officeart/2005/8/layout/process4"/>
    <dgm:cxn modelId="{7037EB20-64E5-49A9-93A3-9CECFF0CFD7F}" type="presParOf" srcId="{A039014B-7C06-428C-8D8D-F5EE3671DFC7}" destId="{001D76FC-3262-446C-A557-A4B9BFE2EA66}" srcOrd="0" destOrd="0" presId="urn:microsoft.com/office/officeart/2005/8/layout/process4"/>
    <dgm:cxn modelId="{53279A0F-EC45-4F61-96D9-CFE563CDCEC8}" type="presParOf" srcId="{52A4AE27-6825-49B3-8417-F57449462B54}" destId="{0C8B35E1-0A17-406D-9F36-E880FA3B3B1F}" srcOrd="1" destOrd="0" presId="urn:microsoft.com/office/officeart/2005/8/layout/process4"/>
    <dgm:cxn modelId="{49BEC37E-4FDB-486E-B070-395D393D99B9}" type="presParOf" srcId="{52A4AE27-6825-49B3-8417-F57449462B54}" destId="{CC4FEE64-078B-4E03-8F66-F0D13E247269}" srcOrd="2" destOrd="0" presId="urn:microsoft.com/office/officeart/2005/8/layout/process4"/>
    <dgm:cxn modelId="{0428BFEB-BB76-4303-80AD-AAA5CE70E62D}" type="presParOf" srcId="{CC4FEE64-078B-4E03-8F66-F0D13E247269}" destId="{88CC62A1-31D0-4A80-85B6-E1042F179818}" srcOrd="0" destOrd="0" presId="urn:microsoft.com/office/officeart/2005/8/layout/process4"/>
    <dgm:cxn modelId="{BE810842-5EE1-4A7D-86AC-9B4D4414543E}" type="presParOf" srcId="{52A4AE27-6825-49B3-8417-F57449462B54}" destId="{DF118385-EC5B-4443-BE59-B20D6CB823CF}" srcOrd="3" destOrd="0" presId="urn:microsoft.com/office/officeart/2005/8/layout/process4"/>
    <dgm:cxn modelId="{1DE69061-6780-4A7F-8628-BADFD99530DC}" type="presParOf" srcId="{52A4AE27-6825-49B3-8417-F57449462B54}" destId="{39BAD3C6-36A9-4F9B-BFE9-7CAC22165B26}" srcOrd="4" destOrd="0" presId="urn:microsoft.com/office/officeart/2005/8/layout/process4"/>
    <dgm:cxn modelId="{6837904D-6724-44E3-A99E-354300AA6A49}" type="presParOf" srcId="{39BAD3C6-36A9-4F9B-BFE9-7CAC22165B26}" destId="{87802C48-2820-4C4A-8476-EDDE8200F84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793E6E2-DE84-4E9F-9D1E-DAC6DF5BC74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ECAE52-2239-450D-B326-935C72EFBB9A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Weird that default rate increases.</a:t>
          </a:r>
          <a:endParaRPr lang="en-US"/>
        </a:p>
      </dgm:t>
    </dgm:pt>
    <dgm:pt modelId="{99A99EE4-3D78-4902-8527-6315B197A20B}" type="parTrans" cxnId="{6346E43B-261E-455B-B97F-50FACCA8DA80}">
      <dgm:prSet/>
      <dgm:spPr/>
      <dgm:t>
        <a:bodyPr/>
        <a:lstStyle/>
        <a:p>
          <a:endParaRPr lang="en-US"/>
        </a:p>
      </dgm:t>
    </dgm:pt>
    <dgm:pt modelId="{FAE615A8-DE94-4700-A425-57557C833A45}" type="sibTrans" cxnId="{6346E43B-261E-455B-B97F-50FACCA8DA8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7CAA116-30A6-4581-9766-6A1CB8DF4CA2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When controlling for random effects (time + location) not </a:t>
          </a:r>
          <a:r>
            <a:rPr lang="en-US" err="1">
              <a:latin typeface="Avenir Next LT Pro"/>
            </a:rPr>
            <a:t>statstically</a:t>
          </a:r>
          <a:r>
            <a:rPr lang="en-US">
              <a:latin typeface="Avenir Next LT Pro"/>
            </a:rPr>
            <a:t> </a:t>
          </a:r>
          <a:r>
            <a:rPr lang="en-US" err="1">
              <a:latin typeface="Avenir Next LT Pro"/>
            </a:rPr>
            <a:t>signficant</a:t>
          </a:r>
          <a:r>
            <a:rPr lang="en-US">
              <a:latin typeface="Avenir Next LT Pro"/>
            </a:rPr>
            <a:t>.</a:t>
          </a:r>
          <a:endParaRPr lang="en-US"/>
        </a:p>
      </dgm:t>
    </dgm:pt>
    <dgm:pt modelId="{02EDC25A-A52B-4EF4-8781-1DB444315896}" type="parTrans" cxnId="{B08D0682-8E19-4897-A1D9-C1613A7E67CF}">
      <dgm:prSet/>
      <dgm:spPr/>
      <dgm:t>
        <a:bodyPr/>
        <a:lstStyle/>
        <a:p>
          <a:endParaRPr lang="en-US"/>
        </a:p>
      </dgm:t>
    </dgm:pt>
    <dgm:pt modelId="{1B61EDA2-9789-46AC-8233-634ADF617238}" type="sibTrans" cxnId="{B08D0682-8E19-4897-A1D9-C1613A7E67C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35F8269-4623-461F-8F15-B2F8316390B1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Therefore, this covariate is probably not important.</a:t>
          </a:r>
        </a:p>
      </dgm:t>
    </dgm:pt>
    <dgm:pt modelId="{FF991B85-026F-45B8-8A31-A30A38930B4C}" type="parTrans" cxnId="{26B873EF-DC39-4C14-A60E-B89141584269}">
      <dgm:prSet/>
      <dgm:spPr/>
    </dgm:pt>
    <dgm:pt modelId="{EE0123DB-BC2D-4F9A-A62E-8CBFA79B80D7}" type="sibTrans" cxnId="{26B873EF-DC39-4C14-A60E-B8914158426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0F0EA4B-E5AD-4AB0-8E0D-1281E7F2AF76}" type="pres">
      <dgm:prSet presAssocID="{3793E6E2-DE84-4E9F-9D1E-DAC6DF5BC740}" presName="Name0" presStyleCnt="0">
        <dgm:presLayoutVars>
          <dgm:animLvl val="lvl"/>
          <dgm:resizeHandles val="exact"/>
        </dgm:presLayoutVars>
      </dgm:prSet>
      <dgm:spPr/>
    </dgm:pt>
    <dgm:pt modelId="{EB25C1CC-E7CF-4DF9-A9D7-14774BECBE44}" type="pres">
      <dgm:prSet presAssocID="{56ECAE52-2239-450D-B326-935C72EFBB9A}" presName="compositeNode" presStyleCnt="0">
        <dgm:presLayoutVars>
          <dgm:bulletEnabled val="1"/>
        </dgm:presLayoutVars>
      </dgm:prSet>
      <dgm:spPr/>
    </dgm:pt>
    <dgm:pt modelId="{19691160-0278-45DE-A346-5F2C4ADF0CF8}" type="pres">
      <dgm:prSet presAssocID="{56ECAE52-2239-450D-B326-935C72EFBB9A}" presName="bgRect" presStyleLbl="alignNode1" presStyleIdx="0" presStyleCnt="3"/>
      <dgm:spPr/>
    </dgm:pt>
    <dgm:pt modelId="{8E694536-CDBB-4CE8-A9E2-5EDE5F608C9E}" type="pres">
      <dgm:prSet presAssocID="{FAE615A8-DE94-4700-A425-57557C833A4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9A28F43-4374-4A38-B1AD-0A9B8E079039}" type="pres">
      <dgm:prSet presAssocID="{56ECAE52-2239-450D-B326-935C72EFBB9A}" presName="nodeRect" presStyleLbl="alignNode1" presStyleIdx="0" presStyleCnt="3">
        <dgm:presLayoutVars>
          <dgm:bulletEnabled val="1"/>
        </dgm:presLayoutVars>
      </dgm:prSet>
      <dgm:spPr/>
    </dgm:pt>
    <dgm:pt modelId="{D83B4B7B-36DE-44F5-B894-7EB6E8849B6E}" type="pres">
      <dgm:prSet presAssocID="{FAE615A8-DE94-4700-A425-57557C833A45}" presName="sibTrans" presStyleCnt="0"/>
      <dgm:spPr/>
    </dgm:pt>
    <dgm:pt modelId="{1D6D472E-7530-4CCC-9D14-0D4B3AC0F40B}" type="pres">
      <dgm:prSet presAssocID="{27CAA116-30A6-4581-9766-6A1CB8DF4CA2}" presName="compositeNode" presStyleCnt="0">
        <dgm:presLayoutVars>
          <dgm:bulletEnabled val="1"/>
        </dgm:presLayoutVars>
      </dgm:prSet>
      <dgm:spPr/>
    </dgm:pt>
    <dgm:pt modelId="{DA20918B-B8E8-4BC2-A8EF-94390160ADD5}" type="pres">
      <dgm:prSet presAssocID="{27CAA116-30A6-4581-9766-6A1CB8DF4CA2}" presName="bgRect" presStyleLbl="alignNode1" presStyleIdx="1" presStyleCnt="3"/>
      <dgm:spPr/>
    </dgm:pt>
    <dgm:pt modelId="{F8EDAFF2-9B97-4ACF-9F52-8442468B50F1}" type="pres">
      <dgm:prSet presAssocID="{1B61EDA2-9789-46AC-8233-634ADF61723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3568E25-CD15-4201-BDC5-676B16ACDDCA}" type="pres">
      <dgm:prSet presAssocID="{27CAA116-30A6-4581-9766-6A1CB8DF4CA2}" presName="nodeRect" presStyleLbl="alignNode1" presStyleIdx="1" presStyleCnt="3">
        <dgm:presLayoutVars>
          <dgm:bulletEnabled val="1"/>
        </dgm:presLayoutVars>
      </dgm:prSet>
      <dgm:spPr/>
    </dgm:pt>
    <dgm:pt modelId="{B47D21E7-63FE-4FF6-BF7F-36B89D8C1414}" type="pres">
      <dgm:prSet presAssocID="{1B61EDA2-9789-46AC-8233-634ADF617238}" presName="sibTrans" presStyleCnt="0"/>
      <dgm:spPr/>
    </dgm:pt>
    <dgm:pt modelId="{5E9CB5CD-59DF-4976-8A46-01A09B9BFDB6}" type="pres">
      <dgm:prSet presAssocID="{235F8269-4623-461F-8F15-B2F8316390B1}" presName="compositeNode" presStyleCnt="0">
        <dgm:presLayoutVars>
          <dgm:bulletEnabled val="1"/>
        </dgm:presLayoutVars>
      </dgm:prSet>
      <dgm:spPr/>
    </dgm:pt>
    <dgm:pt modelId="{33740552-4A1C-4AEE-A07E-81070C59C928}" type="pres">
      <dgm:prSet presAssocID="{235F8269-4623-461F-8F15-B2F8316390B1}" presName="bgRect" presStyleLbl="alignNode1" presStyleIdx="2" presStyleCnt="3"/>
      <dgm:spPr/>
    </dgm:pt>
    <dgm:pt modelId="{83DCE3A5-7D54-48BF-861D-258F406E0223}" type="pres">
      <dgm:prSet presAssocID="{EE0123DB-BC2D-4F9A-A62E-8CBFA79B80D7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C7FDF9B-9DFB-4F5B-BCF6-BBE5C44F21CC}" type="pres">
      <dgm:prSet presAssocID="{235F8269-4623-461F-8F15-B2F8316390B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8A75109-F33F-478A-A3AF-1B624DD3F0B7}" type="presOf" srcId="{235F8269-4623-461F-8F15-B2F8316390B1}" destId="{9C7FDF9B-9DFB-4F5B-BCF6-BBE5C44F21CC}" srcOrd="1" destOrd="0" presId="urn:microsoft.com/office/officeart/2016/7/layout/LinearBlockProcessNumbered"/>
    <dgm:cxn modelId="{F7151B14-4777-4DF2-8E3B-C5A0C2346AD2}" type="presOf" srcId="{27CAA116-30A6-4581-9766-6A1CB8DF4CA2}" destId="{13568E25-CD15-4201-BDC5-676B16ACDDCA}" srcOrd="1" destOrd="0" presId="urn:microsoft.com/office/officeart/2016/7/layout/LinearBlockProcessNumbered"/>
    <dgm:cxn modelId="{6346E43B-261E-455B-B97F-50FACCA8DA80}" srcId="{3793E6E2-DE84-4E9F-9D1E-DAC6DF5BC740}" destId="{56ECAE52-2239-450D-B326-935C72EFBB9A}" srcOrd="0" destOrd="0" parTransId="{99A99EE4-3D78-4902-8527-6315B197A20B}" sibTransId="{FAE615A8-DE94-4700-A425-57557C833A45}"/>
    <dgm:cxn modelId="{5366B165-CEC9-48CB-83F0-7BAA47F1F4B3}" type="presOf" srcId="{3793E6E2-DE84-4E9F-9D1E-DAC6DF5BC740}" destId="{40F0EA4B-E5AD-4AB0-8E0D-1281E7F2AF76}" srcOrd="0" destOrd="0" presId="urn:microsoft.com/office/officeart/2016/7/layout/LinearBlockProcessNumbered"/>
    <dgm:cxn modelId="{50756274-5C12-44C2-BAEC-7CE3DBF4E5D7}" type="presOf" srcId="{56ECAE52-2239-450D-B326-935C72EFBB9A}" destId="{19691160-0278-45DE-A346-5F2C4ADF0CF8}" srcOrd="0" destOrd="0" presId="urn:microsoft.com/office/officeart/2016/7/layout/LinearBlockProcessNumbered"/>
    <dgm:cxn modelId="{D8E5DB55-84FE-4A13-83A8-F4F791DD5023}" type="presOf" srcId="{EE0123DB-BC2D-4F9A-A62E-8CBFA79B80D7}" destId="{83DCE3A5-7D54-48BF-861D-258F406E0223}" srcOrd="0" destOrd="0" presId="urn:microsoft.com/office/officeart/2016/7/layout/LinearBlockProcessNumbered"/>
    <dgm:cxn modelId="{B08D0682-8E19-4897-A1D9-C1613A7E67CF}" srcId="{3793E6E2-DE84-4E9F-9D1E-DAC6DF5BC740}" destId="{27CAA116-30A6-4581-9766-6A1CB8DF4CA2}" srcOrd="1" destOrd="0" parTransId="{02EDC25A-A52B-4EF4-8781-1DB444315896}" sibTransId="{1B61EDA2-9789-46AC-8233-634ADF617238}"/>
    <dgm:cxn modelId="{E0FA40A1-16C7-4778-89CD-6CD9480E6FB2}" type="presOf" srcId="{56ECAE52-2239-450D-B326-935C72EFBB9A}" destId="{59A28F43-4374-4A38-B1AD-0A9B8E079039}" srcOrd="1" destOrd="0" presId="urn:microsoft.com/office/officeart/2016/7/layout/LinearBlockProcessNumbered"/>
    <dgm:cxn modelId="{AF27B2BC-18F9-4394-9659-50AAFE0FE56F}" type="presOf" srcId="{1B61EDA2-9789-46AC-8233-634ADF617238}" destId="{F8EDAFF2-9B97-4ACF-9F52-8442468B50F1}" srcOrd="0" destOrd="0" presId="urn:microsoft.com/office/officeart/2016/7/layout/LinearBlockProcessNumbered"/>
    <dgm:cxn modelId="{54D9C7C3-8BE9-4786-8234-186A36276815}" type="presOf" srcId="{27CAA116-30A6-4581-9766-6A1CB8DF4CA2}" destId="{DA20918B-B8E8-4BC2-A8EF-94390160ADD5}" srcOrd="0" destOrd="0" presId="urn:microsoft.com/office/officeart/2016/7/layout/LinearBlockProcessNumbered"/>
    <dgm:cxn modelId="{E7626CE5-988A-402B-81B0-777E3E116B34}" type="presOf" srcId="{FAE615A8-DE94-4700-A425-57557C833A45}" destId="{8E694536-CDBB-4CE8-A9E2-5EDE5F608C9E}" srcOrd="0" destOrd="0" presId="urn:microsoft.com/office/officeart/2016/7/layout/LinearBlockProcessNumbered"/>
    <dgm:cxn modelId="{26B873EF-DC39-4C14-A60E-B89141584269}" srcId="{3793E6E2-DE84-4E9F-9D1E-DAC6DF5BC740}" destId="{235F8269-4623-461F-8F15-B2F8316390B1}" srcOrd="2" destOrd="0" parTransId="{FF991B85-026F-45B8-8A31-A30A38930B4C}" sibTransId="{EE0123DB-BC2D-4F9A-A62E-8CBFA79B80D7}"/>
    <dgm:cxn modelId="{CE664EF8-D937-40AE-952F-BA16C32E5AA2}" type="presOf" srcId="{235F8269-4623-461F-8F15-B2F8316390B1}" destId="{33740552-4A1C-4AEE-A07E-81070C59C928}" srcOrd="0" destOrd="0" presId="urn:microsoft.com/office/officeart/2016/7/layout/LinearBlockProcessNumbered"/>
    <dgm:cxn modelId="{07139881-F521-48BF-83AB-E1811519F558}" type="presParOf" srcId="{40F0EA4B-E5AD-4AB0-8E0D-1281E7F2AF76}" destId="{EB25C1CC-E7CF-4DF9-A9D7-14774BECBE44}" srcOrd="0" destOrd="0" presId="urn:microsoft.com/office/officeart/2016/7/layout/LinearBlockProcessNumbered"/>
    <dgm:cxn modelId="{7AE29D72-4933-4D39-90DD-63180678AC6B}" type="presParOf" srcId="{EB25C1CC-E7CF-4DF9-A9D7-14774BECBE44}" destId="{19691160-0278-45DE-A346-5F2C4ADF0CF8}" srcOrd="0" destOrd="0" presId="urn:microsoft.com/office/officeart/2016/7/layout/LinearBlockProcessNumbered"/>
    <dgm:cxn modelId="{F5F919A6-9F1A-49AA-8B0F-82E8987D56EA}" type="presParOf" srcId="{EB25C1CC-E7CF-4DF9-A9D7-14774BECBE44}" destId="{8E694536-CDBB-4CE8-A9E2-5EDE5F608C9E}" srcOrd="1" destOrd="0" presId="urn:microsoft.com/office/officeart/2016/7/layout/LinearBlockProcessNumbered"/>
    <dgm:cxn modelId="{20FFD793-D21C-4099-BB6C-D15DF7E1C041}" type="presParOf" srcId="{EB25C1CC-E7CF-4DF9-A9D7-14774BECBE44}" destId="{59A28F43-4374-4A38-B1AD-0A9B8E079039}" srcOrd="2" destOrd="0" presId="urn:microsoft.com/office/officeart/2016/7/layout/LinearBlockProcessNumbered"/>
    <dgm:cxn modelId="{A78E4C53-10A5-4C22-8021-4DDFD0B80992}" type="presParOf" srcId="{40F0EA4B-E5AD-4AB0-8E0D-1281E7F2AF76}" destId="{D83B4B7B-36DE-44F5-B894-7EB6E8849B6E}" srcOrd="1" destOrd="0" presId="urn:microsoft.com/office/officeart/2016/7/layout/LinearBlockProcessNumbered"/>
    <dgm:cxn modelId="{E729D536-3FF8-4A83-81E7-39C080A63C6E}" type="presParOf" srcId="{40F0EA4B-E5AD-4AB0-8E0D-1281E7F2AF76}" destId="{1D6D472E-7530-4CCC-9D14-0D4B3AC0F40B}" srcOrd="2" destOrd="0" presId="urn:microsoft.com/office/officeart/2016/7/layout/LinearBlockProcessNumbered"/>
    <dgm:cxn modelId="{B428B86C-284E-4E9C-A1C9-B401D02AD7D3}" type="presParOf" srcId="{1D6D472E-7530-4CCC-9D14-0D4B3AC0F40B}" destId="{DA20918B-B8E8-4BC2-A8EF-94390160ADD5}" srcOrd="0" destOrd="0" presId="urn:microsoft.com/office/officeart/2016/7/layout/LinearBlockProcessNumbered"/>
    <dgm:cxn modelId="{11F83044-BE10-47D7-968D-C3327C4FA8A9}" type="presParOf" srcId="{1D6D472E-7530-4CCC-9D14-0D4B3AC0F40B}" destId="{F8EDAFF2-9B97-4ACF-9F52-8442468B50F1}" srcOrd="1" destOrd="0" presId="urn:microsoft.com/office/officeart/2016/7/layout/LinearBlockProcessNumbered"/>
    <dgm:cxn modelId="{C961D185-C737-404B-855B-FDF3F2A521EB}" type="presParOf" srcId="{1D6D472E-7530-4CCC-9D14-0D4B3AC0F40B}" destId="{13568E25-CD15-4201-BDC5-676B16ACDDCA}" srcOrd="2" destOrd="0" presId="urn:microsoft.com/office/officeart/2016/7/layout/LinearBlockProcessNumbered"/>
    <dgm:cxn modelId="{6A1CE470-F798-4CB2-B81F-A5B00A42C1D8}" type="presParOf" srcId="{40F0EA4B-E5AD-4AB0-8E0D-1281E7F2AF76}" destId="{B47D21E7-63FE-4FF6-BF7F-36B89D8C1414}" srcOrd="3" destOrd="0" presId="urn:microsoft.com/office/officeart/2016/7/layout/LinearBlockProcessNumbered"/>
    <dgm:cxn modelId="{E61F3B33-EF63-4E39-AC60-341B07EF0515}" type="presParOf" srcId="{40F0EA4B-E5AD-4AB0-8E0D-1281E7F2AF76}" destId="{5E9CB5CD-59DF-4976-8A46-01A09B9BFDB6}" srcOrd="4" destOrd="0" presId="urn:microsoft.com/office/officeart/2016/7/layout/LinearBlockProcessNumbered"/>
    <dgm:cxn modelId="{D23F8536-FCC1-4379-8A8A-914113453A5B}" type="presParOf" srcId="{5E9CB5CD-59DF-4976-8A46-01A09B9BFDB6}" destId="{33740552-4A1C-4AEE-A07E-81070C59C928}" srcOrd="0" destOrd="0" presId="urn:microsoft.com/office/officeart/2016/7/layout/LinearBlockProcessNumbered"/>
    <dgm:cxn modelId="{38DBEF2B-F956-4DD4-8734-C8D61CC258BD}" type="presParOf" srcId="{5E9CB5CD-59DF-4976-8A46-01A09B9BFDB6}" destId="{83DCE3A5-7D54-48BF-861D-258F406E0223}" srcOrd="1" destOrd="0" presId="urn:microsoft.com/office/officeart/2016/7/layout/LinearBlockProcessNumbered"/>
    <dgm:cxn modelId="{2C37EFBA-FAA2-425E-8941-45A881B20668}" type="presParOf" srcId="{5E9CB5CD-59DF-4976-8A46-01A09B9BFDB6}" destId="{9C7FDF9B-9DFB-4F5B-BCF6-BBE5C44F21C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5D3A28-2823-4CB0-8DB7-957C3F0F23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B62D9A7-DF78-41A3-8461-7BB0F344E762}">
      <dgm:prSet/>
      <dgm:spPr/>
      <dgm:t>
        <a:bodyPr/>
        <a:lstStyle/>
        <a:p>
          <a:r>
            <a:rPr lang="en-US">
              <a:latin typeface="Avenir Next LT Pro"/>
            </a:rPr>
            <a:t>How</a:t>
          </a:r>
          <a:r>
            <a:rPr lang="en-US"/>
            <a:t> does your new model perform compared to the one you used previously? How can it be </a:t>
          </a:r>
          <a:r>
            <a:rPr lang="en-US">
              <a:latin typeface="Avenir Next LT Pro"/>
            </a:rPr>
            <a:t>expected to</a:t>
          </a:r>
          <a:r>
            <a:rPr lang="en-US"/>
            <a:t> perform on new loan applications?</a:t>
          </a:r>
        </a:p>
      </dgm:t>
    </dgm:pt>
    <dgm:pt modelId="{C8BC4775-752B-4204-91CB-07015C89F257}" type="parTrans" cxnId="{4791BC59-7E30-495E-BBAE-0139E1DEC88C}">
      <dgm:prSet/>
      <dgm:spPr/>
      <dgm:t>
        <a:bodyPr/>
        <a:lstStyle/>
        <a:p>
          <a:endParaRPr lang="en-US"/>
        </a:p>
      </dgm:t>
    </dgm:pt>
    <dgm:pt modelId="{99F9BC55-6475-4B79-BDA6-B12221EF04BF}" type="sibTrans" cxnId="{4791BC59-7E30-495E-BBAE-0139E1DEC88C}">
      <dgm:prSet/>
      <dgm:spPr/>
      <dgm:t>
        <a:bodyPr/>
        <a:lstStyle/>
        <a:p>
          <a:endParaRPr lang="en-US"/>
        </a:p>
      </dgm:t>
    </dgm:pt>
    <dgm:pt modelId="{E4EF37B9-D010-4436-B1C3-9F64A490A040}">
      <dgm:prSet/>
      <dgm:spPr/>
      <dgm:t>
        <a:bodyPr/>
        <a:lstStyle/>
        <a:p>
          <a:r>
            <a:rPr lang="en-US">
              <a:latin typeface="Avenir Next LT Pro"/>
            </a:rPr>
            <a:t>What</a:t>
          </a:r>
          <a:r>
            <a:rPr lang="en-US"/>
            <a:t> are the important variables in this model? </a:t>
          </a:r>
        </a:p>
      </dgm:t>
    </dgm:pt>
    <dgm:pt modelId="{6C2B600E-060F-47D7-8A62-927EFE937136}" type="parTrans" cxnId="{5B5F608A-FE56-4023-A496-E6EA26BCB76B}">
      <dgm:prSet/>
      <dgm:spPr/>
      <dgm:t>
        <a:bodyPr/>
        <a:lstStyle/>
        <a:p>
          <a:endParaRPr lang="en-US"/>
        </a:p>
      </dgm:t>
    </dgm:pt>
    <dgm:pt modelId="{C8CCE38A-F90F-40D4-BA85-57018217365F}" type="sibTrans" cxnId="{5B5F608A-FE56-4023-A496-E6EA26BCB76B}">
      <dgm:prSet/>
      <dgm:spPr/>
      <dgm:t>
        <a:bodyPr/>
        <a:lstStyle/>
        <a:p>
          <a:endParaRPr lang="en-US"/>
        </a:p>
      </dgm:t>
    </dgm:pt>
    <dgm:pt modelId="{F9693142-D9B9-4767-B45D-ED69ADE1DB75}">
      <dgm:prSet/>
      <dgm:spPr/>
      <dgm:t>
        <a:bodyPr/>
        <a:lstStyle/>
        <a:p>
          <a:r>
            <a:rPr lang="en-US">
              <a:latin typeface="Avenir Next LT Pro"/>
            </a:rPr>
            <a:t>Can</a:t>
          </a:r>
          <a:r>
            <a:rPr lang="en-US"/>
            <a:t> accounting for this variation (e.g., state/zip-code and time) improve performance benchmarks?</a:t>
          </a:r>
        </a:p>
      </dgm:t>
    </dgm:pt>
    <dgm:pt modelId="{3C0542A7-D9AE-4090-989F-7BD9DCC5CDD9}" type="parTrans" cxnId="{4C10E76B-1FBB-47DD-AE87-32EE6004CF0C}">
      <dgm:prSet/>
      <dgm:spPr/>
      <dgm:t>
        <a:bodyPr/>
        <a:lstStyle/>
        <a:p>
          <a:endParaRPr lang="en-US"/>
        </a:p>
      </dgm:t>
    </dgm:pt>
    <dgm:pt modelId="{27D95471-DB29-45AD-9152-540CA6653519}" type="sibTrans" cxnId="{4C10E76B-1FBB-47DD-AE87-32EE6004CF0C}">
      <dgm:prSet/>
      <dgm:spPr/>
      <dgm:t>
        <a:bodyPr/>
        <a:lstStyle/>
        <a:p>
          <a:endParaRPr lang="en-US"/>
        </a:p>
      </dgm:t>
    </dgm:pt>
    <dgm:pt modelId="{1D2DA5CF-CDEA-4B16-8C36-4169E210C14F}">
      <dgm:prSet/>
      <dgm:spPr/>
      <dgm:t>
        <a:bodyPr/>
        <a:lstStyle/>
        <a:p>
          <a:r>
            <a:rPr lang="en-US"/>
            <a:t>Are there any surprising differences in variables that are important for predicting credit risk, between your model with/without location and time information?</a:t>
          </a:r>
        </a:p>
      </dgm:t>
    </dgm:pt>
    <dgm:pt modelId="{7816270F-253E-498D-9BF6-E4E7E918E365}" type="parTrans" cxnId="{2B6AF56D-C024-4365-AA3C-908B959C59FC}">
      <dgm:prSet/>
      <dgm:spPr/>
      <dgm:t>
        <a:bodyPr/>
        <a:lstStyle/>
        <a:p>
          <a:endParaRPr lang="en-US"/>
        </a:p>
      </dgm:t>
    </dgm:pt>
    <dgm:pt modelId="{D5E588F7-C4CC-4C9A-A975-AB59EC2E767A}" type="sibTrans" cxnId="{2B6AF56D-C024-4365-AA3C-908B959C59FC}">
      <dgm:prSet/>
      <dgm:spPr/>
      <dgm:t>
        <a:bodyPr/>
        <a:lstStyle/>
        <a:p>
          <a:endParaRPr lang="en-US"/>
        </a:p>
      </dgm:t>
    </dgm:pt>
    <dgm:pt modelId="{028D544A-D4A2-4BFE-BBB0-347D638F5426}">
      <dgm:prSet/>
      <dgm:spPr/>
      <dgm:t>
        <a:bodyPr/>
        <a:lstStyle/>
        <a:p>
          <a:r>
            <a:rPr lang="en-US"/>
            <a:t>Does credit risk change over time or between states?</a:t>
          </a:r>
        </a:p>
      </dgm:t>
    </dgm:pt>
    <dgm:pt modelId="{2BABD637-74FF-4684-A40A-F49ABE7B3B0D}" type="parTrans" cxnId="{05C7E94B-EA25-44CC-807B-1FA05786B81E}">
      <dgm:prSet/>
      <dgm:spPr/>
      <dgm:t>
        <a:bodyPr/>
        <a:lstStyle/>
        <a:p>
          <a:endParaRPr lang="en-US"/>
        </a:p>
      </dgm:t>
    </dgm:pt>
    <dgm:pt modelId="{3F3257D0-09AD-44AA-A76B-28158219A51E}" type="sibTrans" cxnId="{05C7E94B-EA25-44CC-807B-1FA05786B81E}">
      <dgm:prSet/>
      <dgm:spPr/>
      <dgm:t>
        <a:bodyPr/>
        <a:lstStyle/>
        <a:p>
          <a:endParaRPr lang="en-US"/>
        </a:p>
      </dgm:t>
    </dgm:pt>
    <dgm:pt modelId="{0A9A158E-34F4-451B-8DFD-5131B80EE413}" type="pres">
      <dgm:prSet presAssocID="{185D3A28-2823-4CB0-8DB7-957C3F0F232E}" presName="root" presStyleCnt="0">
        <dgm:presLayoutVars>
          <dgm:dir/>
          <dgm:resizeHandles val="exact"/>
        </dgm:presLayoutVars>
      </dgm:prSet>
      <dgm:spPr/>
    </dgm:pt>
    <dgm:pt modelId="{D9116346-0AB1-4F26-B9F0-381C03445CFF}" type="pres">
      <dgm:prSet presAssocID="{DB62D9A7-DF78-41A3-8461-7BB0F344E762}" presName="compNode" presStyleCnt="0"/>
      <dgm:spPr/>
    </dgm:pt>
    <dgm:pt modelId="{D0995047-AACA-4898-A6B2-17DC354C0D42}" type="pres">
      <dgm:prSet presAssocID="{DB62D9A7-DF78-41A3-8461-7BB0F344E762}" presName="bgRect" presStyleLbl="bgShp" presStyleIdx="0" presStyleCnt="5"/>
      <dgm:spPr/>
    </dgm:pt>
    <dgm:pt modelId="{D948BD12-E2CC-44C6-92DC-ECA399F0D4C8}" type="pres">
      <dgm:prSet presAssocID="{DB62D9A7-DF78-41A3-8461-7BB0F344E76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48F865A-7F6E-4D1F-85D2-6D1D1E668FFD}" type="pres">
      <dgm:prSet presAssocID="{DB62D9A7-DF78-41A3-8461-7BB0F344E762}" presName="spaceRect" presStyleCnt="0"/>
      <dgm:spPr/>
    </dgm:pt>
    <dgm:pt modelId="{7612A2F1-A261-4580-B0DC-5436C83E5F21}" type="pres">
      <dgm:prSet presAssocID="{DB62D9A7-DF78-41A3-8461-7BB0F344E762}" presName="parTx" presStyleLbl="revTx" presStyleIdx="0" presStyleCnt="5">
        <dgm:presLayoutVars>
          <dgm:chMax val="0"/>
          <dgm:chPref val="0"/>
        </dgm:presLayoutVars>
      </dgm:prSet>
      <dgm:spPr/>
    </dgm:pt>
    <dgm:pt modelId="{7C954EB6-DBF6-4DAB-B5F1-3C0CF052AD4A}" type="pres">
      <dgm:prSet presAssocID="{99F9BC55-6475-4B79-BDA6-B12221EF04BF}" presName="sibTrans" presStyleCnt="0"/>
      <dgm:spPr/>
    </dgm:pt>
    <dgm:pt modelId="{359893AE-5BE5-47AA-B3FF-FFB4F9BD4DDE}" type="pres">
      <dgm:prSet presAssocID="{E4EF37B9-D010-4436-B1C3-9F64A490A040}" presName="compNode" presStyleCnt="0"/>
      <dgm:spPr/>
    </dgm:pt>
    <dgm:pt modelId="{4084738B-A132-4665-90CB-0EC0B2FAACBA}" type="pres">
      <dgm:prSet presAssocID="{E4EF37B9-D010-4436-B1C3-9F64A490A040}" presName="bgRect" presStyleLbl="bgShp" presStyleIdx="1" presStyleCnt="5"/>
      <dgm:spPr/>
    </dgm:pt>
    <dgm:pt modelId="{ADE81CEA-47A2-4BA0-9BC0-247C76F8A11B}" type="pres">
      <dgm:prSet presAssocID="{E4EF37B9-D010-4436-B1C3-9F64A490A04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9554244B-0962-429C-9C36-D9C6DB926F86}" type="pres">
      <dgm:prSet presAssocID="{E4EF37B9-D010-4436-B1C3-9F64A490A040}" presName="spaceRect" presStyleCnt="0"/>
      <dgm:spPr/>
    </dgm:pt>
    <dgm:pt modelId="{C0C6C1B2-13B2-4D83-BB11-08D260BB9113}" type="pres">
      <dgm:prSet presAssocID="{E4EF37B9-D010-4436-B1C3-9F64A490A040}" presName="parTx" presStyleLbl="revTx" presStyleIdx="1" presStyleCnt="5">
        <dgm:presLayoutVars>
          <dgm:chMax val="0"/>
          <dgm:chPref val="0"/>
        </dgm:presLayoutVars>
      </dgm:prSet>
      <dgm:spPr/>
    </dgm:pt>
    <dgm:pt modelId="{CCA49288-02E1-45FE-B05C-9EF8DBDA5A2B}" type="pres">
      <dgm:prSet presAssocID="{C8CCE38A-F90F-40D4-BA85-57018217365F}" presName="sibTrans" presStyleCnt="0"/>
      <dgm:spPr/>
    </dgm:pt>
    <dgm:pt modelId="{CD2C9104-3EAF-4F72-BD0B-D052963FC4ED}" type="pres">
      <dgm:prSet presAssocID="{F9693142-D9B9-4767-B45D-ED69ADE1DB75}" presName="compNode" presStyleCnt="0"/>
      <dgm:spPr/>
    </dgm:pt>
    <dgm:pt modelId="{1AE08CA4-959E-4580-B5FD-FB32F7C6A97A}" type="pres">
      <dgm:prSet presAssocID="{F9693142-D9B9-4767-B45D-ED69ADE1DB75}" presName="bgRect" presStyleLbl="bgShp" presStyleIdx="2" presStyleCnt="5"/>
      <dgm:spPr/>
    </dgm:pt>
    <dgm:pt modelId="{31939ABA-6D03-478F-AF42-EB12203588DD}" type="pres">
      <dgm:prSet presAssocID="{F9693142-D9B9-4767-B45D-ED69ADE1DB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2DD357E-A2B4-47EF-8EFB-2CC0466641BC}" type="pres">
      <dgm:prSet presAssocID="{F9693142-D9B9-4767-B45D-ED69ADE1DB75}" presName="spaceRect" presStyleCnt="0"/>
      <dgm:spPr/>
    </dgm:pt>
    <dgm:pt modelId="{4B5F5607-6322-4DF4-ACB1-60EBA4769084}" type="pres">
      <dgm:prSet presAssocID="{F9693142-D9B9-4767-B45D-ED69ADE1DB75}" presName="parTx" presStyleLbl="revTx" presStyleIdx="2" presStyleCnt="5">
        <dgm:presLayoutVars>
          <dgm:chMax val="0"/>
          <dgm:chPref val="0"/>
        </dgm:presLayoutVars>
      </dgm:prSet>
      <dgm:spPr/>
    </dgm:pt>
    <dgm:pt modelId="{9829E6EF-2C19-42E3-A547-7B512A8F00AA}" type="pres">
      <dgm:prSet presAssocID="{27D95471-DB29-45AD-9152-540CA6653519}" presName="sibTrans" presStyleCnt="0"/>
      <dgm:spPr/>
    </dgm:pt>
    <dgm:pt modelId="{867FAA0D-9583-4BC3-808D-A64B2F1A9470}" type="pres">
      <dgm:prSet presAssocID="{1D2DA5CF-CDEA-4B16-8C36-4169E210C14F}" presName="compNode" presStyleCnt="0"/>
      <dgm:spPr/>
    </dgm:pt>
    <dgm:pt modelId="{2150AEB3-D51E-4D13-9E27-A0C338C8AE6B}" type="pres">
      <dgm:prSet presAssocID="{1D2DA5CF-CDEA-4B16-8C36-4169E210C14F}" presName="bgRect" presStyleLbl="bgShp" presStyleIdx="3" presStyleCnt="5"/>
      <dgm:spPr/>
    </dgm:pt>
    <dgm:pt modelId="{121391D5-DB2E-4C58-8B2D-3625D80FA4C8}" type="pres">
      <dgm:prSet presAssocID="{1D2DA5CF-CDEA-4B16-8C36-4169E210C14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B87ADF4-C1FB-4AEF-A5D9-565634A8B882}" type="pres">
      <dgm:prSet presAssocID="{1D2DA5CF-CDEA-4B16-8C36-4169E210C14F}" presName="spaceRect" presStyleCnt="0"/>
      <dgm:spPr/>
    </dgm:pt>
    <dgm:pt modelId="{23C62FA4-691D-4F56-8B4F-6BDC0F257AF5}" type="pres">
      <dgm:prSet presAssocID="{1D2DA5CF-CDEA-4B16-8C36-4169E210C14F}" presName="parTx" presStyleLbl="revTx" presStyleIdx="3" presStyleCnt="5">
        <dgm:presLayoutVars>
          <dgm:chMax val="0"/>
          <dgm:chPref val="0"/>
        </dgm:presLayoutVars>
      </dgm:prSet>
      <dgm:spPr/>
    </dgm:pt>
    <dgm:pt modelId="{38DEEDD1-E1AD-422F-A69E-EF22EAF04B6A}" type="pres">
      <dgm:prSet presAssocID="{D5E588F7-C4CC-4C9A-A975-AB59EC2E767A}" presName="sibTrans" presStyleCnt="0"/>
      <dgm:spPr/>
    </dgm:pt>
    <dgm:pt modelId="{BDAFA31B-3EC7-42CE-8B66-E08AB68396E6}" type="pres">
      <dgm:prSet presAssocID="{028D544A-D4A2-4BFE-BBB0-347D638F5426}" presName="compNode" presStyleCnt="0"/>
      <dgm:spPr/>
    </dgm:pt>
    <dgm:pt modelId="{B9DFD635-433F-4A49-958A-CD908BC53D7F}" type="pres">
      <dgm:prSet presAssocID="{028D544A-D4A2-4BFE-BBB0-347D638F5426}" presName="bgRect" presStyleLbl="bgShp" presStyleIdx="4" presStyleCnt="5"/>
      <dgm:spPr/>
    </dgm:pt>
    <dgm:pt modelId="{454AEC4B-DC74-45C0-9C40-1C4A16E8B17A}" type="pres">
      <dgm:prSet presAssocID="{028D544A-D4A2-4BFE-BBB0-347D638F54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E9584632-D426-414A-8F50-B7264706BF72}" type="pres">
      <dgm:prSet presAssocID="{028D544A-D4A2-4BFE-BBB0-347D638F5426}" presName="spaceRect" presStyleCnt="0"/>
      <dgm:spPr/>
    </dgm:pt>
    <dgm:pt modelId="{3D11241C-948D-4568-AD47-211AEF60A081}" type="pres">
      <dgm:prSet presAssocID="{028D544A-D4A2-4BFE-BBB0-347D638F542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0D4BE27-F6F9-40EF-B794-F743E02AA55D}" type="presOf" srcId="{E4EF37B9-D010-4436-B1C3-9F64A490A040}" destId="{C0C6C1B2-13B2-4D83-BB11-08D260BB9113}" srcOrd="0" destOrd="0" presId="urn:microsoft.com/office/officeart/2018/2/layout/IconVerticalSolidList"/>
    <dgm:cxn modelId="{4C10E76B-1FBB-47DD-AE87-32EE6004CF0C}" srcId="{185D3A28-2823-4CB0-8DB7-957C3F0F232E}" destId="{F9693142-D9B9-4767-B45D-ED69ADE1DB75}" srcOrd="2" destOrd="0" parTransId="{3C0542A7-D9AE-4090-989F-7BD9DCC5CDD9}" sibTransId="{27D95471-DB29-45AD-9152-540CA6653519}"/>
    <dgm:cxn modelId="{05C7E94B-EA25-44CC-807B-1FA05786B81E}" srcId="{185D3A28-2823-4CB0-8DB7-957C3F0F232E}" destId="{028D544A-D4A2-4BFE-BBB0-347D638F5426}" srcOrd="4" destOrd="0" parTransId="{2BABD637-74FF-4684-A40A-F49ABE7B3B0D}" sibTransId="{3F3257D0-09AD-44AA-A76B-28158219A51E}"/>
    <dgm:cxn modelId="{2B6AF56D-C024-4365-AA3C-908B959C59FC}" srcId="{185D3A28-2823-4CB0-8DB7-957C3F0F232E}" destId="{1D2DA5CF-CDEA-4B16-8C36-4169E210C14F}" srcOrd="3" destOrd="0" parTransId="{7816270F-253E-498D-9BF6-E4E7E918E365}" sibTransId="{D5E588F7-C4CC-4C9A-A975-AB59EC2E767A}"/>
    <dgm:cxn modelId="{4791BC59-7E30-495E-BBAE-0139E1DEC88C}" srcId="{185D3A28-2823-4CB0-8DB7-957C3F0F232E}" destId="{DB62D9A7-DF78-41A3-8461-7BB0F344E762}" srcOrd="0" destOrd="0" parTransId="{C8BC4775-752B-4204-91CB-07015C89F257}" sibTransId="{99F9BC55-6475-4B79-BDA6-B12221EF04BF}"/>
    <dgm:cxn modelId="{5B5F608A-FE56-4023-A496-E6EA26BCB76B}" srcId="{185D3A28-2823-4CB0-8DB7-957C3F0F232E}" destId="{E4EF37B9-D010-4436-B1C3-9F64A490A040}" srcOrd="1" destOrd="0" parTransId="{6C2B600E-060F-47D7-8A62-927EFE937136}" sibTransId="{C8CCE38A-F90F-40D4-BA85-57018217365F}"/>
    <dgm:cxn modelId="{B9AEA7A6-4BAF-441A-A2DF-8BDDCAFF9536}" type="presOf" srcId="{028D544A-D4A2-4BFE-BBB0-347D638F5426}" destId="{3D11241C-948D-4568-AD47-211AEF60A081}" srcOrd="0" destOrd="0" presId="urn:microsoft.com/office/officeart/2018/2/layout/IconVerticalSolidList"/>
    <dgm:cxn modelId="{3BBD58A9-57BE-4554-9588-9D6DA3369B71}" type="presOf" srcId="{DB62D9A7-DF78-41A3-8461-7BB0F344E762}" destId="{7612A2F1-A261-4580-B0DC-5436C83E5F21}" srcOrd="0" destOrd="0" presId="urn:microsoft.com/office/officeart/2018/2/layout/IconVerticalSolidList"/>
    <dgm:cxn modelId="{34B12EAD-8A10-444C-9CD2-C00D523FE3B3}" type="presOf" srcId="{1D2DA5CF-CDEA-4B16-8C36-4169E210C14F}" destId="{23C62FA4-691D-4F56-8B4F-6BDC0F257AF5}" srcOrd="0" destOrd="0" presId="urn:microsoft.com/office/officeart/2018/2/layout/IconVerticalSolidList"/>
    <dgm:cxn modelId="{542BF8B7-5301-4830-91D5-11AB20DCB7A8}" type="presOf" srcId="{F9693142-D9B9-4767-B45D-ED69ADE1DB75}" destId="{4B5F5607-6322-4DF4-ACB1-60EBA4769084}" srcOrd="0" destOrd="0" presId="urn:microsoft.com/office/officeart/2018/2/layout/IconVerticalSolidList"/>
    <dgm:cxn modelId="{03B38EFE-B963-4491-AEBC-B6DDAC2F2A2A}" type="presOf" srcId="{185D3A28-2823-4CB0-8DB7-957C3F0F232E}" destId="{0A9A158E-34F4-451B-8DFD-5131B80EE413}" srcOrd="0" destOrd="0" presId="urn:microsoft.com/office/officeart/2018/2/layout/IconVerticalSolidList"/>
    <dgm:cxn modelId="{F2113F64-EF28-4103-9811-9CC593154785}" type="presParOf" srcId="{0A9A158E-34F4-451B-8DFD-5131B80EE413}" destId="{D9116346-0AB1-4F26-B9F0-381C03445CFF}" srcOrd="0" destOrd="0" presId="urn:microsoft.com/office/officeart/2018/2/layout/IconVerticalSolidList"/>
    <dgm:cxn modelId="{06001CF2-CE33-4F90-B044-9EE37417236F}" type="presParOf" srcId="{D9116346-0AB1-4F26-B9F0-381C03445CFF}" destId="{D0995047-AACA-4898-A6B2-17DC354C0D42}" srcOrd="0" destOrd="0" presId="urn:microsoft.com/office/officeart/2018/2/layout/IconVerticalSolidList"/>
    <dgm:cxn modelId="{1758CCB1-6BCA-4A6E-9856-37B33B5CA63B}" type="presParOf" srcId="{D9116346-0AB1-4F26-B9F0-381C03445CFF}" destId="{D948BD12-E2CC-44C6-92DC-ECA399F0D4C8}" srcOrd="1" destOrd="0" presId="urn:microsoft.com/office/officeart/2018/2/layout/IconVerticalSolidList"/>
    <dgm:cxn modelId="{186ED043-F932-4B71-9DC0-DEE7797F4E91}" type="presParOf" srcId="{D9116346-0AB1-4F26-B9F0-381C03445CFF}" destId="{E48F865A-7F6E-4D1F-85D2-6D1D1E668FFD}" srcOrd="2" destOrd="0" presId="urn:microsoft.com/office/officeart/2018/2/layout/IconVerticalSolidList"/>
    <dgm:cxn modelId="{70F4E21E-F737-4785-9D84-B6CCFD7B274C}" type="presParOf" srcId="{D9116346-0AB1-4F26-B9F0-381C03445CFF}" destId="{7612A2F1-A261-4580-B0DC-5436C83E5F21}" srcOrd="3" destOrd="0" presId="urn:microsoft.com/office/officeart/2018/2/layout/IconVerticalSolidList"/>
    <dgm:cxn modelId="{2CA34B7A-0C23-4839-8BEF-FABFCEDCBA91}" type="presParOf" srcId="{0A9A158E-34F4-451B-8DFD-5131B80EE413}" destId="{7C954EB6-DBF6-4DAB-B5F1-3C0CF052AD4A}" srcOrd="1" destOrd="0" presId="urn:microsoft.com/office/officeart/2018/2/layout/IconVerticalSolidList"/>
    <dgm:cxn modelId="{EF0FE27E-2495-4054-A778-E06310E9272D}" type="presParOf" srcId="{0A9A158E-34F4-451B-8DFD-5131B80EE413}" destId="{359893AE-5BE5-47AA-B3FF-FFB4F9BD4DDE}" srcOrd="2" destOrd="0" presId="urn:microsoft.com/office/officeart/2018/2/layout/IconVerticalSolidList"/>
    <dgm:cxn modelId="{D3725BA6-0936-4A89-AD63-5A89996B3D68}" type="presParOf" srcId="{359893AE-5BE5-47AA-B3FF-FFB4F9BD4DDE}" destId="{4084738B-A132-4665-90CB-0EC0B2FAACBA}" srcOrd="0" destOrd="0" presId="urn:microsoft.com/office/officeart/2018/2/layout/IconVerticalSolidList"/>
    <dgm:cxn modelId="{B24ACBE5-70E1-4650-B398-7A41647ED3B0}" type="presParOf" srcId="{359893AE-5BE5-47AA-B3FF-FFB4F9BD4DDE}" destId="{ADE81CEA-47A2-4BA0-9BC0-247C76F8A11B}" srcOrd="1" destOrd="0" presId="urn:microsoft.com/office/officeart/2018/2/layout/IconVerticalSolidList"/>
    <dgm:cxn modelId="{ACDFDCE5-3BC6-481C-AA2B-9BCA19FE961F}" type="presParOf" srcId="{359893AE-5BE5-47AA-B3FF-FFB4F9BD4DDE}" destId="{9554244B-0962-429C-9C36-D9C6DB926F86}" srcOrd="2" destOrd="0" presId="urn:microsoft.com/office/officeart/2018/2/layout/IconVerticalSolidList"/>
    <dgm:cxn modelId="{874D599F-9752-4E7D-88BD-84E7EC5ED7C9}" type="presParOf" srcId="{359893AE-5BE5-47AA-B3FF-FFB4F9BD4DDE}" destId="{C0C6C1B2-13B2-4D83-BB11-08D260BB9113}" srcOrd="3" destOrd="0" presId="urn:microsoft.com/office/officeart/2018/2/layout/IconVerticalSolidList"/>
    <dgm:cxn modelId="{1C3A7047-8887-463E-AEDF-CF857441C062}" type="presParOf" srcId="{0A9A158E-34F4-451B-8DFD-5131B80EE413}" destId="{CCA49288-02E1-45FE-B05C-9EF8DBDA5A2B}" srcOrd="3" destOrd="0" presId="urn:microsoft.com/office/officeart/2018/2/layout/IconVerticalSolidList"/>
    <dgm:cxn modelId="{E0FB9B05-6565-4156-B8A2-E8CD794BC89F}" type="presParOf" srcId="{0A9A158E-34F4-451B-8DFD-5131B80EE413}" destId="{CD2C9104-3EAF-4F72-BD0B-D052963FC4ED}" srcOrd="4" destOrd="0" presId="urn:microsoft.com/office/officeart/2018/2/layout/IconVerticalSolidList"/>
    <dgm:cxn modelId="{5CA9406B-5F49-4F4C-953B-324658816E77}" type="presParOf" srcId="{CD2C9104-3EAF-4F72-BD0B-D052963FC4ED}" destId="{1AE08CA4-959E-4580-B5FD-FB32F7C6A97A}" srcOrd="0" destOrd="0" presId="urn:microsoft.com/office/officeart/2018/2/layout/IconVerticalSolidList"/>
    <dgm:cxn modelId="{E5E2A585-AE2A-4175-A2D3-0CD9B9EBF047}" type="presParOf" srcId="{CD2C9104-3EAF-4F72-BD0B-D052963FC4ED}" destId="{31939ABA-6D03-478F-AF42-EB12203588DD}" srcOrd="1" destOrd="0" presId="urn:microsoft.com/office/officeart/2018/2/layout/IconVerticalSolidList"/>
    <dgm:cxn modelId="{8E853345-D37A-47C9-95DD-4223E0AB576C}" type="presParOf" srcId="{CD2C9104-3EAF-4F72-BD0B-D052963FC4ED}" destId="{F2DD357E-A2B4-47EF-8EFB-2CC0466641BC}" srcOrd="2" destOrd="0" presId="urn:microsoft.com/office/officeart/2018/2/layout/IconVerticalSolidList"/>
    <dgm:cxn modelId="{E70A4B68-96F2-43B9-A9B0-D0E552B452BB}" type="presParOf" srcId="{CD2C9104-3EAF-4F72-BD0B-D052963FC4ED}" destId="{4B5F5607-6322-4DF4-ACB1-60EBA4769084}" srcOrd="3" destOrd="0" presId="urn:microsoft.com/office/officeart/2018/2/layout/IconVerticalSolidList"/>
    <dgm:cxn modelId="{18A0A66A-6DE9-4ED1-8031-0804F3F11951}" type="presParOf" srcId="{0A9A158E-34F4-451B-8DFD-5131B80EE413}" destId="{9829E6EF-2C19-42E3-A547-7B512A8F00AA}" srcOrd="5" destOrd="0" presId="urn:microsoft.com/office/officeart/2018/2/layout/IconVerticalSolidList"/>
    <dgm:cxn modelId="{9A61B386-24F7-4527-9B71-8F50CBDA0B3B}" type="presParOf" srcId="{0A9A158E-34F4-451B-8DFD-5131B80EE413}" destId="{867FAA0D-9583-4BC3-808D-A64B2F1A9470}" srcOrd="6" destOrd="0" presId="urn:microsoft.com/office/officeart/2018/2/layout/IconVerticalSolidList"/>
    <dgm:cxn modelId="{F6E71567-1988-4DCC-8BE3-3CAD16F70DB9}" type="presParOf" srcId="{867FAA0D-9583-4BC3-808D-A64B2F1A9470}" destId="{2150AEB3-D51E-4D13-9E27-A0C338C8AE6B}" srcOrd="0" destOrd="0" presId="urn:microsoft.com/office/officeart/2018/2/layout/IconVerticalSolidList"/>
    <dgm:cxn modelId="{F9DE910B-9FD7-4E9B-8C1F-19B57331870A}" type="presParOf" srcId="{867FAA0D-9583-4BC3-808D-A64B2F1A9470}" destId="{121391D5-DB2E-4C58-8B2D-3625D80FA4C8}" srcOrd="1" destOrd="0" presId="urn:microsoft.com/office/officeart/2018/2/layout/IconVerticalSolidList"/>
    <dgm:cxn modelId="{A3CEA861-F06C-4357-9649-2FE9E03042F8}" type="presParOf" srcId="{867FAA0D-9583-4BC3-808D-A64B2F1A9470}" destId="{4B87ADF4-C1FB-4AEF-A5D9-565634A8B882}" srcOrd="2" destOrd="0" presId="urn:microsoft.com/office/officeart/2018/2/layout/IconVerticalSolidList"/>
    <dgm:cxn modelId="{DDED0226-4325-4151-A259-8E748C039A18}" type="presParOf" srcId="{867FAA0D-9583-4BC3-808D-A64B2F1A9470}" destId="{23C62FA4-691D-4F56-8B4F-6BDC0F257AF5}" srcOrd="3" destOrd="0" presId="urn:microsoft.com/office/officeart/2018/2/layout/IconVerticalSolidList"/>
    <dgm:cxn modelId="{448B9CDF-C6BB-4D53-B648-3F8B89CBC216}" type="presParOf" srcId="{0A9A158E-34F4-451B-8DFD-5131B80EE413}" destId="{38DEEDD1-E1AD-422F-A69E-EF22EAF04B6A}" srcOrd="7" destOrd="0" presId="urn:microsoft.com/office/officeart/2018/2/layout/IconVerticalSolidList"/>
    <dgm:cxn modelId="{E8640AB0-3A49-4DFB-8436-D5B8598C86B3}" type="presParOf" srcId="{0A9A158E-34F4-451B-8DFD-5131B80EE413}" destId="{BDAFA31B-3EC7-42CE-8B66-E08AB68396E6}" srcOrd="8" destOrd="0" presId="urn:microsoft.com/office/officeart/2018/2/layout/IconVerticalSolidList"/>
    <dgm:cxn modelId="{8ED49C7F-27F9-49BB-9971-1EF5E62B2C4F}" type="presParOf" srcId="{BDAFA31B-3EC7-42CE-8B66-E08AB68396E6}" destId="{B9DFD635-433F-4A49-958A-CD908BC53D7F}" srcOrd="0" destOrd="0" presId="urn:microsoft.com/office/officeart/2018/2/layout/IconVerticalSolidList"/>
    <dgm:cxn modelId="{9A27EF00-C3D9-4293-A52A-86396B5D7F74}" type="presParOf" srcId="{BDAFA31B-3EC7-42CE-8B66-E08AB68396E6}" destId="{454AEC4B-DC74-45C0-9C40-1C4A16E8B17A}" srcOrd="1" destOrd="0" presId="urn:microsoft.com/office/officeart/2018/2/layout/IconVerticalSolidList"/>
    <dgm:cxn modelId="{B698CC9A-7DE5-47F4-B982-3DCDEA38A5AD}" type="presParOf" srcId="{BDAFA31B-3EC7-42CE-8B66-E08AB68396E6}" destId="{E9584632-D426-414A-8F50-B7264706BF72}" srcOrd="2" destOrd="0" presId="urn:microsoft.com/office/officeart/2018/2/layout/IconVerticalSolidList"/>
    <dgm:cxn modelId="{502DD8CE-AEDB-4451-8884-1129DA717898}" type="presParOf" srcId="{BDAFA31B-3EC7-42CE-8B66-E08AB68396E6}" destId="{3D11241C-948D-4568-AD47-211AEF60A0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5D3A28-2823-4CB0-8DB7-957C3F0F23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B62D9A7-DF78-41A3-8461-7BB0F344E762}">
      <dgm:prSet/>
      <dgm:spPr/>
      <dgm:t>
        <a:bodyPr/>
        <a:lstStyle/>
        <a:p>
          <a:r>
            <a:rPr lang="en-US">
              <a:latin typeface="Avenir Next LT Pro"/>
            </a:rPr>
            <a:t>How</a:t>
          </a:r>
          <a:r>
            <a:rPr lang="en-US"/>
            <a:t> does your new model perform compared to the one you used previously? How can it be </a:t>
          </a:r>
          <a:r>
            <a:rPr lang="en-US">
              <a:latin typeface="Avenir Next LT Pro"/>
            </a:rPr>
            <a:t>expected to</a:t>
          </a:r>
          <a:r>
            <a:rPr lang="en-US"/>
            <a:t> perform on new loan applications?</a:t>
          </a:r>
        </a:p>
      </dgm:t>
    </dgm:pt>
    <dgm:pt modelId="{C8BC4775-752B-4204-91CB-07015C89F257}" type="parTrans" cxnId="{4791BC59-7E30-495E-BBAE-0139E1DEC88C}">
      <dgm:prSet/>
      <dgm:spPr/>
      <dgm:t>
        <a:bodyPr/>
        <a:lstStyle/>
        <a:p>
          <a:endParaRPr lang="en-US"/>
        </a:p>
      </dgm:t>
    </dgm:pt>
    <dgm:pt modelId="{99F9BC55-6475-4B79-BDA6-B12221EF04BF}" type="sibTrans" cxnId="{4791BC59-7E30-495E-BBAE-0139E1DEC88C}">
      <dgm:prSet/>
      <dgm:spPr/>
      <dgm:t>
        <a:bodyPr/>
        <a:lstStyle/>
        <a:p>
          <a:endParaRPr lang="en-US"/>
        </a:p>
      </dgm:t>
    </dgm:pt>
    <dgm:pt modelId="{E4EF37B9-D010-4436-B1C3-9F64A490A040}">
      <dgm:prSet/>
      <dgm:spPr/>
      <dgm:t>
        <a:bodyPr/>
        <a:lstStyle/>
        <a:p>
          <a:r>
            <a:rPr lang="en-US">
              <a:latin typeface="Avenir Next LT Pro"/>
            </a:rPr>
            <a:t>What</a:t>
          </a:r>
          <a:r>
            <a:rPr lang="en-US"/>
            <a:t> are the important variables in this model? </a:t>
          </a:r>
        </a:p>
      </dgm:t>
    </dgm:pt>
    <dgm:pt modelId="{6C2B600E-060F-47D7-8A62-927EFE937136}" type="parTrans" cxnId="{5B5F608A-FE56-4023-A496-E6EA26BCB76B}">
      <dgm:prSet/>
      <dgm:spPr/>
      <dgm:t>
        <a:bodyPr/>
        <a:lstStyle/>
        <a:p>
          <a:endParaRPr lang="en-US"/>
        </a:p>
      </dgm:t>
    </dgm:pt>
    <dgm:pt modelId="{C8CCE38A-F90F-40D4-BA85-57018217365F}" type="sibTrans" cxnId="{5B5F608A-FE56-4023-A496-E6EA26BCB76B}">
      <dgm:prSet/>
      <dgm:spPr/>
      <dgm:t>
        <a:bodyPr/>
        <a:lstStyle/>
        <a:p>
          <a:endParaRPr lang="en-US"/>
        </a:p>
      </dgm:t>
    </dgm:pt>
    <dgm:pt modelId="{F9693142-D9B9-4767-B45D-ED69ADE1DB75}">
      <dgm:prSet/>
      <dgm:spPr/>
      <dgm:t>
        <a:bodyPr/>
        <a:lstStyle/>
        <a:p>
          <a:r>
            <a:rPr lang="en-US">
              <a:latin typeface="Avenir Next LT Pro"/>
            </a:rPr>
            <a:t>Can</a:t>
          </a:r>
          <a:r>
            <a:rPr lang="en-US"/>
            <a:t> accounting for this variation (e.g., state/zip-code and time) improve performance benchmarks?</a:t>
          </a:r>
        </a:p>
      </dgm:t>
    </dgm:pt>
    <dgm:pt modelId="{3C0542A7-D9AE-4090-989F-7BD9DCC5CDD9}" type="parTrans" cxnId="{4C10E76B-1FBB-47DD-AE87-32EE6004CF0C}">
      <dgm:prSet/>
      <dgm:spPr/>
      <dgm:t>
        <a:bodyPr/>
        <a:lstStyle/>
        <a:p>
          <a:endParaRPr lang="en-US"/>
        </a:p>
      </dgm:t>
    </dgm:pt>
    <dgm:pt modelId="{27D95471-DB29-45AD-9152-540CA6653519}" type="sibTrans" cxnId="{4C10E76B-1FBB-47DD-AE87-32EE6004CF0C}">
      <dgm:prSet/>
      <dgm:spPr/>
      <dgm:t>
        <a:bodyPr/>
        <a:lstStyle/>
        <a:p>
          <a:endParaRPr lang="en-US"/>
        </a:p>
      </dgm:t>
    </dgm:pt>
    <dgm:pt modelId="{1D2DA5CF-CDEA-4B16-8C36-4169E210C14F}">
      <dgm:prSet/>
      <dgm:spPr/>
      <dgm:t>
        <a:bodyPr/>
        <a:lstStyle/>
        <a:p>
          <a:r>
            <a:rPr lang="en-US"/>
            <a:t>Are there any surprising differences in variables that are important for predicting credit risk, between your model with/without location and time information?</a:t>
          </a:r>
        </a:p>
      </dgm:t>
    </dgm:pt>
    <dgm:pt modelId="{7816270F-253E-498D-9BF6-E4E7E918E365}" type="parTrans" cxnId="{2B6AF56D-C024-4365-AA3C-908B959C59FC}">
      <dgm:prSet/>
      <dgm:spPr/>
      <dgm:t>
        <a:bodyPr/>
        <a:lstStyle/>
        <a:p>
          <a:endParaRPr lang="en-US"/>
        </a:p>
      </dgm:t>
    </dgm:pt>
    <dgm:pt modelId="{D5E588F7-C4CC-4C9A-A975-AB59EC2E767A}" type="sibTrans" cxnId="{2B6AF56D-C024-4365-AA3C-908B959C59FC}">
      <dgm:prSet/>
      <dgm:spPr/>
      <dgm:t>
        <a:bodyPr/>
        <a:lstStyle/>
        <a:p>
          <a:endParaRPr lang="en-US"/>
        </a:p>
      </dgm:t>
    </dgm:pt>
    <dgm:pt modelId="{028D544A-D4A2-4BFE-BBB0-347D638F5426}">
      <dgm:prSet/>
      <dgm:spPr/>
      <dgm:t>
        <a:bodyPr/>
        <a:lstStyle/>
        <a:p>
          <a:r>
            <a:rPr lang="en-US"/>
            <a:t>Does credit risk change over time or between states?</a:t>
          </a:r>
        </a:p>
      </dgm:t>
    </dgm:pt>
    <dgm:pt modelId="{2BABD637-74FF-4684-A40A-F49ABE7B3B0D}" type="parTrans" cxnId="{05C7E94B-EA25-44CC-807B-1FA05786B81E}">
      <dgm:prSet/>
      <dgm:spPr/>
      <dgm:t>
        <a:bodyPr/>
        <a:lstStyle/>
        <a:p>
          <a:endParaRPr lang="en-US"/>
        </a:p>
      </dgm:t>
    </dgm:pt>
    <dgm:pt modelId="{3F3257D0-09AD-44AA-A76B-28158219A51E}" type="sibTrans" cxnId="{05C7E94B-EA25-44CC-807B-1FA05786B81E}">
      <dgm:prSet/>
      <dgm:spPr/>
      <dgm:t>
        <a:bodyPr/>
        <a:lstStyle/>
        <a:p>
          <a:endParaRPr lang="en-US"/>
        </a:p>
      </dgm:t>
    </dgm:pt>
    <dgm:pt modelId="{0A9A158E-34F4-451B-8DFD-5131B80EE413}" type="pres">
      <dgm:prSet presAssocID="{185D3A28-2823-4CB0-8DB7-957C3F0F232E}" presName="root" presStyleCnt="0">
        <dgm:presLayoutVars>
          <dgm:dir/>
          <dgm:resizeHandles val="exact"/>
        </dgm:presLayoutVars>
      </dgm:prSet>
      <dgm:spPr/>
    </dgm:pt>
    <dgm:pt modelId="{D9116346-0AB1-4F26-B9F0-381C03445CFF}" type="pres">
      <dgm:prSet presAssocID="{DB62D9A7-DF78-41A3-8461-7BB0F344E762}" presName="compNode" presStyleCnt="0"/>
      <dgm:spPr/>
    </dgm:pt>
    <dgm:pt modelId="{D0995047-AACA-4898-A6B2-17DC354C0D42}" type="pres">
      <dgm:prSet presAssocID="{DB62D9A7-DF78-41A3-8461-7BB0F344E762}" presName="bgRect" presStyleLbl="bgShp" presStyleIdx="0" presStyleCnt="5"/>
      <dgm:spPr/>
    </dgm:pt>
    <dgm:pt modelId="{D948BD12-E2CC-44C6-92DC-ECA399F0D4C8}" type="pres">
      <dgm:prSet presAssocID="{DB62D9A7-DF78-41A3-8461-7BB0F344E76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48F865A-7F6E-4D1F-85D2-6D1D1E668FFD}" type="pres">
      <dgm:prSet presAssocID="{DB62D9A7-DF78-41A3-8461-7BB0F344E762}" presName="spaceRect" presStyleCnt="0"/>
      <dgm:spPr/>
    </dgm:pt>
    <dgm:pt modelId="{7612A2F1-A261-4580-B0DC-5436C83E5F21}" type="pres">
      <dgm:prSet presAssocID="{DB62D9A7-DF78-41A3-8461-7BB0F344E762}" presName="parTx" presStyleLbl="revTx" presStyleIdx="0" presStyleCnt="5">
        <dgm:presLayoutVars>
          <dgm:chMax val="0"/>
          <dgm:chPref val="0"/>
        </dgm:presLayoutVars>
      </dgm:prSet>
      <dgm:spPr/>
    </dgm:pt>
    <dgm:pt modelId="{7C954EB6-DBF6-4DAB-B5F1-3C0CF052AD4A}" type="pres">
      <dgm:prSet presAssocID="{99F9BC55-6475-4B79-BDA6-B12221EF04BF}" presName="sibTrans" presStyleCnt="0"/>
      <dgm:spPr/>
    </dgm:pt>
    <dgm:pt modelId="{359893AE-5BE5-47AA-B3FF-FFB4F9BD4DDE}" type="pres">
      <dgm:prSet presAssocID="{E4EF37B9-D010-4436-B1C3-9F64A490A040}" presName="compNode" presStyleCnt="0"/>
      <dgm:spPr/>
    </dgm:pt>
    <dgm:pt modelId="{4084738B-A132-4665-90CB-0EC0B2FAACBA}" type="pres">
      <dgm:prSet presAssocID="{E4EF37B9-D010-4436-B1C3-9F64A490A040}" presName="bgRect" presStyleLbl="bgShp" presStyleIdx="1" presStyleCnt="5"/>
      <dgm:spPr/>
    </dgm:pt>
    <dgm:pt modelId="{ADE81CEA-47A2-4BA0-9BC0-247C76F8A11B}" type="pres">
      <dgm:prSet presAssocID="{E4EF37B9-D010-4436-B1C3-9F64A490A04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9554244B-0962-429C-9C36-D9C6DB926F86}" type="pres">
      <dgm:prSet presAssocID="{E4EF37B9-D010-4436-B1C3-9F64A490A040}" presName="spaceRect" presStyleCnt="0"/>
      <dgm:spPr/>
    </dgm:pt>
    <dgm:pt modelId="{C0C6C1B2-13B2-4D83-BB11-08D260BB9113}" type="pres">
      <dgm:prSet presAssocID="{E4EF37B9-D010-4436-B1C3-9F64A490A040}" presName="parTx" presStyleLbl="revTx" presStyleIdx="1" presStyleCnt="5">
        <dgm:presLayoutVars>
          <dgm:chMax val="0"/>
          <dgm:chPref val="0"/>
        </dgm:presLayoutVars>
      </dgm:prSet>
      <dgm:spPr/>
    </dgm:pt>
    <dgm:pt modelId="{CCA49288-02E1-45FE-B05C-9EF8DBDA5A2B}" type="pres">
      <dgm:prSet presAssocID="{C8CCE38A-F90F-40D4-BA85-57018217365F}" presName="sibTrans" presStyleCnt="0"/>
      <dgm:spPr/>
    </dgm:pt>
    <dgm:pt modelId="{CD2C9104-3EAF-4F72-BD0B-D052963FC4ED}" type="pres">
      <dgm:prSet presAssocID="{F9693142-D9B9-4767-B45D-ED69ADE1DB75}" presName="compNode" presStyleCnt="0"/>
      <dgm:spPr/>
    </dgm:pt>
    <dgm:pt modelId="{1AE08CA4-959E-4580-B5FD-FB32F7C6A97A}" type="pres">
      <dgm:prSet presAssocID="{F9693142-D9B9-4767-B45D-ED69ADE1DB75}" presName="bgRect" presStyleLbl="bgShp" presStyleIdx="2" presStyleCnt="5"/>
      <dgm:spPr/>
    </dgm:pt>
    <dgm:pt modelId="{31939ABA-6D03-478F-AF42-EB12203588DD}" type="pres">
      <dgm:prSet presAssocID="{F9693142-D9B9-4767-B45D-ED69ADE1DB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2DD357E-A2B4-47EF-8EFB-2CC0466641BC}" type="pres">
      <dgm:prSet presAssocID="{F9693142-D9B9-4767-B45D-ED69ADE1DB75}" presName="spaceRect" presStyleCnt="0"/>
      <dgm:spPr/>
    </dgm:pt>
    <dgm:pt modelId="{4B5F5607-6322-4DF4-ACB1-60EBA4769084}" type="pres">
      <dgm:prSet presAssocID="{F9693142-D9B9-4767-B45D-ED69ADE1DB75}" presName="parTx" presStyleLbl="revTx" presStyleIdx="2" presStyleCnt="5">
        <dgm:presLayoutVars>
          <dgm:chMax val="0"/>
          <dgm:chPref val="0"/>
        </dgm:presLayoutVars>
      </dgm:prSet>
      <dgm:spPr/>
    </dgm:pt>
    <dgm:pt modelId="{9829E6EF-2C19-42E3-A547-7B512A8F00AA}" type="pres">
      <dgm:prSet presAssocID="{27D95471-DB29-45AD-9152-540CA6653519}" presName="sibTrans" presStyleCnt="0"/>
      <dgm:spPr/>
    </dgm:pt>
    <dgm:pt modelId="{867FAA0D-9583-4BC3-808D-A64B2F1A9470}" type="pres">
      <dgm:prSet presAssocID="{1D2DA5CF-CDEA-4B16-8C36-4169E210C14F}" presName="compNode" presStyleCnt="0"/>
      <dgm:spPr/>
    </dgm:pt>
    <dgm:pt modelId="{2150AEB3-D51E-4D13-9E27-A0C338C8AE6B}" type="pres">
      <dgm:prSet presAssocID="{1D2DA5CF-CDEA-4B16-8C36-4169E210C14F}" presName="bgRect" presStyleLbl="bgShp" presStyleIdx="3" presStyleCnt="5"/>
      <dgm:spPr/>
    </dgm:pt>
    <dgm:pt modelId="{121391D5-DB2E-4C58-8B2D-3625D80FA4C8}" type="pres">
      <dgm:prSet presAssocID="{1D2DA5CF-CDEA-4B16-8C36-4169E210C14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B87ADF4-C1FB-4AEF-A5D9-565634A8B882}" type="pres">
      <dgm:prSet presAssocID="{1D2DA5CF-CDEA-4B16-8C36-4169E210C14F}" presName="spaceRect" presStyleCnt="0"/>
      <dgm:spPr/>
    </dgm:pt>
    <dgm:pt modelId="{23C62FA4-691D-4F56-8B4F-6BDC0F257AF5}" type="pres">
      <dgm:prSet presAssocID="{1D2DA5CF-CDEA-4B16-8C36-4169E210C14F}" presName="parTx" presStyleLbl="revTx" presStyleIdx="3" presStyleCnt="5">
        <dgm:presLayoutVars>
          <dgm:chMax val="0"/>
          <dgm:chPref val="0"/>
        </dgm:presLayoutVars>
      </dgm:prSet>
      <dgm:spPr/>
    </dgm:pt>
    <dgm:pt modelId="{38DEEDD1-E1AD-422F-A69E-EF22EAF04B6A}" type="pres">
      <dgm:prSet presAssocID="{D5E588F7-C4CC-4C9A-A975-AB59EC2E767A}" presName="sibTrans" presStyleCnt="0"/>
      <dgm:spPr/>
    </dgm:pt>
    <dgm:pt modelId="{BDAFA31B-3EC7-42CE-8B66-E08AB68396E6}" type="pres">
      <dgm:prSet presAssocID="{028D544A-D4A2-4BFE-BBB0-347D638F5426}" presName="compNode" presStyleCnt="0"/>
      <dgm:spPr/>
    </dgm:pt>
    <dgm:pt modelId="{B9DFD635-433F-4A49-958A-CD908BC53D7F}" type="pres">
      <dgm:prSet presAssocID="{028D544A-D4A2-4BFE-BBB0-347D638F5426}" presName="bgRect" presStyleLbl="bgShp" presStyleIdx="4" presStyleCnt="5"/>
      <dgm:spPr/>
    </dgm:pt>
    <dgm:pt modelId="{454AEC4B-DC74-45C0-9C40-1C4A16E8B17A}" type="pres">
      <dgm:prSet presAssocID="{028D544A-D4A2-4BFE-BBB0-347D638F54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E9584632-D426-414A-8F50-B7264706BF72}" type="pres">
      <dgm:prSet presAssocID="{028D544A-D4A2-4BFE-BBB0-347D638F5426}" presName="spaceRect" presStyleCnt="0"/>
      <dgm:spPr/>
    </dgm:pt>
    <dgm:pt modelId="{3D11241C-948D-4568-AD47-211AEF60A081}" type="pres">
      <dgm:prSet presAssocID="{028D544A-D4A2-4BFE-BBB0-347D638F542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0D4BE27-F6F9-40EF-B794-F743E02AA55D}" type="presOf" srcId="{E4EF37B9-D010-4436-B1C3-9F64A490A040}" destId="{C0C6C1B2-13B2-4D83-BB11-08D260BB9113}" srcOrd="0" destOrd="0" presId="urn:microsoft.com/office/officeart/2018/2/layout/IconVerticalSolidList"/>
    <dgm:cxn modelId="{4C10E76B-1FBB-47DD-AE87-32EE6004CF0C}" srcId="{185D3A28-2823-4CB0-8DB7-957C3F0F232E}" destId="{F9693142-D9B9-4767-B45D-ED69ADE1DB75}" srcOrd="2" destOrd="0" parTransId="{3C0542A7-D9AE-4090-989F-7BD9DCC5CDD9}" sibTransId="{27D95471-DB29-45AD-9152-540CA6653519}"/>
    <dgm:cxn modelId="{05C7E94B-EA25-44CC-807B-1FA05786B81E}" srcId="{185D3A28-2823-4CB0-8DB7-957C3F0F232E}" destId="{028D544A-D4A2-4BFE-BBB0-347D638F5426}" srcOrd="4" destOrd="0" parTransId="{2BABD637-74FF-4684-A40A-F49ABE7B3B0D}" sibTransId="{3F3257D0-09AD-44AA-A76B-28158219A51E}"/>
    <dgm:cxn modelId="{2B6AF56D-C024-4365-AA3C-908B959C59FC}" srcId="{185D3A28-2823-4CB0-8DB7-957C3F0F232E}" destId="{1D2DA5CF-CDEA-4B16-8C36-4169E210C14F}" srcOrd="3" destOrd="0" parTransId="{7816270F-253E-498D-9BF6-E4E7E918E365}" sibTransId="{D5E588F7-C4CC-4C9A-A975-AB59EC2E767A}"/>
    <dgm:cxn modelId="{4791BC59-7E30-495E-BBAE-0139E1DEC88C}" srcId="{185D3A28-2823-4CB0-8DB7-957C3F0F232E}" destId="{DB62D9A7-DF78-41A3-8461-7BB0F344E762}" srcOrd="0" destOrd="0" parTransId="{C8BC4775-752B-4204-91CB-07015C89F257}" sibTransId="{99F9BC55-6475-4B79-BDA6-B12221EF04BF}"/>
    <dgm:cxn modelId="{5B5F608A-FE56-4023-A496-E6EA26BCB76B}" srcId="{185D3A28-2823-4CB0-8DB7-957C3F0F232E}" destId="{E4EF37B9-D010-4436-B1C3-9F64A490A040}" srcOrd="1" destOrd="0" parTransId="{6C2B600E-060F-47D7-8A62-927EFE937136}" sibTransId="{C8CCE38A-F90F-40D4-BA85-57018217365F}"/>
    <dgm:cxn modelId="{B9AEA7A6-4BAF-441A-A2DF-8BDDCAFF9536}" type="presOf" srcId="{028D544A-D4A2-4BFE-BBB0-347D638F5426}" destId="{3D11241C-948D-4568-AD47-211AEF60A081}" srcOrd="0" destOrd="0" presId="urn:microsoft.com/office/officeart/2018/2/layout/IconVerticalSolidList"/>
    <dgm:cxn modelId="{3BBD58A9-57BE-4554-9588-9D6DA3369B71}" type="presOf" srcId="{DB62D9A7-DF78-41A3-8461-7BB0F344E762}" destId="{7612A2F1-A261-4580-B0DC-5436C83E5F21}" srcOrd="0" destOrd="0" presId="urn:microsoft.com/office/officeart/2018/2/layout/IconVerticalSolidList"/>
    <dgm:cxn modelId="{34B12EAD-8A10-444C-9CD2-C00D523FE3B3}" type="presOf" srcId="{1D2DA5CF-CDEA-4B16-8C36-4169E210C14F}" destId="{23C62FA4-691D-4F56-8B4F-6BDC0F257AF5}" srcOrd="0" destOrd="0" presId="urn:microsoft.com/office/officeart/2018/2/layout/IconVerticalSolidList"/>
    <dgm:cxn modelId="{542BF8B7-5301-4830-91D5-11AB20DCB7A8}" type="presOf" srcId="{F9693142-D9B9-4767-B45D-ED69ADE1DB75}" destId="{4B5F5607-6322-4DF4-ACB1-60EBA4769084}" srcOrd="0" destOrd="0" presId="urn:microsoft.com/office/officeart/2018/2/layout/IconVerticalSolidList"/>
    <dgm:cxn modelId="{03B38EFE-B963-4491-AEBC-B6DDAC2F2A2A}" type="presOf" srcId="{185D3A28-2823-4CB0-8DB7-957C3F0F232E}" destId="{0A9A158E-34F4-451B-8DFD-5131B80EE413}" srcOrd="0" destOrd="0" presId="urn:microsoft.com/office/officeart/2018/2/layout/IconVerticalSolidList"/>
    <dgm:cxn modelId="{F2113F64-EF28-4103-9811-9CC593154785}" type="presParOf" srcId="{0A9A158E-34F4-451B-8DFD-5131B80EE413}" destId="{D9116346-0AB1-4F26-B9F0-381C03445CFF}" srcOrd="0" destOrd="0" presId="urn:microsoft.com/office/officeart/2018/2/layout/IconVerticalSolidList"/>
    <dgm:cxn modelId="{06001CF2-CE33-4F90-B044-9EE37417236F}" type="presParOf" srcId="{D9116346-0AB1-4F26-B9F0-381C03445CFF}" destId="{D0995047-AACA-4898-A6B2-17DC354C0D42}" srcOrd="0" destOrd="0" presId="urn:microsoft.com/office/officeart/2018/2/layout/IconVerticalSolidList"/>
    <dgm:cxn modelId="{1758CCB1-6BCA-4A6E-9856-37B33B5CA63B}" type="presParOf" srcId="{D9116346-0AB1-4F26-B9F0-381C03445CFF}" destId="{D948BD12-E2CC-44C6-92DC-ECA399F0D4C8}" srcOrd="1" destOrd="0" presId="urn:microsoft.com/office/officeart/2018/2/layout/IconVerticalSolidList"/>
    <dgm:cxn modelId="{186ED043-F932-4B71-9DC0-DEE7797F4E91}" type="presParOf" srcId="{D9116346-0AB1-4F26-B9F0-381C03445CFF}" destId="{E48F865A-7F6E-4D1F-85D2-6D1D1E668FFD}" srcOrd="2" destOrd="0" presId="urn:microsoft.com/office/officeart/2018/2/layout/IconVerticalSolidList"/>
    <dgm:cxn modelId="{70F4E21E-F737-4785-9D84-B6CCFD7B274C}" type="presParOf" srcId="{D9116346-0AB1-4F26-B9F0-381C03445CFF}" destId="{7612A2F1-A261-4580-B0DC-5436C83E5F21}" srcOrd="3" destOrd="0" presId="urn:microsoft.com/office/officeart/2018/2/layout/IconVerticalSolidList"/>
    <dgm:cxn modelId="{2CA34B7A-0C23-4839-8BEF-FABFCEDCBA91}" type="presParOf" srcId="{0A9A158E-34F4-451B-8DFD-5131B80EE413}" destId="{7C954EB6-DBF6-4DAB-B5F1-3C0CF052AD4A}" srcOrd="1" destOrd="0" presId="urn:microsoft.com/office/officeart/2018/2/layout/IconVerticalSolidList"/>
    <dgm:cxn modelId="{EF0FE27E-2495-4054-A778-E06310E9272D}" type="presParOf" srcId="{0A9A158E-34F4-451B-8DFD-5131B80EE413}" destId="{359893AE-5BE5-47AA-B3FF-FFB4F9BD4DDE}" srcOrd="2" destOrd="0" presId="urn:microsoft.com/office/officeart/2018/2/layout/IconVerticalSolidList"/>
    <dgm:cxn modelId="{D3725BA6-0936-4A89-AD63-5A89996B3D68}" type="presParOf" srcId="{359893AE-5BE5-47AA-B3FF-FFB4F9BD4DDE}" destId="{4084738B-A132-4665-90CB-0EC0B2FAACBA}" srcOrd="0" destOrd="0" presId="urn:microsoft.com/office/officeart/2018/2/layout/IconVerticalSolidList"/>
    <dgm:cxn modelId="{B24ACBE5-70E1-4650-B398-7A41647ED3B0}" type="presParOf" srcId="{359893AE-5BE5-47AA-B3FF-FFB4F9BD4DDE}" destId="{ADE81CEA-47A2-4BA0-9BC0-247C76F8A11B}" srcOrd="1" destOrd="0" presId="urn:microsoft.com/office/officeart/2018/2/layout/IconVerticalSolidList"/>
    <dgm:cxn modelId="{ACDFDCE5-3BC6-481C-AA2B-9BCA19FE961F}" type="presParOf" srcId="{359893AE-5BE5-47AA-B3FF-FFB4F9BD4DDE}" destId="{9554244B-0962-429C-9C36-D9C6DB926F86}" srcOrd="2" destOrd="0" presId="urn:microsoft.com/office/officeart/2018/2/layout/IconVerticalSolidList"/>
    <dgm:cxn modelId="{874D599F-9752-4E7D-88BD-84E7EC5ED7C9}" type="presParOf" srcId="{359893AE-5BE5-47AA-B3FF-FFB4F9BD4DDE}" destId="{C0C6C1B2-13B2-4D83-BB11-08D260BB9113}" srcOrd="3" destOrd="0" presId="urn:microsoft.com/office/officeart/2018/2/layout/IconVerticalSolidList"/>
    <dgm:cxn modelId="{1C3A7047-8887-463E-AEDF-CF857441C062}" type="presParOf" srcId="{0A9A158E-34F4-451B-8DFD-5131B80EE413}" destId="{CCA49288-02E1-45FE-B05C-9EF8DBDA5A2B}" srcOrd="3" destOrd="0" presId="urn:microsoft.com/office/officeart/2018/2/layout/IconVerticalSolidList"/>
    <dgm:cxn modelId="{E0FB9B05-6565-4156-B8A2-E8CD794BC89F}" type="presParOf" srcId="{0A9A158E-34F4-451B-8DFD-5131B80EE413}" destId="{CD2C9104-3EAF-4F72-BD0B-D052963FC4ED}" srcOrd="4" destOrd="0" presId="urn:microsoft.com/office/officeart/2018/2/layout/IconVerticalSolidList"/>
    <dgm:cxn modelId="{5CA9406B-5F49-4F4C-953B-324658816E77}" type="presParOf" srcId="{CD2C9104-3EAF-4F72-BD0B-D052963FC4ED}" destId="{1AE08CA4-959E-4580-B5FD-FB32F7C6A97A}" srcOrd="0" destOrd="0" presId="urn:microsoft.com/office/officeart/2018/2/layout/IconVerticalSolidList"/>
    <dgm:cxn modelId="{E5E2A585-AE2A-4175-A2D3-0CD9B9EBF047}" type="presParOf" srcId="{CD2C9104-3EAF-4F72-BD0B-D052963FC4ED}" destId="{31939ABA-6D03-478F-AF42-EB12203588DD}" srcOrd="1" destOrd="0" presId="urn:microsoft.com/office/officeart/2018/2/layout/IconVerticalSolidList"/>
    <dgm:cxn modelId="{8E853345-D37A-47C9-95DD-4223E0AB576C}" type="presParOf" srcId="{CD2C9104-3EAF-4F72-BD0B-D052963FC4ED}" destId="{F2DD357E-A2B4-47EF-8EFB-2CC0466641BC}" srcOrd="2" destOrd="0" presId="urn:microsoft.com/office/officeart/2018/2/layout/IconVerticalSolidList"/>
    <dgm:cxn modelId="{E70A4B68-96F2-43B9-A9B0-D0E552B452BB}" type="presParOf" srcId="{CD2C9104-3EAF-4F72-BD0B-D052963FC4ED}" destId="{4B5F5607-6322-4DF4-ACB1-60EBA4769084}" srcOrd="3" destOrd="0" presId="urn:microsoft.com/office/officeart/2018/2/layout/IconVerticalSolidList"/>
    <dgm:cxn modelId="{18A0A66A-6DE9-4ED1-8031-0804F3F11951}" type="presParOf" srcId="{0A9A158E-34F4-451B-8DFD-5131B80EE413}" destId="{9829E6EF-2C19-42E3-A547-7B512A8F00AA}" srcOrd="5" destOrd="0" presId="urn:microsoft.com/office/officeart/2018/2/layout/IconVerticalSolidList"/>
    <dgm:cxn modelId="{9A61B386-24F7-4527-9B71-8F50CBDA0B3B}" type="presParOf" srcId="{0A9A158E-34F4-451B-8DFD-5131B80EE413}" destId="{867FAA0D-9583-4BC3-808D-A64B2F1A9470}" srcOrd="6" destOrd="0" presId="urn:microsoft.com/office/officeart/2018/2/layout/IconVerticalSolidList"/>
    <dgm:cxn modelId="{F6E71567-1988-4DCC-8BE3-3CAD16F70DB9}" type="presParOf" srcId="{867FAA0D-9583-4BC3-808D-A64B2F1A9470}" destId="{2150AEB3-D51E-4D13-9E27-A0C338C8AE6B}" srcOrd="0" destOrd="0" presId="urn:microsoft.com/office/officeart/2018/2/layout/IconVerticalSolidList"/>
    <dgm:cxn modelId="{F9DE910B-9FD7-4E9B-8C1F-19B57331870A}" type="presParOf" srcId="{867FAA0D-9583-4BC3-808D-A64B2F1A9470}" destId="{121391D5-DB2E-4C58-8B2D-3625D80FA4C8}" srcOrd="1" destOrd="0" presId="urn:microsoft.com/office/officeart/2018/2/layout/IconVerticalSolidList"/>
    <dgm:cxn modelId="{A3CEA861-F06C-4357-9649-2FE9E03042F8}" type="presParOf" srcId="{867FAA0D-9583-4BC3-808D-A64B2F1A9470}" destId="{4B87ADF4-C1FB-4AEF-A5D9-565634A8B882}" srcOrd="2" destOrd="0" presId="urn:microsoft.com/office/officeart/2018/2/layout/IconVerticalSolidList"/>
    <dgm:cxn modelId="{DDED0226-4325-4151-A259-8E748C039A18}" type="presParOf" srcId="{867FAA0D-9583-4BC3-808D-A64B2F1A9470}" destId="{23C62FA4-691D-4F56-8B4F-6BDC0F257AF5}" srcOrd="3" destOrd="0" presId="urn:microsoft.com/office/officeart/2018/2/layout/IconVerticalSolidList"/>
    <dgm:cxn modelId="{448B9CDF-C6BB-4D53-B648-3F8B89CBC216}" type="presParOf" srcId="{0A9A158E-34F4-451B-8DFD-5131B80EE413}" destId="{38DEEDD1-E1AD-422F-A69E-EF22EAF04B6A}" srcOrd="7" destOrd="0" presId="urn:microsoft.com/office/officeart/2018/2/layout/IconVerticalSolidList"/>
    <dgm:cxn modelId="{E8640AB0-3A49-4DFB-8436-D5B8598C86B3}" type="presParOf" srcId="{0A9A158E-34F4-451B-8DFD-5131B80EE413}" destId="{BDAFA31B-3EC7-42CE-8B66-E08AB68396E6}" srcOrd="8" destOrd="0" presId="urn:microsoft.com/office/officeart/2018/2/layout/IconVerticalSolidList"/>
    <dgm:cxn modelId="{8ED49C7F-27F9-49BB-9971-1EF5E62B2C4F}" type="presParOf" srcId="{BDAFA31B-3EC7-42CE-8B66-E08AB68396E6}" destId="{B9DFD635-433F-4A49-958A-CD908BC53D7F}" srcOrd="0" destOrd="0" presId="urn:microsoft.com/office/officeart/2018/2/layout/IconVerticalSolidList"/>
    <dgm:cxn modelId="{9A27EF00-C3D9-4293-A52A-86396B5D7F74}" type="presParOf" srcId="{BDAFA31B-3EC7-42CE-8B66-E08AB68396E6}" destId="{454AEC4B-DC74-45C0-9C40-1C4A16E8B17A}" srcOrd="1" destOrd="0" presId="urn:microsoft.com/office/officeart/2018/2/layout/IconVerticalSolidList"/>
    <dgm:cxn modelId="{B698CC9A-7DE5-47F4-B982-3DCDEA38A5AD}" type="presParOf" srcId="{BDAFA31B-3EC7-42CE-8B66-E08AB68396E6}" destId="{E9584632-D426-414A-8F50-B7264706BF72}" srcOrd="2" destOrd="0" presId="urn:microsoft.com/office/officeart/2018/2/layout/IconVerticalSolidList"/>
    <dgm:cxn modelId="{502DD8CE-AEDB-4451-8884-1129DA717898}" type="presParOf" srcId="{BDAFA31B-3EC7-42CE-8B66-E08AB68396E6}" destId="{3D11241C-948D-4568-AD47-211AEF60A0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7C68C6-4E72-484C-955B-97E91F3D64F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FEBCF7-7907-4957-907D-171AE01CA033}">
      <dgm:prSet/>
      <dgm:spPr/>
      <dgm:t>
        <a:bodyPr/>
        <a:lstStyle/>
        <a:p>
          <a:pPr>
            <a:defRPr cap="all"/>
          </a:pPr>
          <a:r>
            <a:rPr lang="en-US"/>
            <a:t>Collection of Loan Data</a:t>
          </a:r>
        </a:p>
      </dgm:t>
    </dgm:pt>
    <dgm:pt modelId="{77DBD4A7-E469-45D5-A981-497ABD51514C}" type="parTrans" cxnId="{8431A184-3340-485B-8A96-F2F551CF774F}">
      <dgm:prSet/>
      <dgm:spPr/>
      <dgm:t>
        <a:bodyPr/>
        <a:lstStyle/>
        <a:p>
          <a:endParaRPr lang="en-US"/>
        </a:p>
      </dgm:t>
    </dgm:pt>
    <dgm:pt modelId="{FAD90DDE-DDC6-4544-A134-6D8320F1028B}" type="sibTrans" cxnId="{8431A184-3340-485B-8A96-F2F551CF774F}">
      <dgm:prSet/>
      <dgm:spPr/>
      <dgm:t>
        <a:bodyPr/>
        <a:lstStyle/>
        <a:p>
          <a:endParaRPr lang="en-US"/>
        </a:p>
      </dgm:t>
    </dgm:pt>
    <dgm:pt modelId="{9AD3A20A-8E08-46B9-8636-3BD4A1E396DF}">
      <dgm:prSet/>
      <dgm:spPr/>
      <dgm:t>
        <a:bodyPr/>
        <a:lstStyle/>
        <a:p>
          <a:pPr>
            <a:defRPr cap="all"/>
          </a:pPr>
          <a:r>
            <a:rPr lang="en-US"/>
            <a:t>Training Set of Loan Data</a:t>
          </a:r>
        </a:p>
      </dgm:t>
    </dgm:pt>
    <dgm:pt modelId="{67D6EAFD-D655-416D-B31A-53BE5B1978C2}" type="parTrans" cxnId="{93DAB599-48C5-4A62-9A9F-3B7F85E37782}">
      <dgm:prSet/>
      <dgm:spPr/>
      <dgm:t>
        <a:bodyPr/>
        <a:lstStyle/>
        <a:p>
          <a:endParaRPr lang="en-US"/>
        </a:p>
      </dgm:t>
    </dgm:pt>
    <dgm:pt modelId="{734A9E84-89AF-4B01-A789-5C26C6D67C57}" type="sibTrans" cxnId="{93DAB599-48C5-4A62-9A9F-3B7F85E37782}">
      <dgm:prSet/>
      <dgm:spPr/>
      <dgm:t>
        <a:bodyPr/>
        <a:lstStyle/>
        <a:p>
          <a:endParaRPr lang="en-US"/>
        </a:p>
      </dgm:t>
    </dgm:pt>
    <dgm:pt modelId="{80E1FC06-5400-427E-AAAC-8E9A877F65E1}">
      <dgm:prSet/>
      <dgm:spPr/>
      <dgm:t>
        <a:bodyPr/>
        <a:lstStyle/>
        <a:p>
          <a:pPr>
            <a:defRPr cap="all"/>
          </a:pPr>
          <a:r>
            <a:rPr lang="en-US"/>
            <a:t>Validation Set of Loan Data</a:t>
          </a:r>
        </a:p>
      </dgm:t>
    </dgm:pt>
    <dgm:pt modelId="{FE174B1D-1741-4872-AAE2-15275F8E3419}" type="parTrans" cxnId="{C9F25FF7-A38C-4DF7-A854-49528FDD99F8}">
      <dgm:prSet/>
      <dgm:spPr/>
      <dgm:t>
        <a:bodyPr/>
        <a:lstStyle/>
        <a:p>
          <a:endParaRPr lang="en-US"/>
        </a:p>
      </dgm:t>
    </dgm:pt>
    <dgm:pt modelId="{9150044C-E0B9-403F-9F74-0B6BE4BEE576}" type="sibTrans" cxnId="{C9F25FF7-A38C-4DF7-A854-49528FDD99F8}">
      <dgm:prSet/>
      <dgm:spPr/>
      <dgm:t>
        <a:bodyPr/>
        <a:lstStyle/>
        <a:p>
          <a:endParaRPr lang="en-US"/>
        </a:p>
      </dgm:t>
    </dgm:pt>
    <dgm:pt modelId="{79D38848-ABF8-4D5A-B73A-79CEA3B6D3ED}" type="pres">
      <dgm:prSet presAssocID="{CE7C68C6-4E72-484C-955B-97E91F3D64F5}" presName="root" presStyleCnt="0">
        <dgm:presLayoutVars>
          <dgm:dir/>
          <dgm:resizeHandles val="exact"/>
        </dgm:presLayoutVars>
      </dgm:prSet>
      <dgm:spPr/>
    </dgm:pt>
    <dgm:pt modelId="{58DF95BA-9C42-4CE6-A3E9-852E0C5639A4}" type="pres">
      <dgm:prSet presAssocID="{8BFEBCF7-7907-4957-907D-171AE01CA033}" presName="compNode" presStyleCnt="0"/>
      <dgm:spPr/>
    </dgm:pt>
    <dgm:pt modelId="{23A56A15-C107-47EE-A70A-82A7E0A8B995}" type="pres">
      <dgm:prSet presAssocID="{8BFEBCF7-7907-4957-907D-171AE01CA03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D63509A-76DE-4953-8D9E-A82DBB3DB8A6}" type="pres">
      <dgm:prSet presAssocID="{8BFEBCF7-7907-4957-907D-171AE01CA0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D739F9-F2EA-467E-BF96-4582E42F674B}" type="pres">
      <dgm:prSet presAssocID="{8BFEBCF7-7907-4957-907D-171AE01CA033}" presName="spaceRect" presStyleCnt="0"/>
      <dgm:spPr/>
    </dgm:pt>
    <dgm:pt modelId="{D70A374D-B89F-4F1C-BD5B-54162125D9C5}" type="pres">
      <dgm:prSet presAssocID="{8BFEBCF7-7907-4957-907D-171AE01CA033}" presName="textRect" presStyleLbl="revTx" presStyleIdx="0" presStyleCnt="3">
        <dgm:presLayoutVars>
          <dgm:chMax val="1"/>
          <dgm:chPref val="1"/>
        </dgm:presLayoutVars>
      </dgm:prSet>
      <dgm:spPr/>
    </dgm:pt>
    <dgm:pt modelId="{4E2E6811-DC2E-4E58-83D5-D3F4A50E7869}" type="pres">
      <dgm:prSet presAssocID="{FAD90DDE-DDC6-4544-A134-6D8320F1028B}" presName="sibTrans" presStyleCnt="0"/>
      <dgm:spPr/>
    </dgm:pt>
    <dgm:pt modelId="{313524ED-7031-4D95-9A8C-1AA475306F19}" type="pres">
      <dgm:prSet presAssocID="{9AD3A20A-8E08-46B9-8636-3BD4A1E396DF}" presName="compNode" presStyleCnt="0"/>
      <dgm:spPr/>
    </dgm:pt>
    <dgm:pt modelId="{54C87E9D-467C-4053-93EA-E1F33D4B019C}" type="pres">
      <dgm:prSet presAssocID="{9AD3A20A-8E08-46B9-8636-3BD4A1E396D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3AC8E09-72CB-41D1-828C-FA6815C3E2EF}" type="pres">
      <dgm:prSet presAssocID="{9AD3A20A-8E08-46B9-8636-3BD4A1E396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CA8258-5791-4E9E-BDB0-7EF1BA6C5DBA}" type="pres">
      <dgm:prSet presAssocID="{9AD3A20A-8E08-46B9-8636-3BD4A1E396DF}" presName="spaceRect" presStyleCnt="0"/>
      <dgm:spPr/>
    </dgm:pt>
    <dgm:pt modelId="{84893978-C9AC-4966-919B-8749EA6D93A9}" type="pres">
      <dgm:prSet presAssocID="{9AD3A20A-8E08-46B9-8636-3BD4A1E396DF}" presName="textRect" presStyleLbl="revTx" presStyleIdx="1" presStyleCnt="3">
        <dgm:presLayoutVars>
          <dgm:chMax val="1"/>
          <dgm:chPref val="1"/>
        </dgm:presLayoutVars>
      </dgm:prSet>
      <dgm:spPr/>
    </dgm:pt>
    <dgm:pt modelId="{13650518-DC1C-4E0C-BB44-C5307104EA52}" type="pres">
      <dgm:prSet presAssocID="{734A9E84-89AF-4B01-A789-5C26C6D67C57}" presName="sibTrans" presStyleCnt="0"/>
      <dgm:spPr/>
    </dgm:pt>
    <dgm:pt modelId="{23550CED-099F-4068-80AD-E0C1538440F1}" type="pres">
      <dgm:prSet presAssocID="{80E1FC06-5400-427E-AAAC-8E9A877F65E1}" presName="compNode" presStyleCnt="0"/>
      <dgm:spPr/>
    </dgm:pt>
    <dgm:pt modelId="{87436311-331A-4EA8-8244-84C4BC71CE7B}" type="pres">
      <dgm:prSet presAssocID="{80E1FC06-5400-427E-AAAC-8E9A877F65E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5984E8B-7AB3-42D4-9166-3FE94F6877AD}" type="pres">
      <dgm:prSet presAssocID="{80E1FC06-5400-427E-AAAC-8E9A877F65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BBFE7B4-7EAC-41F9-BEEF-22F19875CD95}" type="pres">
      <dgm:prSet presAssocID="{80E1FC06-5400-427E-AAAC-8E9A877F65E1}" presName="spaceRect" presStyleCnt="0"/>
      <dgm:spPr/>
    </dgm:pt>
    <dgm:pt modelId="{12C28E4F-6B14-4643-97C6-24369834515F}" type="pres">
      <dgm:prSet presAssocID="{80E1FC06-5400-427E-AAAC-8E9A877F65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3013A6E-7F65-40DD-BE3A-765A415435B6}" type="presOf" srcId="{8BFEBCF7-7907-4957-907D-171AE01CA033}" destId="{D70A374D-B89F-4F1C-BD5B-54162125D9C5}" srcOrd="0" destOrd="0" presId="urn:microsoft.com/office/officeart/2018/5/layout/IconLeafLabelList"/>
    <dgm:cxn modelId="{8431A184-3340-485B-8A96-F2F551CF774F}" srcId="{CE7C68C6-4E72-484C-955B-97E91F3D64F5}" destId="{8BFEBCF7-7907-4957-907D-171AE01CA033}" srcOrd="0" destOrd="0" parTransId="{77DBD4A7-E469-45D5-A981-497ABD51514C}" sibTransId="{FAD90DDE-DDC6-4544-A134-6D8320F1028B}"/>
    <dgm:cxn modelId="{93DAB599-48C5-4A62-9A9F-3B7F85E37782}" srcId="{CE7C68C6-4E72-484C-955B-97E91F3D64F5}" destId="{9AD3A20A-8E08-46B9-8636-3BD4A1E396DF}" srcOrd="1" destOrd="0" parTransId="{67D6EAFD-D655-416D-B31A-53BE5B1978C2}" sibTransId="{734A9E84-89AF-4B01-A789-5C26C6D67C57}"/>
    <dgm:cxn modelId="{517845B7-283E-4800-8F4E-3FA627179EF6}" type="presOf" srcId="{CE7C68C6-4E72-484C-955B-97E91F3D64F5}" destId="{79D38848-ABF8-4D5A-B73A-79CEA3B6D3ED}" srcOrd="0" destOrd="0" presId="urn:microsoft.com/office/officeart/2018/5/layout/IconLeafLabelList"/>
    <dgm:cxn modelId="{69F10CCF-C888-4C53-9FA0-1DBECC574170}" type="presOf" srcId="{9AD3A20A-8E08-46B9-8636-3BD4A1E396DF}" destId="{84893978-C9AC-4966-919B-8749EA6D93A9}" srcOrd="0" destOrd="0" presId="urn:microsoft.com/office/officeart/2018/5/layout/IconLeafLabelList"/>
    <dgm:cxn modelId="{DDEEA3D7-3C07-4D7D-B242-EC4CBE4CC81A}" type="presOf" srcId="{80E1FC06-5400-427E-AAAC-8E9A877F65E1}" destId="{12C28E4F-6B14-4643-97C6-24369834515F}" srcOrd="0" destOrd="0" presId="urn:microsoft.com/office/officeart/2018/5/layout/IconLeafLabelList"/>
    <dgm:cxn modelId="{C9F25FF7-A38C-4DF7-A854-49528FDD99F8}" srcId="{CE7C68C6-4E72-484C-955B-97E91F3D64F5}" destId="{80E1FC06-5400-427E-AAAC-8E9A877F65E1}" srcOrd="2" destOrd="0" parTransId="{FE174B1D-1741-4872-AAE2-15275F8E3419}" sibTransId="{9150044C-E0B9-403F-9F74-0B6BE4BEE576}"/>
    <dgm:cxn modelId="{7D739578-6DC4-4446-94ED-4057DD3565B7}" type="presParOf" srcId="{79D38848-ABF8-4D5A-B73A-79CEA3B6D3ED}" destId="{58DF95BA-9C42-4CE6-A3E9-852E0C5639A4}" srcOrd="0" destOrd="0" presId="urn:microsoft.com/office/officeart/2018/5/layout/IconLeafLabelList"/>
    <dgm:cxn modelId="{1548A943-4498-4B7D-8A08-F4C658CC0F8A}" type="presParOf" srcId="{58DF95BA-9C42-4CE6-A3E9-852E0C5639A4}" destId="{23A56A15-C107-47EE-A70A-82A7E0A8B995}" srcOrd="0" destOrd="0" presId="urn:microsoft.com/office/officeart/2018/5/layout/IconLeafLabelList"/>
    <dgm:cxn modelId="{6215841A-6AB2-4E28-B39C-F8786ADB059C}" type="presParOf" srcId="{58DF95BA-9C42-4CE6-A3E9-852E0C5639A4}" destId="{CD63509A-76DE-4953-8D9E-A82DBB3DB8A6}" srcOrd="1" destOrd="0" presId="urn:microsoft.com/office/officeart/2018/5/layout/IconLeafLabelList"/>
    <dgm:cxn modelId="{69BC82C2-7870-4760-8263-985DA8BE8DD7}" type="presParOf" srcId="{58DF95BA-9C42-4CE6-A3E9-852E0C5639A4}" destId="{56D739F9-F2EA-467E-BF96-4582E42F674B}" srcOrd="2" destOrd="0" presId="urn:microsoft.com/office/officeart/2018/5/layout/IconLeafLabelList"/>
    <dgm:cxn modelId="{772A06D9-961C-4B2E-816F-1C5F1690FFD6}" type="presParOf" srcId="{58DF95BA-9C42-4CE6-A3E9-852E0C5639A4}" destId="{D70A374D-B89F-4F1C-BD5B-54162125D9C5}" srcOrd="3" destOrd="0" presId="urn:microsoft.com/office/officeart/2018/5/layout/IconLeafLabelList"/>
    <dgm:cxn modelId="{E5504D1D-E340-448F-B56B-74E074315728}" type="presParOf" srcId="{79D38848-ABF8-4D5A-B73A-79CEA3B6D3ED}" destId="{4E2E6811-DC2E-4E58-83D5-D3F4A50E7869}" srcOrd="1" destOrd="0" presId="urn:microsoft.com/office/officeart/2018/5/layout/IconLeafLabelList"/>
    <dgm:cxn modelId="{2D3320E6-80C9-431F-A295-BCE42942BF92}" type="presParOf" srcId="{79D38848-ABF8-4D5A-B73A-79CEA3B6D3ED}" destId="{313524ED-7031-4D95-9A8C-1AA475306F19}" srcOrd="2" destOrd="0" presId="urn:microsoft.com/office/officeart/2018/5/layout/IconLeafLabelList"/>
    <dgm:cxn modelId="{CE82B167-754A-4204-8D58-1220CB7DDA27}" type="presParOf" srcId="{313524ED-7031-4D95-9A8C-1AA475306F19}" destId="{54C87E9D-467C-4053-93EA-E1F33D4B019C}" srcOrd="0" destOrd="0" presId="urn:microsoft.com/office/officeart/2018/5/layout/IconLeafLabelList"/>
    <dgm:cxn modelId="{383E84A2-EA39-436B-A812-B0742A9884DA}" type="presParOf" srcId="{313524ED-7031-4D95-9A8C-1AA475306F19}" destId="{E3AC8E09-72CB-41D1-828C-FA6815C3E2EF}" srcOrd="1" destOrd="0" presId="urn:microsoft.com/office/officeart/2018/5/layout/IconLeafLabelList"/>
    <dgm:cxn modelId="{2DA00600-27CD-4566-88A1-A14501B7D45D}" type="presParOf" srcId="{313524ED-7031-4D95-9A8C-1AA475306F19}" destId="{EDCA8258-5791-4E9E-BDB0-7EF1BA6C5DBA}" srcOrd="2" destOrd="0" presId="urn:microsoft.com/office/officeart/2018/5/layout/IconLeafLabelList"/>
    <dgm:cxn modelId="{C2CCC559-3EC3-46A3-8657-42574417A1A1}" type="presParOf" srcId="{313524ED-7031-4D95-9A8C-1AA475306F19}" destId="{84893978-C9AC-4966-919B-8749EA6D93A9}" srcOrd="3" destOrd="0" presId="urn:microsoft.com/office/officeart/2018/5/layout/IconLeafLabelList"/>
    <dgm:cxn modelId="{3EE615D2-12FC-4458-B09E-6764EB2327E5}" type="presParOf" srcId="{79D38848-ABF8-4D5A-B73A-79CEA3B6D3ED}" destId="{13650518-DC1C-4E0C-BB44-C5307104EA52}" srcOrd="3" destOrd="0" presId="urn:microsoft.com/office/officeart/2018/5/layout/IconLeafLabelList"/>
    <dgm:cxn modelId="{6F3504CF-7D4F-4EB5-9A7C-E7ECE67DD5A9}" type="presParOf" srcId="{79D38848-ABF8-4D5A-B73A-79CEA3B6D3ED}" destId="{23550CED-099F-4068-80AD-E0C1538440F1}" srcOrd="4" destOrd="0" presId="urn:microsoft.com/office/officeart/2018/5/layout/IconLeafLabelList"/>
    <dgm:cxn modelId="{0C178D0E-8938-4908-84C1-3990B21BFAFF}" type="presParOf" srcId="{23550CED-099F-4068-80AD-E0C1538440F1}" destId="{87436311-331A-4EA8-8244-84C4BC71CE7B}" srcOrd="0" destOrd="0" presId="urn:microsoft.com/office/officeart/2018/5/layout/IconLeafLabelList"/>
    <dgm:cxn modelId="{0321CCC5-FE1F-4120-AED5-D961740BD553}" type="presParOf" srcId="{23550CED-099F-4068-80AD-E0C1538440F1}" destId="{F5984E8B-7AB3-42D4-9166-3FE94F6877AD}" srcOrd="1" destOrd="0" presId="urn:microsoft.com/office/officeart/2018/5/layout/IconLeafLabelList"/>
    <dgm:cxn modelId="{7603CEC6-F69B-4119-9F4E-E30DCF29CA52}" type="presParOf" srcId="{23550CED-099F-4068-80AD-E0C1538440F1}" destId="{4BBFE7B4-7EAC-41F9-BEEF-22F19875CD95}" srcOrd="2" destOrd="0" presId="urn:microsoft.com/office/officeart/2018/5/layout/IconLeafLabelList"/>
    <dgm:cxn modelId="{B8E2DE83-1513-4483-B3C5-1F43A92BEFC2}" type="presParOf" srcId="{23550CED-099F-4068-80AD-E0C1538440F1}" destId="{12C28E4F-6B14-4643-97C6-2436983451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1E67C1-EDEF-4870-848A-B153C232D56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CB28E5-BBB7-4B45-8E4E-F09E2576B54E}">
      <dgm:prSet/>
      <dgm:spPr/>
      <dgm:t>
        <a:bodyPr/>
        <a:lstStyle/>
        <a:p>
          <a:r>
            <a:rPr lang="en-US"/>
            <a:t>Available</a:t>
          </a:r>
        </a:p>
      </dgm:t>
    </dgm:pt>
    <dgm:pt modelId="{60AFB86A-CD7B-4538-93EF-997808625EF1}" type="parTrans" cxnId="{BC4B57EA-8850-4D3F-BE8B-E498A588A70D}">
      <dgm:prSet/>
      <dgm:spPr/>
      <dgm:t>
        <a:bodyPr/>
        <a:lstStyle/>
        <a:p>
          <a:endParaRPr lang="en-US"/>
        </a:p>
      </dgm:t>
    </dgm:pt>
    <dgm:pt modelId="{770EA588-F314-4829-8B34-00700FD7199E}" type="sibTrans" cxnId="{BC4B57EA-8850-4D3F-BE8B-E498A588A70D}">
      <dgm:prSet/>
      <dgm:spPr/>
      <dgm:t>
        <a:bodyPr/>
        <a:lstStyle/>
        <a:p>
          <a:endParaRPr lang="en-US"/>
        </a:p>
      </dgm:t>
    </dgm:pt>
    <dgm:pt modelId="{97F73757-C03C-481B-B83A-7502B43C6E84}">
      <dgm:prSet/>
      <dgm:spPr/>
      <dgm:t>
        <a:bodyPr/>
        <a:lstStyle/>
        <a:p>
          <a:r>
            <a:rPr lang="en-US"/>
            <a:t>"loan_amnt"</a:t>
          </a:r>
        </a:p>
      </dgm:t>
    </dgm:pt>
    <dgm:pt modelId="{3F106894-CF22-4FE1-B44C-9643AAB5D73C}" type="parTrans" cxnId="{8CBBAECC-E411-4E66-AF0D-BB917D146E7A}">
      <dgm:prSet/>
      <dgm:spPr/>
      <dgm:t>
        <a:bodyPr/>
        <a:lstStyle/>
        <a:p>
          <a:endParaRPr lang="en-US"/>
        </a:p>
      </dgm:t>
    </dgm:pt>
    <dgm:pt modelId="{49D4CE10-98C8-47CF-8A2E-35BB1DFF0058}" type="sibTrans" cxnId="{8CBBAECC-E411-4E66-AF0D-BB917D146E7A}">
      <dgm:prSet/>
      <dgm:spPr/>
      <dgm:t>
        <a:bodyPr/>
        <a:lstStyle/>
        <a:p>
          <a:endParaRPr lang="en-US"/>
        </a:p>
      </dgm:t>
    </dgm:pt>
    <dgm:pt modelId="{233152C1-6F83-4B27-AEDB-20B1277C5A3C}">
      <dgm:prSet/>
      <dgm:spPr/>
      <dgm:t>
        <a:bodyPr/>
        <a:lstStyle/>
        <a:p>
          <a:r>
            <a:rPr lang="en-US"/>
            <a:t>"term"</a:t>
          </a:r>
        </a:p>
      </dgm:t>
    </dgm:pt>
    <dgm:pt modelId="{11C48BFE-5205-444A-8E31-6A27806E12EA}" type="parTrans" cxnId="{16FB031F-3849-4725-8D61-3943718A6320}">
      <dgm:prSet/>
      <dgm:spPr/>
      <dgm:t>
        <a:bodyPr/>
        <a:lstStyle/>
        <a:p>
          <a:endParaRPr lang="en-US"/>
        </a:p>
      </dgm:t>
    </dgm:pt>
    <dgm:pt modelId="{627028B5-DE0E-47A6-977C-EB7F230435A9}" type="sibTrans" cxnId="{16FB031F-3849-4725-8D61-3943718A6320}">
      <dgm:prSet/>
      <dgm:spPr/>
      <dgm:t>
        <a:bodyPr/>
        <a:lstStyle/>
        <a:p>
          <a:endParaRPr lang="en-US"/>
        </a:p>
      </dgm:t>
    </dgm:pt>
    <dgm:pt modelId="{85D7DC7B-1C2F-4188-A7D5-5BB14987EAC5}">
      <dgm:prSet/>
      <dgm:spPr/>
      <dgm:t>
        <a:bodyPr/>
        <a:lstStyle/>
        <a:p>
          <a:r>
            <a:rPr lang="en-US"/>
            <a:t>"int_rate"</a:t>
          </a:r>
        </a:p>
      </dgm:t>
    </dgm:pt>
    <dgm:pt modelId="{470B5D1B-34B5-4C15-9BD6-4F61A2D59E92}" type="parTrans" cxnId="{8D286584-67CC-4D89-87F5-C779B471ACB5}">
      <dgm:prSet/>
      <dgm:spPr/>
      <dgm:t>
        <a:bodyPr/>
        <a:lstStyle/>
        <a:p>
          <a:endParaRPr lang="en-US"/>
        </a:p>
      </dgm:t>
    </dgm:pt>
    <dgm:pt modelId="{B1A4751D-6ED5-4800-9609-C713FD03F137}" type="sibTrans" cxnId="{8D286584-67CC-4D89-87F5-C779B471ACB5}">
      <dgm:prSet/>
      <dgm:spPr/>
      <dgm:t>
        <a:bodyPr/>
        <a:lstStyle/>
        <a:p>
          <a:endParaRPr lang="en-US"/>
        </a:p>
      </dgm:t>
    </dgm:pt>
    <dgm:pt modelId="{435B7C02-1DB5-4A66-8C4C-DC53E647A6B4}">
      <dgm:prSet/>
      <dgm:spPr/>
      <dgm:t>
        <a:bodyPr/>
        <a:lstStyle/>
        <a:p>
          <a:r>
            <a:rPr lang="en-US"/>
            <a:t>"emp_length"</a:t>
          </a:r>
        </a:p>
      </dgm:t>
    </dgm:pt>
    <dgm:pt modelId="{8325C854-FD61-4A09-B13F-31AD262D0F5F}" type="parTrans" cxnId="{E776EADF-9A5B-4843-BA87-0372EA0880B5}">
      <dgm:prSet/>
      <dgm:spPr/>
      <dgm:t>
        <a:bodyPr/>
        <a:lstStyle/>
        <a:p>
          <a:endParaRPr lang="en-US"/>
        </a:p>
      </dgm:t>
    </dgm:pt>
    <dgm:pt modelId="{87CA7005-E912-449A-8DDA-BE7F4A4F20D1}" type="sibTrans" cxnId="{E776EADF-9A5B-4843-BA87-0372EA0880B5}">
      <dgm:prSet/>
      <dgm:spPr/>
      <dgm:t>
        <a:bodyPr/>
        <a:lstStyle/>
        <a:p>
          <a:endParaRPr lang="en-US"/>
        </a:p>
      </dgm:t>
    </dgm:pt>
    <dgm:pt modelId="{1E758533-3DFA-4226-8D20-C7AB2DCFC5AF}">
      <dgm:prSet/>
      <dgm:spPr/>
      <dgm:t>
        <a:bodyPr/>
        <a:lstStyle/>
        <a:p>
          <a:r>
            <a:rPr lang="en-US"/>
            <a:t>"home_ownership"</a:t>
          </a:r>
        </a:p>
      </dgm:t>
    </dgm:pt>
    <dgm:pt modelId="{A610F999-07ED-47D2-ABF4-D957CCF9C981}" type="parTrans" cxnId="{E5D94548-F164-45C1-B94F-4683B287AC01}">
      <dgm:prSet/>
      <dgm:spPr/>
      <dgm:t>
        <a:bodyPr/>
        <a:lstStyle/>
        <a:p>
          <a:endParaRPr lang="en-US"/>
        </a:p>
      </dgm:t>
    </dgm:pt>
    <dgm:pt modelId="{C0A4CC6F-0A23-4EF4-9BE4-E74402CE4FE7}" type="sibTrans" cxnId="{E5D94548-F164-45C1-B94F-4683B287AC01}">
      <dgm:prSet/>
      <dgm:spPr/>
      <dgm:t>
        <a:bodyPr/>
        <a:lstStyle/>
        <a:p>
          <a:endParaRPr lang="en-US"/>
        </a:p>
      </dgm:t>
    </dgm:pt>
    <dgm:pt modelId="{4028D4DD-194D-47FC-AE04-5839F4B5C3BD}">
      <dgm:prSet/>
      <dgm:spPr/>
      <dgm:t>
        <a:bodyPr/>
        <a:lstStyle/>
        <a:p>
          <a:r>
            <a:rPr lang="en-US"/>
            <a:t>"annual_inc"</a:t>
          </a:r>
        </a:p>
      </dgm:t>
    </dgm:pt>
    <dgm:pt modelId="{9DFD67B3-AF26-4541-B781-D89BDC084DF2}" type="parTrans" cxnId="{1AE6A627-84AC-4BD2-A958-900CB2F3D97D}">
      <dgm:prSet/>
      <dgm:spPr/>
      <dgm:t>
        <a:bodyPr/>
        <a:lstStyle/>
        <a:p>
          <a:endParaRPr lang="en-US"/>
        </a:p>
      </dgm:t>
    </dgm:pt>
    <dgm:pt modelId="{9140BD9B-AA6E-47E9-9077-D66DC9CFBBC9}" type="sibTrans" cxnId="{1AE6A627-84AC-4BD2-A958-900CB2F3D97D}">
      <dgm:prSet/>
      <dgm:spPr/>
      <dgm:t>
        <a:bodyPr/>
        <a:lstStyle/>
        <a:p>
          <a:endParaRPr lang="en-US"/>
        </a:p>
      </dgm:t>
    </dgm:pt>
    <dgm:pt modelId="{D236508D-25B7-4AEA-9551-295E2B24440F}">
      <dgm:prSet/>
      <dgm:spPr/>
      <dgm:t>
        <a:bodyPr/>
        <a:lstStyle/>
        <a:p>
          <a:r>
            <a:rPr lang="en-US"/>
            <a:t>"verification_status"</a:t>
          </a:r>
        </a:p>
      </dgm:t>
    </dgm:pt>
    <dgm:pt modelId="{ABBCC55E-E114-401D-841B-C10A04389604}" type="parTrans" cxnId="{10D1173F-E8CE-4F78-B60E-A94295C5B4DA}">
      <dgm:prSet/>
      <dgm:spPr/>
      <dgm:t>
        <a:bodyPr/>
        <a:lstStyle/>
        <a:p>
          <a:endParaRPr lang="en-US"/>
        </a:p>
      </dgm:t>
    </dgm:pt>
    <dgm:pt modelId="{5E6D0134-FFAB-4C5F-88D8-7BD60C9EE1B3}" type="sibTrans" cxnId="{10D1173F-E8CE-4F78-B60E-A94295C5B4DA}">
      <dgm:prSet/>
      <dgm:spPr/>
      <dgm:t>
        <a:bodyPr/>
        <a:lstStyle/>
        <a:p>
          <a:endParaRPr lang="en-US"/>
        </a:p>
      </dgm:t>
    </dgm:pt>
    <dgm:pt modelId="{3E836078-F910-49A0-96A8-5464711D829E}">
      <dgm:prSet/>
      <dgm:spPr/>
      <dgm:t>
        <a:bodyPr/>
        <a:lstStyle/>
        <a:p>
          <a:r>
            <a:rPr lang="en-US"/>
            <a:t>"purpose"</a:t>
          </a:r>
        </a:p>
      </dgm:t>
    </dgm:pt>
    <dgm:pt modelId="{C7971CEF-5804-4353-A1BB-415F5FD1B4C7}" type="parTrans" cxnId="{BD7F3B92-D96D-4674-A495-E6E0936CF4A7}">
      <dgm:prSet/>
      <dgm:spPr/>
      <dgm:t>
        <a:bodyPr/>
        <a:lstStyle/>
        <a:p>
          <a:endParaRPr lang="en-US"/>
        </a:p>
      </dgm:t>
    </dgm:pt>
    <dgm:pt modelId="{979076E6-E1D9-457D-B8E4-B236C3795AF7}" type="sibTrans" cxnId="{BD7F3B92-D96D-4674-A495-E6E0936CF4A7}">
      <dgm:prSet/>
      <dgm:spPr/>
      <dgm:t>
        <a:bodyPr/>
        <a:lstStyle/>
        <a:p>
          <a:endParaRPr lang="en-US"/>
        </a:p>
      </dgm:t>
    </dgm:pt>
    <dgm:pt modelId="{F6BEC8C5-3262-466A-A44C-FB0C3B9D6361}">
      <dgm:prSet/>
      <dgm:spPr/>
      <dgm:t>
        <a:bodyPr/>
        <a:lstStyle/>
        <a:p>
          <a:r>
            <a:rPr lang="en-US"/>
            <a:t>Not Available</a:t>
          </a:r>
        </a:p>
      </dgm:t>
    </dgm:pt>
    <dgm:pt modelId="{B5085B6E-75DF-4DBC-8BE5-E2BE1E58DFAC}" type="parTrans" cxnId="{1F329ED0-0CB2-4306-B8FD-1004D330881F}">
      <dgm:prSet/>
      <dgm:spPr/>
      <dgm:t>
        <a:bodyPr/>
        <a:lstStyle/>
        <a:p>
          <a:endParaRPr lang="en-US"/>
        </a:p>
      </dgm:t>
    </dgm:pt>
    <dgm:pt modelId="{A05D6CC1-0815-4AE4-AC62-D66AD03CE40D}" type="sibTrans" cxnId="{1F329ED0-0CB2-4306-B8FD-1004D330881F}">
      <dgm:prSet/>
      <dgm:spPr/>
      <dgm:t>
        <a:bodyPr/>
        <a:lstStyle/>
        <a:p>
          <a:endParaRPr lang="en-US"/>
        </a:p>
      </dgm:t>
    </dgm:pt>
    <dgm:pt modelId="{9E140997-888D-4FCC-9562-DE142B5200D4}">
      <dgm:prSet/>
      <dgm:spPr/>
      <dgm:t>
        <a:bodyPr/>
        <a:lstStyle/>
        <a:p>
          <a:r>
            <a:rPr lang="en-US"/>
            <a:t>"credit_age_yrs"</a:t>
          </a:r>
        </a:p>
      </dgm:t>
    </dgm:pt>
    <dgm:pt modelId="{44AFBE19-CE22-48BA-8D1E-82E2CFB6F213}" type="parTrans" cxnId="{1C67BD05-C6AD-4D1A-83A5-4586DE468190}">
      <dgm:prSet/>
      <dgm:spPr/>
      <dgm:t>
        <a:bodyPr/>
        <a:lstStyle/>
        <a:p>
          <a:endParaRPr lang="en-US"/>
        </a:p>
      </dgm:t>
    </dgm:pt>
    <dgm:pt modelId="{F68E4610-7BEE-40EA-9E68-4FF67C65FA2E}" type="sibTrans" cxnId="{1C67BD05-C6AD-4D1A-83A5-4586DE468190}">
      <dgm:prSet/>
      <dgm:spPr/>
      <dgm:t>
        <a:bodyPr/>
        <a:lstStyle/>
        <a:p>
          <a:endParaRPr lang="en-US"/>
        </a:p>
      </dgm:t>
    </dgm:pt>
    <dgm:pt modelId="{F4981303-D560-4C5F-B2F8-440399755907}">
      <dgm:prSet/>
      <dgm:spPr/>
      <dgm:t>
        <a:bodyPr/>
        <a:lstStyle/>
        <a:p>
          <a:r>
            <a:rPr lang="en-US"/>
            <a:t>"delinq_2yrs"</a:t>
          </a:r>
        </a:p>
      </dgm:t>
    </dgm:pt>
    <dgm:pt modelId="{BD90B820-D321-41F1-A3BF-DF3B674912CD}" type="parTrans" cxnId="{0E2830EB-432F-4F0F-A6A1-77173F9FB2BE}">
      <dgm:prSet/>
      <dgm:spPr/>
      <dgm:t>
        <a:bodyPr/>
        <a:lstStyle/>
        <a:p>
          <a:endParaRPr lang="en-US"/>
        </a:p>
      </dgm:t>
    </dgm:pt>
    <dgm:pt modelId="{638B20A6-E48D-4E03-8EA5-56A591A64C79}" type="sibTrans" cxnId="{0E2830EB-432F-4F0F-A6A1-77173F9FB2BE}">
      <dgm:prSet/>
      <dgm:spPr/>
      <dgm:t>
        <a:bodyPr/>
        <a:lstStyle/>
        <a:p>
          <a:endParaRPr lang="en-US"/>
        </a:p>
      </dgm:t>
    </dgm:pt>
    <dgm:pt modelId="{74A1BB9C-4726-4E9F-9007-FC9A3A61E1DA}">
      <dgm:prSet/>
      <dgm:spPr/>
      <dgm:t>
        <a:bodyPr/>
        <a:lstStyle/>
        <a:p>
          <a:r>
            <a:rPr lang="en-US"/>
            <a:t>"dti"</a:t>
          </a:r>
        </a:p>
      </dgm:t>
    </dgm:pt>
    <dgm:pt modelId="{FA4AA589-18EF-400B-80BC-19B96768302E}" type="parTrans" cxnId="{1D15F93A-DE4D-4E2F-9CB4-4C3AD716D75B}">
      <dgm:prSet/>
      <dgm:spPr/>
      <dgm:t>
        <a:bodyPr/>
        <a:lstStyle/>
        <a:p>
          <a:endParaRPr lang="en-US"/>
        </a:p>
      </dgm:t>
    </dgm:pt>
    <dgm:pt modelId="{61F4472F-FD71-4074-AA45-E4F07DFF3241}" type="sibTrans" cxnId="{1D15F93A-DE4D-4E2F-9CB4-4C3AD716D75B}">
      <dgm:prSet/>
      <dgm:spPr/>
      <dgm:t>
        <a:bodyPr/>
        <a:lstStyle/>
        <a:p>
          <a:endParaRPr lang="en-US"/>
        </a:p>
      </dgm:t>
    </dgm:pt>
    <dgm:pt modelId="{CBC169DD-22E4-40FC-8D9A-FE74515F5613}">
      <dgm:prSet/>
      <dgm:spPr/>
      <dgm:t>
        <a:bodyPr/>
        <a:lstStyle/>
        <a:p>
          <a:r>
            <a:rPr lang="en-US"/>
            <a:t>"inq_last_6mths"</a:t>
          </a:r>
        </a:p>
      </dgm:t>
    </dgm:pt>
    <dgm:pt modelId="{498BAD20-CA49-4710-B99C-F3B84B8CF8AC}" type="parTrans" cxnId="{078B5BE6-B749-434B-8B8A-5D2E56F5E9B6}">
      <dgm:prSet/>
      <dgm:spPr/>
      <dgm:t>
        <a:bodyPr/>
        <a:lstStyle/>
        <a:p>
          <a:endParaRPr lang="en-US"/>
        </a:p>
      </dgm:t>
    </dgm:pt>
    <dgm:pt modelId="{BDCFF193-0B26-42F0-8C03-DB67F24BF3DE}" type="sibTrans" cxnId="{078B5BE6-B749-434B-8B8A-5D2E56F5E9B6}">
      <dgm:prSet/>
      <dgm:spPr/>
      <dgm:t>
        <a:bodyPr/>
        <a:lstStyle/>
        <a:p>
          <a:endParaRPr lang="en-US"/>
        </a:p>
      </dgm:t>
    </dgm:pt>
    <dgm:pt modelId="{2673C5EA-5463-4AC8-95C1-27E5CD79FDB5}">
      <dgm:prSet/>
      <dgm:spPr/>
      <dgm:t>
        <a:bodyPr/>
        <a:lstStyle/>
        <a:p>
          <a:r>
            <a:rPr lang="en-US"/>
            <a:t>"last_pymnt_amnt"</a:t>
          </a:r>
        </a:p>
      </dgm:t>
    </dgm:pt>
    <dgm:pt modelId="{0EF9E451-3E70-402B-B94D-B9B13EB62B5A}" type="parTrans" cxnId="{E5C40918-F8D1-4376-A537-CF17F4BCE037}">
      <dgm:prSet/>
      <dgm:spPr/>
      <dgm:t>
        <a:bodyPr/>
        <a:lstStyle/>
        <a:p>
          <a:endParaRPr lang="en-US"/>
        </a:p>
      </dgm:t>
    </dgm:pt>
    <dgm:pt modelId="{419B1F1E-14D9-4E7C-9E82-3DC62DAE4A38}" type="sibTrans" cxnId="{E5C40918-F8D1-4376-A537-CF17F4BCE037}">
      <dgm:prSet/>
      <dgm:spPr/>
      <dgm:t>
        <a:bodyPr/>
        <a:lstStyle/>
        <a:p>
          <a:endParaRPr lang="en-US"/>
        </a:p>
      </dgm:t>
    </dgm:pt>
    <dgm:pt modelId="{0EACA381-69B8-41E0-8FEB-AA50B73249C9}">
      <dgm:prSet/>
      <dgm:spPr/>
      <dgm:t>
        <a:bodyPr/>
        <a:lstStyle/>
        <a:p>
          <a:r>
            <a:rPr lang="en-US"/>
            <a:t>"pub_rec"</a:t>
          </a:r>
        </a:p>
      </dgm:t>
    </dgm:pt>
    <dgm:pt modelId="{79BD185E-9B35-4DFE-8D44-3BBC20C78B1B}" type="parTrans" cxnId="{5B78720A-B0A8-4BBD-AC48-73C4E6A49C74}">
      <dgm:prSet/>
      <dgm:spPr/>
      <dgm:t>
        <a:bodyPr/>
        <a:lstStyle/>
        <a:p>
          <a:endParaRPr lang="en-US"/>
        </a:p>
      </dgm:t>
    </dgm:pt>
    <dgm:pt modelId="{BF18434F-7186-43C1-9A99-E5FE5E30C81C}" type="sibTrans" cxnId="{5B78720A-B0A8-4BBD-AC48-73C4E6A49C74}">
      <dgm:prSet/>
      <dgm:spPr/>
      <dgm:t>
        <a:bodyPr/>
        <a:lstStyle/>
        <a:p>
          <a:endParaRPr lang="en-US"/>
        </a:p>
      </dgm:t>
    </dgm:pt>
    <dgm:pt modelId="{360E412A-67DA-4B67-AC81-610A31C23B8D}">
      <dgm:prSet/>
      <dgm:spPr/>
      <dgm:t>
        <a:bodyPr/>
        <a:lstStyle/>
        <a:p>
          <a:r>
            <a:rPr lang="en-US"/>
            <a:t>"open_acc"</a:t>
          </a:r>
        </a:p>
      </dgm:t>
    </dgm:pt>
    <dgm:pt modelId="{F1F0CC08-E876-49B3-A10C-D965D057A0A1}" type="parTrans" cxnId="{49BA6254-9CE4-4187-B018-82FA39CF60A8}">
      <dgm:prSet/>
      <dgm:spPr/>
      <dgm:t>
        <a:bodyPr/>
        <a:lstStyle/>
        <a:p>
          <a:endParaRPr lang="en-US"/>
        </a:p>
      </dgm:t>
    </dgm:pt>
    <dgm:pt modelId="{4A0D1F3A-8315-4940-8816-49D4B996184F}" type="sibTrans" cxnId="{49BA6254-9CE4-4187-B018-82FA39CF60A8}">
      <dgm:prSet/>
      <dgm:spPr/>
      <dgm:t>
        <a:bodyPr/>
        <a:lstStyle/>
        <a:p>
          <a:endParaRPr lang="en-US"/>
        </a:p>
      </dgm:t>
    </dgm:pt>
    <dgm:pt modelId="{C630DCC2-0E34-4B2E-BED7-ADE1AB0C1E0A}">
      <dgm:prSet/>
      <dgm:spPr/>
      <dgm:t>
        <a:bodyPr/>
        <a:lstStyle/>
        <a:p>
          <a:r>
            <a:rPr lang="en-US"/>
            <a:t>"total_acc"</a:t>
          </a:r>
        </a:p>
      </dgm:t>
    </dgm:pt>
    <dgm:pt modelId="{4E8CD89B-76B7-4CAA-8EBF-2C9F0A9EA04E}" type="parTrans" cxnId="{EEEE2E50-64DD-4CE0-B99D-1E078F1546F8}">
      <dgm:prSet/>
      <dgm:spPr/>
      <dgm:t>
        <a:bodyPr/>
        <a:lstStyle/>
        <a:p>
          <a:endParaRPr lang="en-US"/>
        </a:p>
      </dgm:t>
    </dgm:pt>
    <dgm:pt modelId="{4958ECC6-55E3-4945-8735-8CC23B9C6FFB}" type="sibTrans" cxnId="{EEEE2E50-64DD-4CE0-B99D-1E078F1546F8}">
      <dgm:prSet/>
      <dgm:spPr/>
      <dgm:t>
        <a:bodyPr/>
        <a:lstStyle/>
        <a:p>
          <a:endParaRPr lang="en-US"/>
        </a:p>
      </dgm:t>
    </dgm:pt>
    <dgm:pt modelId="{CC07C4F7-E72E-4885-98E0-84C7395F1013}">
      <dgm:prSet/>
      <dgm:spPr/>
      <dgm:t>
        <a:bodyPr/>
        <a:lstStyle/>
        <a:p>
          <a:r>
            <a:rPr lang="en-US"/>
            <a:t>"total_rec_int"</a:t>
          </a:r>
        </a:p>
      </dgm:t>
    </dgm:pt>
    <dgm:pt modelId="{CB78ABD3-71E1-44F8-9F83-1D9C5EDD372B}" type="parTrans" cxnId="{45272BC6-1B04-4A2C-88D0-6EB51EAC9301}">
      <dgm:prSet/>
      <dgm:spPr/>
      <dgm:t>
        <a:bodyPr/>
        <a:lstStyle/>
        <a:p>
          <a:endParaRPr lang="en-US"/>
        </a:p>
      </dgm:t>
    </dgm:pt>
    <dgm:pt modelId="{F9F15A36-C1B2-4EC1-AFB1-E08B6B86A936}" type="sibTrans" cxnId="{45272BC6-1B04-4A2C-88D0-6EB51EAC9301}">
      <dgm:prSet/>
      <dgm:spPr/>
      <dgm:t>
        <a:bodyPr/>
        <a:lstStyle/>
        <a:p>
          <a:endParaRPr lang="en-US"/>
        </a:p>
      </dgm:t>
    </dgm:pt>
    <dgm:pt modelId="{596F0699-48F0-408D-99CA-ECC31F6CD10D}">
      <dgm:prSet/>
      <dgm:spPr/>
      <dgm:t>
        <a:bodyPr/>
        <a:lstStyle/>
        <a:p>
          <a:r>
            <a:rPr lang="en-US"/>
            <a:t>"total_rec_prncp"</a:t>
          </a:r>
        </a:p>
      </dgm:t>
    </dgm:pt>
    <dgm:pt modelId="{E1C676F4-4729-4841-836C-DAF52DA83C6D}" type="parTrans" cxnId="{6DB205A5-1F24-46BC-97B3-8CC0C380584C}">
      <dgm:prSet/>
      <dgm:spPr/>
      <dgm:t>
        <a:bodyPr/>
        <a:lstStyle/>
        <a:p>
          <a:endParaRPr lang="en-US"/>
        </a:p>
      </dgm:t>
    </dgm:pt>
    <dgm:pt modelId="{ED6F575E-19F9-473A-BF11-45A96371517F}" type="sibTrans" cxnId="{6DB205A5-1F24-46BC-97B3-8CC0C380584C}">
      <dgm:prSet/>
      <dgm:spPr/>
      <dgm:t>
        <a:bodyPr/>
        <a:lstStyle/>
        <a:p>
          <a:endParaRPr lang="en-US"/>
        </a:p>
      </dgm:t>
    </dgm:pt>
    <dgm:pt modelId="{2C0A74E6-3F4A-465E-9007-D3B5770F0238}">
      <dgm:prSet/>
      <dgm:spPr/>
      <dgm:t>
        <a:bodyPr/>
        <a:lstStyle/>
        <a:p>
          <a:r>
            <a:rPr lang="en-US"/>
            <a:t>"revol_bal"</a:t>
          </a:r>
        </a:p>
      </dgm:t>
    </dgm:pt>
    <dgm:pt modelId="{545F9AC4-2C4A-4154-A9BA-8628D3F90C04}" type="parTrans" cxnId="{C994AE25-C25C-4B1C-9D4F-1894CBE730AB}">
      <dgm:prSet/>
      <dgm:spPr/>
      <dgm:t>
        <a:bodyPr/>
        <a:lstStyle/>
        <a:p>
          <a:endParaRPr lang="en-US"/>
        </a:p>
      </dgm:t>
    </dgm:pt>
    <dgm:pt modelId="{F91A6E51-692C-4C4E-80CF-D44176D368D4}" type="sibTrans" cxnId="{C994AE25-C25C-4B1C-9D4F-1894CBE730AB}">
      <dgm:prSet/>
      <dgm:spPr/>
      <dgm:t>
        <a:bodyPr/>
        <a:lstStyle/>
        <a:p>
          <a:endParaRPr lang="en-US"/>
        </a:p>
      </dgm:t>
    </dgm:pt>
    <dgm:pt modelId="{1D74FDF2-4D1E-48CF-80FD-3279950BED25}">
      <dgm:prSet/>
      <dgm:spPr/>
      <dgm:t>
        <a:bodyPr/>
        <a:lstStyle/>
        <a:p>
          <a:r>
            <a:rPr lang="en-US"/>
            <a:t>"revol_util"</a:t>
          </a:r>
        </a:p>
      </dgm:t>
    </dgm:pt>
    <dgm:pt modelId="{8259A892-6565-4092-BB26-B06424CF8FAD}" type="parTrans" cxnId="{8483F080-161C-4058-9FE8-5EC554859653}">
      <dgm:prSet/>
      <dgm:spPr/>
      <dgm:t>
        <a:bodyPr/>
        <a:lstStyle/>
        <a:p>
          <a:endParaRPr lang="en-US"/>
        </a:p>
      </dgm:t>
    </dgm:pt>
    <dgm:pt modelId="{7055649D-053F-4CC5-A226-F3FC7744F658}" type="sibTrans" cxnId="{8483F080-161C-4058-9FE8-5EC554859653}">
      <dgm:prSet/>
      <dgm:spPr/>
      <dgm:t>
        <a:bodyPr/>
        <a:lstStyle/>
        <a:p>
          <a:endParaRPr lang="en-US"/>
        </a:p>
      </dgm:t>
    </dgm:pt>
    <dgm:pt modelId="{DD1027CC-0C1C-43DB-AA19-547D8BD20508}" type="pres">
      <dgm:prSet presAssocID="{AE1E67C1-EDEF-4870-848A-B153C232D568}" presName="linear" presStyleCnt="0">
        <dgm:presLayoutVars>
          <dgm:dir/>
          <dgm:animLvl val="lvl"/>
          <dgm:resizeHandles val="exact"/>
        </dgm:presLayoutVars>
      </dgm:prSet>
      <dgm:spPr/>
    </dgm:pt>
    <dgm:pt modelId="{39143316-BB55-48E6-AC1D-A75584824E8F}" type="pres">
      <dgm:prSet presAssocID="{4ECB28E5-BBB7-4B45-8E4E-F09E2576B54E}" presName="parentLin" presStyleCnt="0"/>
      <dgm:spPr/>
    </dgm:pt>
    <dgm:pt modelId="{8BB640B7-3BD1-4B5B-88AB-3F9EAE7058F9}" type="pres">
      <dgm:prSet presAssocID="{4ECB28E5-BBB7-4B45-8E4E-F09E2576B54E}" presName="parentLeftMargin" presStyleLbl="node1" presStyleIdx="0" presStyleCnt="2"/>
      <dgm:spPr/>
    </dgm:pt>
    <dgm:pt modelId="{B5192DDC-6323-447E-B619-514354869AB6}" type="pres">
      <dgm:prSet presAssocID="{4ECB28E5-BBB7-4B45-8E4E-F09E2576B54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30A388-A29F-41C5-8B1D-36E812588F13}" type="pres">
      <dgm:prSet presAssocID="{4ECB28E5-BBB7-4B45-8E4E-F09E2576B54E}" presName="negativeSpace" presStyleCnt="0"/>
      <dgm:spPr/>
    </dgm:pt>
    <dgm:pt modelId="{D7468423-FCA7-4EEE-B7CF-666AA14426BC}" type="pres">
      <dgm:prSet presAssocID="{4ECB28E5-BBB7-4B45-8E4E-F09E2576B54E}" presName="childText" presStyleLbl="conFgAcc1" presStyleIdx="0" presStyleCnt="2">
        <dgm:presLayoutVars>
          <dgm:bulletEnabled val="1"/>
        </dgm:presLayoutVars>
      </dgm:prSet>
      <dgm:spPr/>
    </dgm:pt>
    <dgm:pt modelId="{92CF0876-7A6D-4985-A5F2-B20614A4EA68}" type="pres">
      <dgm:prSet presAssocID="{770EA588-F314-4829-8B34-00700FD7199E}" presName="spaceBetweenRectangles" presStyleCnt="0"/>
      <dgm:spPr/>
    </dgm:pt>
    <dgm:pt modelId="{4A30D99C-5394-486A-81EE-488055AC23BD}" type="pres">
      <dgm:prSet presAssocID="{F6BEC8C5-3262-466A-A44C-FB0C3B9D6361}" presName="parentLin" presStyleCnt="0"/>
      <dgm:spPr/>
    </dgm:pt>
    <dgm:pt modelId="{544F5E3E-9087-45A5-9999-4501B246782E}" type="pres">
      <dgm:prSet presAssocID="{F6BEC8C5-3262-466A-A44C-FB0C3B9D6361}" presName="parentLeftMargin" presStyleLbl="node1" presStyleIdx="0" presStyleCnt="2"/>
      <dgm:spPr/>
    </dgm:pt>
    <dgm:pt modelId="{F6C70B7F-9AD3-4C0A-B0D7-540D20E97FF5}" type="pres">
      <dgm:prSet presAssocID="{F6BEC8C5-3262-466A-A44C-FB0C3B9D636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310BD6-0E8B-4059-89F2-5FE1F5C22DDF}" type="pres">
      <dgm:prSet presAssocID="{F6BEC8C5-3262-466A-A44C-FB0C3B9D6361}" presName="negativeSpace" presStyleCnt="0"/>
      <dgm:spPr/>
    </dgm:pt>
    <dgm:pt modelId="{FF097BEB-24F4-4CEB-91FC-0AB20FEA3BE2}" type="pres">
      <dgm:prSet presAssocID="{F6BEC8C5-3262-466A-A44C-FB0C3B9D636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6C6EF03-14EA-4126-B96D-513DC32AF6A8}" type="presOf" srcId="{D236508D-25B7-4AEA-9551-295E2B24440F}" destId="{D7468423-FCA7-4EEE-B7CF-666AA14426BC}" srcOrd="0" destOrd="6" presId="urn:microsoft.com/office/officeart/2005/8/layout/list1"/>
    <dgm:cxn modelId="{1C67BD05-C6AD-4D1A-83A5-4586DE468190}" srcId="{F6BEC8C5-3262-466A-A44C-FB0C3B9D6361}" destId="{9E140997-888D-4FCC-9562-DE142B5200D4}" srcOrd="0" destOrd="0" parTransId="{44AFBE19-CE22-48BA-8D1E-82E2CFB6F213}" sibTransId="{F68E4610-7BEE-40EA-9E68-4FF67C65FA2E}"/>
    <dgm:cxn modelId="{BE7CE508-732F-4519-BE69-01B3AB5FED7B}" type="presOf" srcId="{AE1E67C1-EDEF-4870-848A-B153C232D568}" destId="{DD1027CC-0C1C-43DB-AA19-547D8BD20508}" srcOrd="0" destOrd="0" presId="urn:microsoft.com/office/officeart/2005/8/layout/list1"/>
    <dgm:cxn modelId="{5B78720A-B0A8-4BBD-AC48-73C4E6A49C74}" srcId="{F6BEC8C5-3262-466A-A44C-FB0C3B9D6361}" destId="{0EACA381-69B8-41E0-8FEB-AA50B73249C9}" srcOrd="5" destOrd="0" parTransId="{79BD185E-9B35-4DFE-8D44-3BBC20C78B1B}" sibTransId="{BF18434F-7186-43C1-9A99-E5FE5E30C81C}"/>
    <dgm:cxn modelId="{28EA5317-6C62-4FE7-9667-257583ECE89B}" type="presOf" srcId="{CBC169DD-22E4-40FC-8D9A-FE74515F5613}" destId="{FF097BEB-24F4-4CEB-91FC-0AB20FEA3BE2}" srcOrd="0" destOrd="3" presId="urn:microsoft.com/office/officeart/2005/8/layout/list1"/>
    <dgm:cxn modelId="{E5C40918-F8D1-4376-A537-CF17F4BCE037}" srcId="{F6BEC8C5-3262-466A-A44C-FB0C3B9D6361}" destId="{2673C5EA-5463-4AC8-95C1-27E5CD79FDB5}" srcOrd="4" destOrd="0" parTransId="{0EF9E451-3E70-402B-B94D-B9B13EB62B5A}" sibTransId="{419B1F1E-14D9-4E7C-9E82-3DC62DAE4A38}"/>
    <dgm:cxn modelId="{16FB031F-3849-4725-8D61-3943718A6320}" srcId="{4ECB28E5-BBB7-4B45-8E4E-F09E2576B54E}" destId="{233152C1-6F83-4B27-AEDB-20B1277C5A3C}" srcOrd="1" destOrd="0" parTransId="{11C48BFE-5205-444A-8E31-6A27806E12EA}" sibTransId="{627028B5-DE0E-47A6-977C-EB7F230435A9}"/>
    <dgm:cxn modelId="{6945AF20-DF23-4EA0-BFEC-19F13FD7C45F}" type="presOf" srcId="{596F0699-48F0-408D-99CA-ECC31F6CD10D}" destId="{FF097BEB-24F4-4CEB-91FC-0AB20FEA3BE2}" srcOrd="0" destOrd="9" presId="urn:microsoft.com/office/officeart/2005/8/layout/list1"/>
    <dgm:cxn modelId="{C994AE25-C25C-4B1C-9D4F-1894CBE730AB}" srcId="{F6BEC8C5-3262-466A-A44C-FB0C3B9D6361}" destId="{2C0A74E6-3F4A-465E-9007-D3B5770F0238}" srcOrd="10" destOrd="0" parTransId="{545F9AC4-2C4A-4154-A9BA-8628D3F90C04}" sibTransId="{F91A6E51-692C-4C4E-80CF-D44176D368D4}"/>
    <dgm:cxn modelId="{FC33EF25-0AF9-4412-9D3E-B2D5F7F282E8}" type="presOf" srcId="{4028D4DD-194D-47FC-AE04-5839F4B5C3BD}" destId="{D7468423-FCA7-4EEE-B7CF-666AA14426BC}" srcOrd="0" destOrd="5" presId="urn:microsoft.com/office/officeart/2005/8/layout/list1"/>
    <dgm:cxn modelId="{1AE6A627-84AC-4BD2-A958-900CB2F3D97D}" srcId="{4ECB28E5-BBB7-4B45-8E4E-F09E2576B54E}" destId="{4028D4DD-194D-47FC-AE04-5839F4B5C3BD}" srcOrd="5" destOrd="0" parTransId="{9DFD67B3-AF26-4541-B781-D89BDC084DF2}" sibTransId="{9140BD9B-AA6E-47E9-9077-D66DC9CFBBC9}"/>
    <dgm:cxn modelId="{3F94152C-7FC1-462E-945C-87F415DE7DED}" type="presOf" srcId="{85D7DC7B-1C2F-4188-A7D5-5BB14987EAC5}" destId="{D7468423-FCA7-4EEE-B7CF-666AA14426BC}" srcOrd="0" destOrd="2" presId="urn:microsoft.com/office/officeart/2005/8/layout/list1"/>
    <dgm:cxn modelId="{B8200F32-FA54-49A0-A7A8-9A56E33CAAA0}" type="presOf" srcId="{F6BEC8C5-3262-466A-A44C-FB0C3B9D6361}" destId="{544F5E3E-9087-45A5-9999-4501B246782E}" srcOrd="0" destOrd="0" presId="urn:microsoft.com/office/officeart/2005/8/layout/list1"/>
    <dgm:cxn modelId="{8FDA953A-5AE3-4B1F-A261-E8564D5C3C14}" type="presOf" srcId="{3E836078-F910-49A0-96A8-5464711D829E}" destId="{D7468423-FCA7-4EEE-B7CF-666AA14426BC}" srcOrd="0" destOrd="7" presId="urn:microsoft.com/office/officeart/2005/8/layout/list1"/>
    <dgm:cxn modelId="{1D15F93A-DE4D-4E2F-9CB4-4C3AD716D75B}" srcId="{F6BEC8C5-3262-466A-A44C-FB0C3B9D6361}" destId="{74A1BB9C-4726-4E9F-9007-FC9A3A61E1DA}" srcOrd="2" destOrd="0" parTransId="{FA4AA589-18EF-400B-80BC-19B96768302E}" sibTransId="{61F4472F-FD71-4074-AA45-E4F07DFF3241}"/>
    <dgm:cxn modelId="{10D1173F-E8CE-4F78-B60E-A94295C5B4DA}" srcId="{4ECB28E5-BBB7-4B45-8E4E-F09E2576B54E}" destId="{D236508D-25B7-4AEA-9551-295E2B24440F}" srcOrd="6" destOrd="0" parTransId="{ABBCC55E-E114-401D-841B-C10A04389604}" sibTransId="{5E6D0134-FFAB-4C5F-88D8-7BD60C9EE1B3}"/>
    <dgm:cxn modelId="{D4B4035C-2BC2-48D6-9442-754923692F99}" type="presOf" srcId="{4ECB28E5-BBB7-4B45-8E4E-F09E2576B54E}" destId="{B5192DDC-6323-447E-B619-514354869AB6}" srcOrd="1" destOrd="0" presId="urn:microsoft.com/office/officeart/2005/8/layout/list1"/>
    <dgm:cxn modelId="{ECF26068-BFC1-498B-8AC7-2A266BF8DCAE}" type="presOf" srcId="{C630DCC2-0E34-4B2E-BED7-ADE1AB0C1E0A}" destId="{FF097BEB-24F4-4CEB-91FC-0AB20FEA3BE2}" srcOrd="0" destOrd="7" presId="urn:microsoft.com/office/officeart/2005/8/layout/list1"/>
    <dgm:cxn modelId="{E5D94548-F164-45C1-B94F-4683B287AC01}" srcId="{4ECB28E5-BBB7-4B45-8E4E-F09E2576B54E}" destId="{1E758533-3DFA-4226-8D20-C7AB2DCFC5AF}" srcOrd="4" destOrd="0" parTransId="{A610F999-07ED-47D2-ABF4-D957CCF9C981}" sibTransId="{C0A4CC6F-0A23-4EF4-9BE4-E74402CE4FE7}"/>
    <dgm:cxn modelId="{9457E86A-5008-4B8E-AC43-838499D5D837}" type="presOf" srcId="{2673C5EA-5463-4AC8-95C1-27E5CD79FDB5}" destId="{FF097BEB-24F4-4CEB-91FC-0AB20FEA3BE2}" srcOrd="0" destOrd="4" presId="urn:microsoft.com/office/officeart/2005/8/layout/list1"/>
    <dgm:cxn modelId="{EEEE2E50-64DD-4CE0-B99D-1E078F1546F8}" srcId="{F6BEC8C5-3262-466A-A44C-FB0C3B9D6361}" destId="{C630DCC2-0E34-4B2E-BED7-ADE1AB0C1E0A}" srcOrd="7" destOrd="0" parTransId="{4E8CD89B-76B7-4CAA-8EBF-2C9F0A9EA04E}" sibTransId="{4958ECC6-55E3-4945-8735-8CC23B9C6FFB}"/>
    <dgm:cxn modelId="{49BA6254-9CE4-4187-B018-82FA39CF60A8}" srcId="{F6BEC8C5-3262-466A-A44C-FB0C3B9D6361}" destId="{360E412A-67DA-4B67-AC81-610A31C23B8D}" srcOrd="6" destOrd="0" parTransId="{F1F0CC08-E876-49B3-A10C-D965D057A0A1}" sibTransId="{4A0D1F3A-8315-4940-8816-49D4B996184F}"/>
    <dgm:cxn modelId="{EC52967D-966D-4C82-8011-6317EB623183}" type="presOf" srcId="{74A1BB9C-4726-4E9F-9007-FC9A3A61E1DA}" destId="{FF097BEB-24F4-4CEB-91FC-0AB20FEA3BE2}" srcOrd="0" destOrd="2" presId="urn:microsoft.com/office/officeart/2005/8/layout/list1"/>
    <dgm:cxn modelId="{23F5CC7F-20AE-41D6-9732-A2C5B88F572F}" type="presOf" srcId="{1E758533-3DFA-4226-8D20-C7AB2DCFC5AF}" destId="{D7468423-FCA7-4EEE-B7CF-666AA14426BC}" srcOrd="0" destOrd="4" presId="urn:microsoft.com/office/officeart/2005/8/layout/list1"/>
    <dgm:cxn modelId="{8483F080-161C-4058-9FE8-5EC554859653}" srcId="{F6BEC8C5-3262-466A-A44C-FB0C3B9D6361}" destId="{1D74FDF2-4D1E-48CF-80FD-3279950BED25}" srcOrd="11" destOrd="0" parTransId="{8259A892-6565-4092-BB26-B06424CF8FAD}" sibTransId="{7055649D-053F-4CC5-A226-F3FC7744F658}"/>
    <dgm:cxn modelId="{8D286584-67CC-4D89-87F5-C779B471ACB5}" srcId="{4ECB28E5-BBB7-4B45-8E4E-F09E2576B54E}" destId="{85D7DC7B-1C2F-4188-A7D5-5BB14987EAC5}" srcOrd="2" destOrd="0" parTransId="{470B5D1B-34B5-4C15-9BD6-4F61A2D59E92}" sibTransId="{B1A4751D-6ED5-4800-9609-C713FD03F137}"/>
    <dgm:cxn modelId="{BD7F3B92-D96D-4674-A495-E6E0936CF4A7}" srcId="{4ECB28E5-BBB7-4B45-8E4E-F09E2576B54E}" destId="{3E836078-F910-49A0-96A8-5464711D829E}" srcOrd="7" destOrd="0" parTransId="{C7971CEF-5804-4353-A1BB-415F5FD1B4C7}" sibTransId="{979076E6-E1D9-457D-B8E4-B236C3795AF7}"/>
    <dgm:cxn modelId="{9F5556A4-17EB-431D-80CC-F03B10C0A861}" type="presOf" srcId="{4ECB28E5-BBB7-4B45-8E4E-F09E2576B54E}" destId="{8BB640B7-3BD1-4B5B-88AB-3F9EAE7058F9}" srcOrd="0" destOrd="0" presId="urn:microsoft.com/office/officeart/2005/8/layout/list1"/>
    <dgm:cxn modelId="{6DB205A5-1F24-46BC-97B3-8CC0C380584C}" srcId="{F6BEC8C5-3262-466A-A44C-FB0C3B9D6361}" destId="{596F0699-48F0-408D-99CA-ECC31F6CD10D}" srcOrd="9" destOrd="0" parTransId="{E1C676F4-4729-4841-836C-DAF52DA83C6D}" sibTransId="{ED6F575E-19F9-473A-BF11-45A96371517F}"/>
    <dgm:cxn modelId="{A44CB8A8-B8B2-4C62-80BB-B157C244C28A}" type="presOf" srcId="{F4981303-D560-4C5F-B2F8-440399755907}" destId="{FF097BEB-24F4-4CEB-91FC-0AB20FEA3BE2}" srcOrd="0" destOrd="1" presId="urn:microsoft.com/office/officeart/2005/8/layout/list1"/>
    <dgm:cxn modelId="{BD1C6CAB-C0A2-45F0-9C5D-6403E328A284}" type="presOf" srcId="{233152C1-6F83-4B27-AEDB-20B1277C5A3C}" destId="{D7468423-FCA7-4EEE-B7CF-666AA14426BC}" srcOrd="0" destOrd="1" presId="urn:microsoft.com/office/officeart/2005/8/layout/list1"/>
    <dgm:cxn modelId="{069457BC-254B-4087-8181-9FF2FFF3921A}" type="presOf" srcId="{F6BEC8C5-3262-466A-A44C-FB0C3B9D6361}" destId="{F6C70B7F-9AD3-4C0A-B0D7-540D20E97FF5}" srcOrd="1" destOrd="0" presId="urn:microsoft.com/office/officeart/2005/8/layout/list1"/>
    <dgm:cxn modelId="{9670CEBD-13D2-42B6-A53F-241527D904DC}" type="presOf" srcId="{1D74FDF2-4D1E-48CF-80FD-3279950BED25}" destId="{FF097BEB-24F4-4CEB-91FC-0AB20FEA3BE2}" srcOrd="0" destOrd="11" presId="urn:microsoft.com/office/officeart/2005/8/layout/list1"/>
    <dgm:cxn modelId="{88E198BF-0926-4D7B-8C2B-960843A38B0B}" type="presOf" srcId="{CC07C4F7-E72E-4885-98E0-84C7395F1013}" destId="{FF097BEB-24F4-4CEB-91FC-0AB20FEA3BE2}" srcOrd="0" destOrd="8" presId="urn:microsoft.com/office/officeart/2005/8/layout/list1"/>
    <dgm:cxn modelId="{45272BC6-1B04-4A2C-88D0-6EB51EAC9301}" srcId="{F6BEC8C5-3262-466A-A44C-FB0C3B9D6361}" destId="{CC07C4F7-E72E-4885-98E0-84C7395F1013}" srcOrd="8" destOrd="0" parTransId="{CB78ABD3-71E1-44F8-9F83-1D9C5EDD372B}" sibTransId="{F9F15A36-C1B2-4EC1-AFB1-E08B6B86A936}"/>
    <dgm:cxn modelId="{8CBBAECC-E411-4E66-AF0D-BB917D146E7A}" srcId="{4ECB28E5-BBB7-4B45-8E4E-F09E2576B54E}" destId="{97F73757-C03C-481B-B83A-7502B43C6E84}" srcOrd="0" destOrd="0" parTransId="{3F106894-CF22-4FE1-B44C-9643AAB5D73C}" sibTransId="{49D4CE10-98C8-47CF-8A2E-35BB1DFF0058}"/>
    <dgm:cxn modelId="{1F329ED0-0CB2-4306-B8FD-1004D330881F}" srcId="{AE1E67C1-EDEF-4870-848A-B153C232D568}" destId="{F6BEC8C5-3262-466A-A44C-FB0C3B9D6361}" srcOrd="1" destOrd="0" parTransId="{B5085B6E-75DF-4DBC-8BE5-E2BE1E58DFAC}" sibTransId="{A05D6CC1-0815-4AE4-AC62-D66AD03CE40D}"/>
    <dgm:cxn modelId="{376D2ED7-2A65-4275-9021-4ED99556C8D0}" type="presOf" srcId="{2C0A74E6-3F4A-465E-9007-D3B5770F0238}" destId="{FF097BEB-24F4-4CEB-91FC-0AB20FEA3BE2}" srcOrd="0" destOrd="10" presId="urn:microsoft.com/office/officeart/2005/8/layout/list1"/>
    <dgm:cxn modelId="{4EC330DD-E003-49AA-B747-EF92F602AE58}" type="presOf" srcId="{360E412A-67DA-4B67-AC81-610A31C23B8D}" destId="{FF097BEB-24F4-4CEB-91FC-0AB20FEA3BE2}" srcOrd="0" destOrd="6" presId="urn:microsoft.com/office/officeart/2005/8/layout/list1"/>
    <dgm:cxn modelId="{E776EADF-9A5B-4843-BA87-0372EA0880B5}" srcId="{4ECB28E5-BBB7-4B45-8E4E-F09E2576B54E}" destId="{435B7C02-1DB5-4A66-8C4C-DC53E647A6B4}" srcOrd="3" destOrd="0" parTransId="{8325C854-FD61-4A09-B13F-31AD262D0F5F}" sibTransId="{87CA7005-E912-449A-8DDA-BE7F4A4F20D1}"/>
    <dgm:cxn modelId="{078B5BE6-B749-434B-8B8A-5D2E56F5E9B6}" srcId="{F6BEC8C5-3262-466A-A44C-FB0C3B9D6361}" destId="{CBC169DD-22E4-40FC-8D9A-FE74515F5613}" srcOrd="3" destOrd="0" parTransId="{498BAD20-CA49-4710-B99C-F3B84B8CF8AC}" sibTransId="{BDCFF193-0B26-42F0-8C03-DB67F24BF3DE}"/>
    <dgm:cxn modelId="{BC4B57EA-8850-4D3F-BE8B-E498A588A70D}" srcId="{AE1E67C1-EDEF-4870-848A-B153C232D568}" destId="{4ECB28E5-BBB7-4B45-8E4E-F09E2576B54E}" srcOrd="0" destOrd="0" parTransId="{60AFB86A-CD7B-4538-93EF-997808625EF1}" sibTransId="{770EA588-F314-4829-8B34-00700FD7199E}"/>
    <dgm:cxn modelId="{0E2830EB-432F-4F0F-A6A1-77173F9FB2BE}" srcId="{F6BEC8C5-3262-466A-A44C-FB0C3B9D6361}" destId="{F4981303-D560-4C5F-B2F8-440399755907}" srcOrd="1" destOrd="0" parTransId="{BD90B820-D321-41F1-A3BF-DF3B674912CD}" sibTransId="{638B20A6-E48D-4E03-8EA5-56A591A64C79}"/>
    <dgm:cxn modelId="{5268BAED-2BEE-46BE-8E5D-D3635DF8EB06}" type="presOf" srcId="{0EACA381-69B8-41E0-8FEB-AA50B73249C9}" destId="{FF097BEB-24F4-4CEB-91FC-0AB20FEA3BE2}" srcOrd="0" destOrd="5" presId="urn:microsoft.com/office/officeart/2005/8/layout/list1"/>
    <dgm:cxn modelId="{E50D15F2-9013-409F-AD2D-49D472BF71F0}" type="presOf" srcId="{435B7C02-1DB5-4A66-8C4C-DC53E647A6B4}" destId="{D7468423-FCA7-4EEE-B7CF-666AA14426BC}" srcOrd="0" destOrd="3" presId="urn:microsoft.com/office/officeart/2005/8/layout/list1"/>
    <dgm:cxn modelId="{6FC932FD-914D-4FA6-9050-F81716AFC750}" type="presOf" srcId="{9E140997-888D-4FCC-9562-DE142B5200D4}" destId="{FF097BEB-24F4-4CEB-91FC-0AB20FEA3BE2}" srcOrd="0" destOrd="0" presId="urn:microsoft.com/office/officeart/2005/8/layout/list1"/>
    <dgm:cxn modelId="{A7CED6FF-5518-4B75-978F-F7587CA6AAD0}" type="presOf" srcId="{97F73757-C03C-481B-B83A-7502B43C6E84}" destId="{D7468423-FCA7-4EEE-B7CF-666AA14426BC}" srcOrd="0" destOrd="0" presId="urn:microsoft.com/office/officeart/2005/8/layout/list1"/>
    <dgm:cxn modelId="{BC7DFF50-B003-4870-8689-1F27F2AD33AF}" type="presParOf" srcId="{DD1027CC-0C1C-43DB-AA19-547D8BD20508}" destId="{39143316-BB55-48E6-AC1D-A75584824E8F}" srcOrd="0" destOrd="0" presId="urn:microsoft.com/office/officeart/2005/8/layout/list1"/>
    <dgm:cxn modelId="{BF82E569-FDDE-4920-89E0-6BCA5EE659ED}" type="presParOf" srcId="{39143316-BB55-48E6-AC1D-A75584824E8F}" destId="{8BB640B7-3BD1-4B5B-88AB-3F9EAE7058F9}" srcOrd="0" destOrd="0" presId="urn:microsoft.com/office/officeart/2005/8/layout/list1"/>
    <dgm:cxn modelId="{29F1DA07-D453-45D0-A1C6-95EE1DC8617D}" type="presParOf" srcId="{39143316-BB55-48E6-AC1D-A75584824E8F}" destId="{B5192DDC-6323-447E-B619-514354869AB6}" srcOrd="1" destOrd="0" presId="urn:microsoft.com/office/officeart/2005/8/layout/list1"/>
    <dgm:cxn modelId="{F48AB016-64DA-44A8-962A-DA18DA827039}" type="presParOf" srcId="{DD1027CC-0C1C-43DB-AA19-547D8BD20508}" destId="{AD30A388-A29F-41C5-8B1D-36E812588F13}" srcOrd="1" destOrd="0" presId="urn:microsoft.com/office/officeart/2005/8/layout/list1"/>
    <dgm:cxn modelId="{500877ED-E0E4-49BB-99A5-5D54668DCD7E}" type="presParOf" srcId="{DD1027CC-0C1C-43DB-AA19-547D8BD20508}" destId="{D7468423-FCA7-4EEE-B7CF-666AA14426BC}" srcOrd="2" destOrd="0" presId="urn:microsoft.com/office/officeart/2005/8/layout/list1"/>
    <dgm:cxn modelId="{DC19C11D-6821-4C33-BB54-0B40C7DF9FF6}" type="presParOf" srcId="{DD1027CC-0C1C-43DB-AA19-547D8BD20508}" destId="{92CF0876-7A6D-4985-A5F2-B20614A4EA68}" srcOrd="3" destOrd="0" presId="urn:microsoft.com/office/officeart/2005/8/layout/list1"/>
    <dgm:cxn modelId="{497B529E-1D94-402D-9A3B-B0378DBC32D2}" type="presParOf" srcId="{DD1027CC-0C1C-43DB-AA19-547D8BD20508}" destId="{4A30D99C-5394-486A-81EE-488055AC23BD}" srcOrd="4" destOrd="0" presId="urn:microsoft.com/office/officeart/2005/8/layout/list1"/>
    <dgm:cxn modelId="{10C5AC3E-69D1-46DF-8C8D-350FD2E6D826}" type="presParOf" srcId="{4A30D99C-5394-486A-81EE-488055AC23BD}" destId="{544F5E3E-9087-45A5-9999-4501B246782E}" srcOrd="0" destOrd="0" presId="urn:microsoft.com/office/officeart/2005/8/layout/list1"/>
    <dgm:cxn modelId="{4A16D477-0DDF-4EE4-B337-7ACFE7901234}" type="presParOf" srcId="{4A30D99C-5394-486A-81EE-488055AC23BD}" destId="{F6C70B7F-9AD3-4C0A-B0D7-540D20E97FF5}" srcOrd="1" destOrd="0" presId="urn:microsoft.com/office/officeart/2005/8/layout/list1"/>
    <dgm:cxn modelId="{B968DA14-55DB-4CAC-A570-82DAB67EF90A}" type="presParOf" srcId="{DD1027CC-0C1C-43DB-AA19-547D8BD20508}" destId="{2B310BD6-0E8B-4059-89F2-5FE1F5C22DDF}" srcOrd="5" destOrd="0" presId="urn:microsoft.com/office/officeart/2005/8/layout/list1"/>
    <dgm:cxn modelId="{5A9DC9E2-5ED1-4E04-A30D-1B4812423F7F}" type="presParOf" srcId="{DD1027CC-0C1C-43DB-AA19-547D8BD20508}" destId="{FF097BEB-24F4-4CEB-91FC-0AB20FEA3B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00CDE2-FF4D-4DC4-BBB5-EC429B2DE126}" type="doc">
      <dgm:prSet loTypeId="urn:microsoft.com/office/officeart/2005/8/layout/process3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282475-8B7A-467C-90AE-CBA9C1B05B71}">
      <dgm:prSet phldrT="[Text]" phldr="0"/>
      <dgm:spPr/>
      <dgm:t>
        <a:bodyPr/>
        <a:lstStyle/>
        <a:p>
          <a:r>
            <a:rPr lang="en-US" err="1">
              <a:latin typeface="Arial"/>
              <a:cs typeface="Arial"/>
            </a:rPr>
            <a:t>annual_inc</a:t>
          </a:r>
          <a:r>
            <a:rPr lang="en-US">
              <a:latin typeface="Arial"/>
              <a:cs typeface="Arial"/>
            </a:rPr>
            <a:t> </a:t>
          </a:r>
          <a:endParaRPr lang="en-US"/>
        </a:p>
      </dgm:t>
    </dgm:pt>
    <dgm:pt modelId="{0089C51C-A009-4596-B8A8-80CDBB6EBFA9}" type="parTrans" cxnId="{01B1C617-6512-4C59-8B93-49E1E67D59A3}">
      <dgm:prSet/>
      <dgm:spPr/>
      <dgm:t>
        <a:bodyPr/>
        <a:lstStyle/>
        <a:p>
          <a:endParaRPr lang="en-US"/>
        </a:p>
      </dgm:t>
    </dgm:pt>
    <dgm:pt modelId="{318BC138-D7EC-4254-A6A6-E5DDCCC6D197}" type="sibTrans" cxnId="{01B1C617-6512-4C59-8B93-49E1E67D59A3}">
      <dgm:prSet/>
      <dgm:spPr/>
      <dgm:t>
        <a:bodyPr/>
        <a:lstStyle/>
        <a:p>
          <a:endParaRPr lang="en-US"/>
        </a:p>
      </dgm:t>
    </dgm:pt>
    <dgm:pt modelId="{E10D7D57-D5FE-42D8-9921-9FE22C965FCF}">
      <dgm:prSet phldr="0"/>
      <dgm:spPr/>
      <dgm:t>
        <a:bodyPr/>
        <a:lstStyle/>
        <a:p>
          <a:pPr rtl="0"/>
          <a:r>
            <a:rPr lang="en-US" err="1">
              <a:latin typeface="Arial"/>
              <a:cs typeface="Arial"/>
            </a:rPr>
            <a:t>repay_fail</a:t>
          </a:r>
          <a:r>
            <a:rPr lang="en-US">
              <a:latin typeface="Arial"/>
              <a:cs typeface="Arial"/>
            </a:rPr>
            <a:t> </a:t>
          </a:r>
        </a:p>
      </dgm:t>
    </dgm:pt>
    <dgm:pt modelId="{F2576685-62E7-429D-BD95-82F6C7F0430A}" type="parTrans" cxnId="{CB75BE7C-60E0-4B68-A220-8AEF07434C4A}">
      <dgm:prSet/>
      <dgm:spPr/>
    </dgm:pt>
    <dgm:pt modelId="{C31222A2-8930-499D-B120-56C686CD248F}" type="sibTrans" cxnId="{CB75BE7C-60E0-4B68-A220-8AEF07434C4A}">
      <dgm:prSet/>
      <dgm:spPr/>
    </dgm:pt>
    <dgm:pt modelId="{15759B73-8663-435B-B31F-250BB1407867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term </a:t>
          </a:r>
        </a:p>
      </dgm:t>
    </dgm:pt>
    <dgm:pt modelId="{2D32398E-CB2C-43F7-B52B-E9A4785A63D6}" type="parTrans" cxnId="{40DD8C20-613C-48BC-A2A0-F9BE86DAF91F}">
      <dgm:prSet/>
      <dgm:spPr/>
    </dgm:pt>
    <dgm:pt modelId="{5D764178-4048-4E0E-A6E3-A81B487450C4}" type="sibTrans" cxnId="{40DD8C20-613C-48BC-A2A0-F9BE86DAF91F}">
      <dgm:prSet/>
      <dgm:spPr/>
    </dgm:pt>
    <dgm:pt modelId="{45EAD8BF-AFB8-4145-A8A8-3EAB2485900B}">
      <dgm:prSet phldr="0"/>
      <dgm:spPr/>
      <dgm:t>
        <a:bodyPr/>
        <a:lstStyle/>
        <a:p>
          <a:pPr rtl="0"/>
          <a:r>
            <a:rPr lang="en-US" i="0">
              <a:latin typeface="Arial"/>
              <a:ea typeface="Calibri"/>
              <a:cs typeface="Arial"/>
            </a:rPr>
            <a:t>purpose </a:t>
          </a:r>
        </a:p>
      </dgm:t>
    </dgm:pt>
    <dgm:pt modelId="{B0ACAEC0-5E35-496B-A441-19D674C5356F}" type="parTrans" cxnId="{58F91243-9E0B-445F-9FDD-BB0EDF3A2BF8}">
      <dgm:prSet/>
      <dgm:spPr/>
    </dgm:pt>
    <dgm:pt modelId="{7F1EBC7E-F15C-42F8-ADCF-FE0A3A6CC7C7}" type="sibTrans" cxnId="{58F91243-9E0B-445F-9FDD-BB0EDF3A2BF8}">
      <dgm:prSet/>
      <dgm:spPr/>
    </dgm:pt>
    <dgm:pt modelId="{C08E4B85-9F24-4A45-A9C9-CC2710E350AD}">
      <dgm:prSet phldr="0"/>
      <dgm:spPr/>
      <dgm:t>
        <a:bodyPr/>
        <a:lstStyle/>
        <a:p>
          <a:r>
            <a:rPr lang="en-US" err="1">
              <a:latin typeface="Arial"/>
              <a:cs typeface="Arial"/>
            </a:rPr>
            <a:t>verification_status</a:t>
          </a:r>
          <a:r>
            <a:rPr lang="en-US">
              <a:latin typeface="Arial"/>
              <a:cs typeface="Arial"/>
            </a:rPr>
            <a:t> </a:t>
          </a:r>
        </a:p>
      </dgm:t>
    </dgm:pt>
    <dgm:pt modelId="{5F298DD3-FC4B-40A0-983F-BA1973D9E382}" type="parTrans" cxnId="{8FFF5E5D-572C-4B14-89F0-21465EB2A09F}">
      <dgm:prSet/>
      <dgm:spPr/>
    </dgm:pt>
    <dgm:pt modelId="{22023095-E08E-4456-A40D-85BDEDF26316}" type="sibTrans" cxnId="{8FFF5E5D-572C-4B14-89F0-21465EB2A09F}">
      <dgm:prSet/>
      <dgm:spPr/>
    </dgm:pt>
    <dgm:pt modelId="{4A56E1F5-FE71-428C-A380-F3E409870F68}" type="pres">
      <dgm:prSet presAssocID="{8A00CDE2-FF4D-4DC4-BBB5-EC429B2DE126}" presName="linearFlow" presStyleCnt="0">
        <dgm:presLayoutVars>
          <dgm:dir/>
          <dgm:animLvl val="lvl"/>
          <dgm:resizeHandles val="exact"/>
        </dgm:presLayoutVars>
      </dgm:prSet>
      <dgm:spPr/>
    </dgm:pt>
    <dgm:pt modelId="{799D4EF3-B7DD-4C40-86D7-4BA4E9B77004}" type="pres">
      <dgm:prSet presAssocID="{E10D7D57-D5FE-42D8-9921-9FE22C965FCF}" presName="composite" presStyleCnt="0"/>
      <dgm:spPr/>
    </dgm:pt>
    <dgm:pt modelId="{121568A6-F398-4D83-942E-A91F3FE05DB4}" type="pres">
      <dgm:prSet presAssocID="{E10D7D57-D5FE-42D8-9921-9FE22C965FCF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1830AAE8-7CAE-4D4E-9AEA-452E7E38180B}" type="pres">
      <dgm:prSet presAssocID="{E10D7D57-D5FE-42D8-9921-9FE22C965FCF}" presName="parSh" presStyleLbl="node1" presStyleIdx="0" presStyleCnt="1"/>
      <dgm:spPr/>
    </dgm:pt>
    <dgm:pt modelId="{FC90301D-FBB8-484C-885A-7F55701C32F4}" type="pres">
      <dgm:prSet presAssocID="{E10D7D57-D5FE-42D8-9921-9FE22C965FCF}" presName="desTx" presStyleLbl="fgAcc1" presStyleIdx="0" presStyleCnt="1">
        <dgm:presLayoutVars>
          <dgm:bulletEnabled val="1"/>
        </dgm:presLayoutVars>
      </dgm:prSet>
      <dgm:spPr/>
    </dgm:pt>
  </dgm:ptLst>
  <dgm:cxnLst>
    <dgm:cxn modelId="{712AB912-73CB-4158-8F82-C8E136031AD1}" type="presOf" srcId="{E10D7D57-D5FE-42D8-9921-9FE22C965FCF}" destId="{1830AAE8-7CAE-4D4E-9AEA-452E7E38180B}" srcOrd="1" destOrd="0" presId="urn:microsoft.com/office/officeart/2005/8/layout/process3"/>
    <dgm:cxn modelId="{01B1C617-6512-4C59-8B93-49E1E67D59A3}" srcId="{E10D7D57-D5FE-42D8-9921-9FE22C965FCF}" destId="{2E282475-8B7A-467C-90AE-CBA9C1B05B71}" srcOrd="3" destOrd="0" parTransId="{0089C51C-A009-4596-B8A8-80CDBB6EBFA9}" sibTransId="{318BC138-D7EC-4254-A6A6-E5DDCCC6D197}"/>
    <dgm:cxn modelId="{40DD8C20-613C-48BC-A2A0-F9BE86DAF91F}" srcId="{E10D7D57-D5FE-42D8-9921-9FE22C965FCF}" destId="{15759B73-8663-435B-B31F-250BB1407867}" srcOrd="0" destOrd="0" parTransId="{2D32398E-CB2C-43F7-B52B-E9A4785A63D6}" sibTransId="{5D764178-4048-4E0E-A6E3-A81B487450C4}"/>
    <dgm:cxn modelId="{8FFF5E5D-572C-4B14-89F0-21465EB2A09F}" srcId="{E10D7D57-D5FE-42D8-9921-9FE22C965FCF}" destId="{C08E4B85-9F24-4A45-A9C9-CC2710E350AD}" srcOrd="2" destOrd="0" parTransId="{5F298DD3-FC4B-40A0-983F-BA1973D9E382}" sibTransId="{22023095-E08E-4456-A40D-85BDEDF26316}"/>
    <dgm:cxn modelId="{FA2C5261-5896-474C-8E66-8E5D76EAD09F}" type="presOf" srcId="{45EAD8BF-AFB8-4145-A8A8-3EAB2485900B}" destId="{FC90301D-FBB8-484C-885A-7F55701C32F4}" srcOrd="0" destOrd="1" presId="urn:microsoft.com/office/officeart/2005/8/layout/process3"/>
    <dgm:cxn modelId="{58F91243-9E0B-445F-9FDD-BB0EDF3A2BF8}" srcId="{E10D7D57-D5FE-42D8-9921-9FE22C965FCF}" destId="{45EAD8BF-AFB8-4145-A8A8-3EAB2485900B}" srcOrd="1" destOrd="0" parTransId="{B0ACAEC0-5E35-496B-A441-19D674C5356F}" sibTransId="{7F1EBC7E-F15C-42F8-ADCF-FE0A3A6CC7C7}"/>
    <dgm:cxn modelId="{0C93EF4A-2055-4AB4-988B-FBAD99D4E8D9}" type="presOf" srcId="{2E282475-8B7A-467C-90AE-CBA9C1B05B71}" destId="{FC90301D-FBB8-484C-885A-7F55701C32F4}" srcOrd="0" destOrd="3" presId="urn:microsoft.com/office/officeart/2005/8/layout/process3"/>
    <dgm:cxn modelId="{6AC28750-DD2C-4724-A203-546AE30E0941}" type="presOf" srcId="{8A00CDE2-FF4D-4DC4-BBB5-EC429B2DE126}" destId="{4A56E1F5-FE71-428C-A380-F3E409870F68}" srcOrd="0" destOrd="0" presId="urn:microsoft.com/office/officeart/2005/8/layout/process3"/>
    <dgm:cxn modelId="{91CDBE74-D7AB-4069-A31B-F253E76288F8}" type="presOf" srcId="{E10D7D57-D5FE-42D8-9921-9FE22C965FCF}" destId="{121568A6-F398-4D83-942E-A91F3FE05DB4}" srcOrd="0" destOrd="0" presId="urn:microsoft.com/office/officeart/2005/8/layout/process3"/>
    <dgm:cxn modelId="{CB75BE7C-60E0-4B68-A220-8AEF07434C4A}" srcId="{8A00CDE2-FF4D-4DC4-BBB5-EC429B2DE126}" destId="{E10D7D57-D5FE-42D8-9921-9FE22C965FCF}" srcOrd="0" destOrd="0" parTransId="{F2576685-62E7-429D-BD95-82F6C7F0430A}" sibTransId="{C31222A2-8930-499D-B120-56C686CD248F}"/>
    <dgm:cxn modelId="{60F57585-F014-4C1C-BD43-2A966722C820}" type="presOf" srcId="{15759B73-8663-435B-B31F-250BB1407867}" destId="{FC90301D-FBB8-484C-885A-7F55701C32F4}" srcOrd="0" destOrd="0" presId="urn:microsoft.com/office/officeart/2005/8/layout/process3"/>
    <dgm:cxn modelId="{592A5D9D-D478-4129-A917-5CE0CCBA34FE}" type="presOf" srcId="{C08E4B85-9F24-4A45-A9C9-CC2710E350AD}" destId="{FC90301D-FBB8-484C-885A-7F55701C32F4}" srcOrd="0" destOrd="2" presId="urn:microsoft.com/office/officeart/2005/8/layout/process3"/>
    <dgm:cxn modelId="{E7FD126E-3BA1-48A6-8181-9F9FEED60AAE}" type="presParOf" srcId="{4A56E1F5-FE71-428C-A380-F3E409870F68}" destId="{799D4EF3-B7DD-4C40-86D7-4BA4E9B77004}" srcOrd="0" destOrd="0" presId="urn:microsoft.com/office/officeart/2005/8/layout/process3"/>
    <dgm:cxn modelId="{4FBAE5D1-75FE-4C45-81CD-35E33EF941F9}" type="presParOf" srcId="{799D4EF3-B7DD-4C40-86D7-4BA4E9B77004}" destId="{121568A6-F398-4D83-942E-A91F3FE05DB4}" srcOrd="0" destOrd="0" presId="urn:microsoft.com/office/officeart/2005/8/layout/process3"/>
    <dgm:cxn modelId="{259FF6F9-A565-472B-9C18-433F5169EF26}" type="presParOf" srcId="{799D4EF3-B7DD-4C40-86D7-4BA4E9B77004}" destId="{1830AAE8-7CAE-4D4E-9AEA-452E7E38180B}" srcOrd="1" destOrd="0" presId="urn:microsoft.com/office/officeart/2005/8/layout/process3"/>
    <dgm:cxn modelId="{D3149D55-36FF-48C4-8299-2A5D9E70EEF1}" type="presParOf" srcId="{799D4EF3-B7DD-4C40-86D7-4BA4E9B77004}" destId="{FC90301D-FBB8-484C-885A-7F55701C32F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D4FD78-CED6-4554-B920-E304E7CB610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3AFCCFB-95CC-4598-A0B3-18E3D1CAB722}">
      <dgm:prSet/>
      <dgm:spPr/>
      <dgm:t>
        <a:bodyPr/>
        <a:lstStyle/>
        <a:p>
          <a:r>
            <a:rPr lang="en-US"/>
            <a:t>Stepwise</a:t>
          </a:r>
        </a:p>
      </dgm:t>
    </dgm:pt>
    <dgm:pt modelId="{AEA44E04-78BB-49F3-85B2-73ABEF2EFEE6}" type="parTrans" cxnId="{D48B683B-21AD-484B-901E-71C54CAF3B65}">
      <dgm:prSet/>
      <dgm:spPr/>
      <dgm:t>
        <a:bodyPr/>
        <a:lstStyle/>
        <a:p>
          <a:endParaRPr lang="en-US"/>
        </a:p>
      </dgm:t>
    </dgm:pt>
    <dgm:pt modelId="{A75DFE77-A9A0-40FD-8C7F-B68B9E5D7BBC}" type="sibTrans" cxnId="{D48B683B-21AD-484B-901E-71C54CAF3B65}">
      <dgm:prSet/>
      <dgm:spPr/>
      <dgm:t>
        <a:bodyPr/>
        <a:lstStyle/>
        <a:p>
          <a:endParaRPr lang="en-US"/>
        </a:p>
      </dgm:t>
    </dgm:pt>
    <dgm:pt modelId="{DB5EB442-49E6-4C8B-A8BD-0025D2DD87DA}">
      <dgm:prSet/>
      <dgm:spPr/>
      <dgm:t>
        <a:bodyPr/>
        <a:lstStyle/>
        <a:p>
          <a:r>
            <a:rPr lang="en-US"/>
            <a:t>Check Link function (cloglog, cannoical, probit)</a:t>
          </a:r>
        </a:p>
      </dgm:t>
    </dgm:pt>
    <dgm:pt modelId="{11E8F7B5-AFCF-4555-BBE9-9A7E0692CFFF}" type="parTrans" cxnId="{11583786-87B3-4375-B81C-04E3C0AF44AE}">
      <dgm:prSet/>
      <dgm:spPr/>
      <dgm:t>
        <a:bodyPr/>
        <a:lstStyle/>
        <a:p>
          <a:endParaRPr lang="en-US"/>
        </a:p>
      </dgm:t>
    </dgm:pt>
    <dgm:pt modelId="{B719C9A4-C970-49DE-9F01-099696F6DADF}" type="sibTrans" cxnId="{11583786-87B3-4375-B81C-04E3C0AF44AE}">
      <dgm:prSet/>
      <dgm:spPr/>
      <dgm:t>
        <a:bodyPr/>
        <a:lstStyle/>
        <a:p>
          <a:endParaRPr lang="en-US"/>
        </a:p>
      </dgm:t>
    </dgm:pt>
    <dgm:pt modelId="{902242CF-03D1-41EB-8CDB-1A8AE1A99818}">
      <dgm:prSet/>
      <dgm:spPr/>
      <dgm:t>
        <a:bodyPr/>
        <a:lstStyle/>
        <a:p>
          <a:r>
            <a:rPr lang="en-US"/>
            <a:t>BIC Comparison </a:t>
          </a:r>
        </a:p>
      </dgm:t>
    </dgm:pt>
    <dgm:pt modelId="{5D9BB94B-78E2-40D5-A498-B720566DE8D7}" type="parTrans" cxnId="{DC95E614-ABAD-47F9-B37A-D7182B949777}">
      <dgm:prSet/>
      <dgm:spPr/>
      <dgm:t>
        <a:bodyPr/>
        <a:lstStyle/>
        <a:p>
          <a:endParaRPr lang="en-US"/>
        </a:p>
      </dgm:t>
    </dgm:pt>
    <dgm:pt modelId="{B18B4ADE-1691-430C-9430-1533C508DC11}" type="sibTrans" cxnId="{DC95E614-ABAD-47F9-B37A-D7182B949777}">
      <dgm:prSet/>
      <dgm:spPr/>
      <dgm:t>
        <a:bodyPr/>
        <a:lstStyle/>
        <a:p>
          <a:endParaRPr lang="en-US"/>
        </a:p>
      </dgm:t>
    </dgm:pt>
    <dgm:pt modelId="{C1575917-7529-47A0-860C-D5DA70435C7B}">
      <dgm:prSet/>
      <dgm:spPr/>
      <dgm:t>
        <a:bodyPr/>
        <a:lstStyle/>
        <a:p>
          <a:r>
            <a:rPr lang="en-US"/>
            <a:t>AUC Comparison </a:t>
          </a:r>
        </a:p>
      </dgm:t>
    </dgm:pt>
    <dgm:pt modelId="{4AC95C81-D51F-4871-8B95-2B62F6D7484C}" type="parTrans" cxnId="{6A30005B-E0F9-4C03-B5F8-60255CC52434}">
      <dgm:prSet/>
      <dgm:spPr/>
      <dgm:t>
        <a:bodyPr/>
        <a:lstStyle/>
        <a:p>
          <a:endParaRPr lang="en-US"/>
        </a:p>
      </dgm:t>
    </dgm:pt>
    <dgm:pt modelId="{3DAA5D40-E9E7-45FF-8B2E-D66E5EBAEAD1}" type="sibTrans" cxnId="{6A30005B-E0F9-4C03-B5F8-60255CC52434}">
      <dgm:prSet/>
      <dgm:spPr/>
      <dgm:t>
        <a:bodyPr/>
        <a:lstStyle/>
        <a:p>
          <a:endParaRPr lang="en-US"/>
        </a:p>
      </dgm:t>
    </dgm:pt>
    <dgm:pt modelId="{E64633D7-786D-44CD-BFCA-16E76A2CC0EA}" type="pres">
      <dgm:prSet presAssocID="{8BD4FD78-CED6-4554-B920-E304E7CB6101}" presName="linear" presStyleCnt="0">
        <dgm:presLayoutVars>
          <dgm:animLvl val="lvl"/>
          <dgm:resizeHandles val="exact"/>
        </dgm:presLayoutVars>
      </dgm:prSet>
      <dgm:spPr/>
    </dgm:pt>
    <dgm:pt modelId="{6FC257F7-9426-42DF-9532-50DA677320DB}" type="pres">
      <dgm:prSet presAssocID="{23AFCCFB-95CC-4598-A0B3-18E3D1CAB72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5F3037-1030-411A-9366-EFFDDCE4F080}" type="pres">
      <dgm:prSet presAssocID="{A75DFE77-A9A0-40FD-8C7F-B68B9E5D7BBC}" presName="spacer" presStyleCnt="0"/>
      <dgm:spPr/>
    </dgm:pt>
    <dgm:pt modelId="{3368CFB2-3E0D-48E2-BA14-99DCBBB96E1B}" type="pres">
      <dgm:prSet presAssocID="{DB5EB442-49E6-4C8B-A8BD-0025D2DD87D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7264F95-1057-4057-AE96-A9B0B61DBC0B}" type="pres">
      <dgm:prSet presAssocID="{B719C9A4-C970-49DE-9F01-099696F6DADF}" presName="spacer" presStyleCnt="0"/>
      <dgm:spPr/>
    </dgm:pt>
    <dgm:pt modelId="{C4FDA340-4811-416C-8174-E088523A328F}" type="pres">
      <dgm:prSet presAssocID="{902242CF-03D1-41EB-8CDB-1A8AE1A998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1CFD4A-9A26-4090-85D4-EE235D5968B0}" type="pres">
      <dgm:prSet presAssocID="{B18B4ADE-1691-430C-9430-1533C508DC11}" presName="spacer" presStyleCnt="0"/>
      <dgm:spPr/>
    </dgm:pt>
    <dgm:pt modelId="{0DDF74DC-FD80-47AD-84DF-BD92AAC911AB}" type="pres">
      <dgm:prSet presAssocID="{C1575917-7529-47A0-860C-D5DA70435C7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AC9912-A894-453D-96E9-5A2291C73DD3}" type="presOf" srcId="{DB5EB442-49E6-4C8B-A8BD-0025D2DD87DA}" destId="{3368CFB2-3E0D-48E2-BA14-99DCBBB96E1B}" srcOrd="0" destOrd="0" presId="urn:microsoft.com/office/officeart/2005/8/layout/vList2"/>
    <dgm:cxn modelId="{DC95E614-ABAD-47F9-B37A-D7182B949777}" srcId="{8BD4FD78-CED6-4554-B920-E304E7CB6101}" destId="{902242CF-03D1-41EB-8CDB-1A8AE1A99818}" srcOrd="2" destOrd="0" parTransId="{5D9BB94B-78E2-40D5-A498-B720566DE8D7}" sibTransId="{B18B4ADE-1691-430C-9430-1533C508DC11}"/>
    <dgm:cxn modelId="{2F574C32-73B1-4926-9742-6F414A7A4D34}" type="presOf" srcId="{902242CF-03D1-41EB-8CDB-1A8AE1A99818}" destId="{C4FDA340-4811-416C-8174-E088523A328F}" srcOrd="0" destOrd="0" presId="urn:microsoft.com/office/officeart/2005/8/layout/vList2"/>
    <dgm:cxn modelId="{D48B683B-21AD-484B-901E-71C54CAF3B65}" srcId="{8BD4FD78-CED6-4554-B920-E304E7CB6101}" destId="{23AFCCFB-95CC-4598-A0B3-18E3D1CAB722}" srcOrd="0" destOrd="0" parTransId="{AEA44E04-78BB-49F3-85B2-73ABEF2EFEE6}" sibTransId="{A75DFE77-A9A0-40FD-8C7F-B68B9E5D7BBC}"/>
    <dgm:cxn modelId="{6A30005B-E0F9-4C03-B5F8-60255CC52434}" srcId="{8BD4FD78-CED6-4554-B920-E304E7CB6101}" destId="{C1575917-7529-47A0-860C-D5DA70435C7B}" srcOrd="3" destOrd="0" parTransId="{4AC95C81-D51F-4871-8B95-2B62F6D7484C}" sibTransId="{3DAA5D40-E9E7-45FF-8B2E-D66E5EBAEAD1}"/>
    <dgm:cxn modelId="{E920E862-D6E8-4F2E-ABDE-9833DC6AD0AE}" type="presOf" srcId="{23AFCCFB-95CC-4598-A0B3-18E3D1CAB722}" destId="{6FC257F7-9426-42DF-9532-50DA677320DB}" srcOrd="0" destOrd="0" presId="urn:microsoft.com/office/officeart/2005/8/layout/vList2"/>
    <dgm:cxn modelId="{11583786-87B3-4375-B81C-04E3C0AF44AE}" srcId="{8BD4FD78-CED6-4554-B920-E304E7CB6101}" destId="{DB5EB442-49E6-4C8B-A8BD-0025D2DD87DA}" srcOrd="1" destOrd="0" parTransId="{11E8F7B5-AFCF-4555-BBE9-9A7E0692CFFF}" sibTransId="{B719C9A4-C970-49DE-9F01-099696F6DADF}"/>
    <dgm:cxn modelId="{085ACDD7-9CF7-4D85-8074-F7450ED30BDD}" type="presOf" srcId="{C1575917-7529-47A0-860C-D5DA70435C7B}" destId="{0DDF74DC-FD80-47AD-84DF-BD92AAC911AB}" srcOrd="0" destOrd="0" presId="urn:microsoft.com/office/officeart/2005/8/layout/vList2"/>
    <dgm:cxn modelId="{FBF4E3F1-7F31-4F27-9B71-6FE6899797AE}" type="presOf" srcId="{8BD4FD78-CED6-4554-B920-E304E7CB6101}" destId="{E64633D7-786D-44CD-BFCA-16E76A2CC0EA}" srcOrd="0" destOrd="0" presId="urn:microsoft.com/office/officeart/2005/8/layout/vList2"/>
    <dgm:cxn modelId="{3A6DA925-A510-4049-A517-1F55255978C9}" type="presParOf" srcId="{E64633D7-786D-44CD-BFCA-16E76A2CC0EA}" destId="{6FC257F7-9426-42DF-9532-50DA677320DB}" srcOrd="0" destOrd="0" presId="urn:microsoft.com/office/officeart/2005/8/layout/vList2"/>
    <dgm:cxn modelId="{F2E13EC5-A6B7-4803-8F25-7EC53F51ECC7}" type="presParOf" srcId="{E64633D7-786D-44CD-BFCA-16E76A2CC0EA}" destId="{235F3037-1030-411A-9366-EFFDDCE4F080}" srcOrd="1" destOrd="0" presId="urn:microsoft.com/office/officeart/2005/8/layout/vList2"/>
    <dgm:cxn modelId="{DB0CF49D-0ED8-452A-BEE0-ED765BBA5632}" type="presParOf" srcId="{E64633D7-786D-44CD-BFCA-16E76A2CC0EA}" destId="{3368CFB2-3E0D-48E2-BA14-99DCBBB96E1B}" srcOrd="2" destOrd="0" presId="urn:microsoft.com/office/officeart/2005/8/layout/vList2"/>
    <dgm:cxn modelId="{310353B1-649A-41E6-9712-4BA07905D4BB}" type="presParOf" srcId="{E64633D7-786D-44CD-BFCA-16E76A2CC0EA}" destId="{F7264F95-1057-4057-AE96-A9B0B61DBC0B}" srcOrd="3" destOrd="0" presId="urn:microsoft.com/office/officeart/2005/8/layout/vList2"/>
    <dgm:cxn modelId="{AC27E188-403D-43F9-96BD-A9D31C9932DC}" type="presParOf" srcId="{E64633D7-786D-44CD-BFCA-16E76A2CC0EA}" destId="{C4FDA340-4811-416C-8174-E088523A328F}" srcOrd="4" destOrd="0" presId="urn:microsoft.com/office/officeart/2005/8/layout/vList2"/>
    <dgm:cxn modelId="{EF8D172A-4C60-4FE1-B7E2-D71292149D00}" type="presParOf" srcId="{E64633D7-786D-44CD-BFCA-16E76A2CC0EA}" destId="{381CFD4A-9A26-4090-85D4-EE235D5968B0}" srcOrd="5" destOrd="0" presId="urn:microsoft.com/office/officeart/2005/8/layout/vList2"/>
    <dgm:cxn modelId="{4CDF70DE-0592-4F66-889A-8197547C689C}" type="presParOf" srcId="{E64633D7-786D-44CD-BFCA-16E76A2CC0EA}" destId="{0DDF74DC-FD80-47AD-84DF-BD92AAC911A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00CDE2-FF4D-4DC4-BBB5-EC429B2DE126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E282475-8B7A-467C-90AE-CBA9C1B05B71}">
      <dgm:prSet phldrT="[Text]" phldr="0"/>
      <dgm:spPr/>
      <dgm:t>
        <a:bodyPr/>
        <a:lstStyle/>
        <a:p>
          <a:r>
            <a:rPr lang="en-US" err="1">
              <a:latin typeface="Arial"/>
              <a:cs typeface="Arial"/>
            </a:rPr>
            <a:t>annual_inc</a:t>
          </a:r>
          <a:r>
            <a:rPr lang="en-US">
              <a:latin typeface="Arial"/>
              <a:cs typeface="Arial"/>
            </a:rPr>
            <a:t> </a:t>
          </a:r>
          <a:endParaRPr lang="en-US"/>
        </a:p>
      </dgm:t>
    </dgm:pt>
    <dgm:pt modelId="{0089C51C-A009-4596-B8A8-80CDBB6EBFA9}" type="parTrans" cxnId="{01B1C617-6512-4C59-8B93-49E1E67D59A3}">
      <dgm:prSet/>
      <dgm:spPr/>
      <dgm:t>
        <a:bodyPr/>
        <a:lstStyle/>
        <a:p>
          <a:endParaRPr lang="en-US"/>
        </a:p>
      </dgm:t>
    </dgm:pt>
    <dgm:pt modelId="{318BC138-D7EC-4254-A6A6-E5DDCCC6D197}" type="sibTrans" cxnId="{01B1C617-6512-4C59-8B93-49E1E67D59A3}">
      <dgm:prSet/>
      <dgm:spPr/>
      <dgm:t>
        <a:bodyPr/>
        <a:lstStyle/>
        <a:p>
          <a:endParaRPr lang="en-US"/>
        </a:p>
      </dgm:t>
    </dgm:pt>
    <dgm:pt modelId="{E10D7D57-D5FE-42D8-9921-9FE22C965FCF}">
      <dgm:prSet phldr="0"/>
      <dgm:spPr/>
      <dgm:t>
        <a:bodyPr/>
        <a:lstStyle/>
        <a:p>
          <a:pPr rtl="0"/>
          <a:r>
            <a:rPr lang="en-US" err="1">
              <a:latin typeface="Arial"/>
              <a:cs typeface="Arial"/>
            </a:rPr>
            <a:t>repay_fail</a:t>
          </a:r>
          <a:r>
            <a:rPr lang="en-US">
              <a:latin typeface="Arial"/>
              <a:cs typeface="Arial"/>
            </a:rPr>
            <a:t> </a:t>
          </a:r>
        </a:p>
      </dgm:t>
    </dgm:pt>
    <dgm:pt modelId="{F2576685-62E7-429D-BD95-82F6C7F0430A}" type="parTrans" cxnId="{CB75BE7C-60E0-4B68-A220-8AEF07434C4A}">
      <dgm:prSet/>
      <dgm:spPr/>
    </dgm:pt>
    <dgm:pt modelId="{C31222A2-8930-499D-B120-56C686CD248F}" type="sibTrans" cxnId="{CB75BE7C-60E0-4B68-A220-8AEF07434C4A}">
      <dgm:prSet/>
      <dgm:spPr/>
      <dgm:t>
        <a:bodyPr/>
        <a:lstStyle/>
        <a:p>
          <a:endParaRPr lang="en-US"/>
        </a:p>
      </dgm:t>
    </dgm:pt>
    <dgm:pt modelId="{990DBE1A-527E-4052-90D8-9071C2DC43CA}">
      <dgm:prSet phldr="0"/>
      <dgm:spPr/>
      <dgm:t>
        <a:bodyPr/>
        <a:lstStyle/>
        <a:p>
          <a:r>
            <a:rPr lang="en-US" err="1">
              <a:latin typeface="Arial"/>
              <a:cs typeface="Arial"/>
            </a:rPr>
            <a:t>int_rate</a:t>
          </a:r>
          <a:r>
            <a:rPr lang="en-US">
              <a:latin typeface="Arial"/>
              <a:cs typeface="Arial"/>
            </a:rPr>
            <a:t>  </a:t>
          </a:r>
        </a:p>
      </dgm:t>
    </dgm:pt>
    <dgm:pt modelId="{0181460A-0E5A-4E81-980C-A8B7994E9F92}" type="parTrans" cxnId="{283B036B-B2A7-497C-966D-BE6E6B17CD6D}">
      <dgm:prSet/>
      <dgm:spPr/>
    </dgm:pt>
    <dgm:pt modelId="{E7DB266D-7B97-4CC8-84AC-5D49FAD1C782}" type="sibTrans" cxnId="{283B036B-B2A7-497C-966D-BE6E6B17CD6D}">
      <dgm:prSet/>
      <dgm:spPr/>
      <dgm:t>
        <a:bodyPr/>
        <a:lstStyle/>
        <a:p>
          <a:endParaRPr lang="en-US"/>
        </a:p>
      </dgm:t>
    </dgm:pt>
    <dgm:pt modelId="{15759B73-8663-435B-B31F-250BB1407867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term </a:t>
          </a:r>
        </a:p>
      </dgm:t>
    </dgm:pt>
    <dgm:pt modelId="{2D32398E-CB2C-43F7-B52B-E9A4785A63D6}" type="parTrans" cxnId="{40DD8C20-613C-48BC-A2A0-F9BE86DAF91F}">
      <dgm:prSet/>
      <dgm:spPr/>
    </dgm:pt>
    <dgm:pt modelId="{5D764178-4048-4E0E-A6E3-A81B487450C4}" type="sibTrans" cxnId="{40DD8C20-613C-48BC-A2A0-F9BE86DAF91F}">
      <dgm:prSet/>
      <dgm:spPr/>
      <dgm:t>
        <a:bodyPr/>
        <a:lstStyle/>
        <a:p>
          <a:endParaRPr lang="en-US"/>
        </a:p>
      </dgm:t>
    </dgm:pt>
    <dgm:pt modelId="{45EAD8BF-AFB8-4145-A8A8-3EAB2485900B}">
      <dgm:prSet phldr="0"/>
      <dgm:spPr/>
      <dgm:t>
        <a:bodyPr/>
        <a:lstStyle/>
        <a:p>
          <a:r>
            <a:rPr lang="en-US" err="1">
              <a:latin typeface="Arial"/>
              <a:cs typeface="Arial"/>
            </a:rPr>
            <a:t>emp_length</a:t>
          </a:r>
          <a:r>
            <a:rPr lang="en-US">
              <a:latin typeface="Arial"/>
              <a:cs typeface="Arial"/>
            </a:rPr>
            <a:t> </a:t>
          </a:r>
        </a:p>
      </dgm:t>
    </dgm:pt>
    <dgm:pt modelId="{B0ACAEC0-5E35-496B-A441-19D674C5356F}" type="parTrans" cxnId="{58F91243-9E0B-445F-9FDD-BB0EDF3A2BF8}">
      <dgm:prSet/>
      <dgm:spPr/>
    </dgm:pt>
    <dgm:pt modelId="{7F1EBC7E-F15C-42F8-ADCF-FE0A3A6CC7C7}" type="sibTrans" cxnId="{58F91243-9E0B-445F-9FDD-BB0EDF3A2BF8}">
      <dgm:prSet/>
      <dgm:spPr/>
      <dgm:t>
        <a:bodyPr/>
        <a:lstStyle/>
        <a:p>
          <a:endParaRPr lang="en-US"/>
        </a:p>
      </dgm:t>
    </dgm:pt>
    <dgm:pt modelId="{866894DF-7748-42C2-93B3-7BF4C0A26E09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purpose </a:t>
          </a:r>
        </a:p>
      </dgm:t>
    </dgm:pt>
    <dgm:pt modelId="{0EA8E123-3A37-4E1F-BD4A-D5D941418CFA}" type="parTrans" cxnId="{8DB40F8B-C764-4EF6-BC95-1BCE1FE7B95A}">
      <dgm:prSet/>
      <dgm:spPr/>
    </dgm:pt>
    <dgm:pt modelId="{9255E2F0-A5E5-4693-B84F-AFF9DEDB005F}" type="sibTrans" cxnId="{8DB40F8B-C764-4EF6-BC95-1BCE1FE7B95A}">
      <dgm:prSet/>
      <dgm:spPr/>
      <dgm:t>
        <a:bodyPr/>
        <a:lstStyle/>
        <a:p>
          <a:endParaRPr lang="en-US"/>
        </a:p>
      </dgm:t>
    </dgm:pt>
    <dgm:pt modelId="{C08E4B85-9F24-4A45-A9C9-CC2710E350AD}">
      <dgm:prSet phldr="0"/>
      <dgm:spPr/>
      <dgm:t>
        <a:bodyPr/>
        <a:lstStyle/>
        <a:p>
          <a:r>
            <a:rPr lang="en-US" err="1">
              <a:latin typeface="Arial"/>
              <a:cs typeface="Arial"/>
            </a:rPr>
            <a:t>verification_status</a:t>
          </a:r>
          <a:r>
            <a:rPr lang="en-US">
              <a:latin typeface="Arial"/>
              <a:cs typeface="Arial"/>
            </a:rPr>
            <a:t> </a:t>
          </a:r>
        </a:p>
      </dgm:t>
    </dgm:pt>
    <dgm:pt modelId="{5F298DD3-FC4B-40A0-983F-BA1973D9E382}" type="parTrans" cxnId="{8FFF5E5D-572C-4B14-89F0-21465EB2A09F}">
      <dgm:prSet/>
      <dgm:spPr/>
    </dgm:pt>
    <dgm:pt modelId="{22023095-E08E-4456-A40D-85BDEDF26316}" type="sibTrans" cxnId="{8FFF5E5D-572C-4B14-89F0-21465EB2A09F}">
      <dgm:prSet/>
      <dgm:spPr/>
      <dgm:t>
        <a:bodyPr/>
        <a:lstStyle/>
        <a:p>
          <a:endParaRPr lang="en-US"/>
        </a:p>
      </dgm:t>
    </dgm:pt>
    <dgm:pt modelId="{2A92E66B-0E6F-4460-9222-1ECCC0A8A2CA}">
      <dgm:prSet phldr="0"/>
      <dgm:spPr/>
      <dgm:t>
        <a:bodyPr/>
        <a:lstStyle/>
        <a:p>
          <a:r>
            <a:rPr lang="en-US" err="1">
              <a:latin typeface="Arial"/>
              <a:cs typeface="Arial"/>
            </a:rPr>
            <a:t>home_ownership</a:t>
          </a:r>
          <a:r>
            <a:rPr lang="en-US">
              <a:latin typeface="Arial"/>
              <a:cs typeface="Arial"/>
            </a:rPr>
            <a:t> </a:t>
          </a:r>
        </a:p>
      </dgm:t>
    </dgm:pt>
    <dgm:pt modelId="{6E46ACA7-961F-42FD-AC6B-C4DA12E26107}" type="parTrans" cxnId="{6653DD9E-CEEF-439E-885E-C4C2B38BF340}">
      <dgm:prSet/>
      <dgm:spPr/>
    </dgm:pt>
    <dgm:pt modelId="{22241F8E-977D-4810-A938-2E85372A67EE}" type="sibTrans" cxnId="{6653DD9E-CEEF-439E-885E-C4C2B38BF340}">
      <dgm:prSet/>
      <dgm:spPr/>
      <dgm:t>
        <a:bodyPr/>
        <a:lstStyle/>
        <a:p>
          <a:endParaRPr lang="en-US"/>
        </a:p>
      </dgm:t>
    </dgm:pt>
    <dgm:pt modelId="{4AC03AC0-E7B4-4A96-A473-CFE938787782}" type="pres">
      <dgm:prSet presAssocID="{8A00CDE2-FF4D-4DC4-BBB5-EC429B2DE126}" presName="linear" presStyleCnt="0">
        <dgm:presLayoutVars>
          <dgm:dir/>
          <dgm:animLvl val="lvl"/>
          <dgm:resizeHandles val="exact"/>
        </dgm:presLayoutVars>
      </dgm:prSet>
      <dgm:spPr/>
    </dgm:pt>
    <dgm:pt modelId="{2F065F44-9EDA-410A-BE88-D292B83B1FBC}" type="pres">
      <dgm:prSet presAssocID="{E10D7D57-D5FE-42D8-9921-9FE22C965FCF}" presName="parentLin" presStyleCnt="0"/>
      <dgm:spPr/>
    </dgm:pt>
    <dgm:pt modelId="{55E0A88C-BF9F-4C87-BBEA-25BAA070FAB5}" type="pres">
      <dgm:prSet presAssocID="{E10D7D57-D5FE-42D8-9921-9FE22C965FCF}" presName="parentLeftMargin" presStyleLbl="node1" presStyleIdx="0" presStyleCnt="1"/>
      <dgm:spPr/>
    </dgm:pt>
    <dgm:pt modelId="{6BA2566D-2B20-4CD5-9E2C-121C2B9E2A82}" type="pres">
      <dgm:prSet presAssocID="{E10D7D57-D5FE-42D8-9921-9FE22C965FC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DD3BF0B-156D-49F3-8365-B00035E3EC61}" type="pres">
      <dgm:prSet presAssocID="{E10D7D57-D5FE-42D8-9921-9FE22C965FCF}" presName="negativeSpace" presStyleCnt="0"/>
      <dgm:spPr/>
    </dgm:pt>
    <dgm:pt modelId="{252B8AC0-3DE4-4A0C-BA6E-DEF12F896DA2}" type="pres">
      <dgm:prSet presAssocID="{E10D7D57-D5FE-42D8-9921-9FE22C965FC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1B1C617-6512-4C59-8B93-49E1E67D59A3}" srcId="{E10D7D57-D5FE-42D8-9921-9FE22C965FCF}" destId="{2E282475-8B7A-467C-90AE-CBA9C1B05B71}" srcOrd="6" destOrd="0" parTransId="{0089C51C-A009-4596-B8A8-80CDBB6EBFA9}" sibTransId="{318BC138-D7EC-4254-A6A6-E5DDCCC6D197}"/>
    <dgm:cxn modelId="{40DD8C20-613C-48BC-A2A0-F9BE86DAF91F}" srcId="{E10D7D57-D5FE-42D8-9921-9FE22C965FCF}" destId="{15759B73-8663-435B-B31F-250BB1407867}" srcOrd="1" destOrd="0" parTransId="{2D32398E-CB2C-43F7-B52B-E9A4785A63D6}" sibTransId="{5D764178-4048-4E0E-A6E3-A81B487450C4}"/>
    <dgm:cxn modelId="{A2C19B33-1994-4503-8D5E-78D737DA63C1}" type="presOf" srcId="{45EAD8BF-AFB8-4145-A8A8-3EAB2485900B}" destId="{252B8AC0-3DE4-4A0C-BA6E-DEF12F896DA2}" srcOrd="0" destOrd="2" presId="urn:microsoft.com/office/officeart/2005/8/layout/list1"/>
    <dgm:cxn modelId="{8FFF5E5D-572C-4B14-89F0-21465EB2A09F}" srcId="{E10D7D57-D5FE-42D8-9921-9FE22C965FCF}" destId="{C08E4B85-9F24-4A45-A9C9-CC2710E350AD}" srcOrd="4" destOrd="0" parTransId="{5F298DD3-FC4B-40A0-983F-BA1973D9E382}" sibTransId="{22023095-E08E-4456-A40D-85BDEDF26316}"/>
    <dgm:cxn modelId="{58F91243-9E0B-445F-9FDD-BB0EDF3A2BF8}" srcId="{E10D7D57-D5FE-42D8-9921-9FE22C965FCF}" destId="{45EAD8BF-AFB8-4145-A8A8-3EAB2485900B}" srcOrd="2" destOrd="0" parTransId="{B0ACAEC0-5E35-496B-A441-19D674C5356F}" sibTransId="{7F1EBC7E-F15C-42F8-ADCF-FE0A3A6CC7C7}"/>
    <dgm:cxn modelId="{92243864-AD27-4842-8090-537363E5A8C1}" type="presOf" srcId="{E10D7D57-D5FE-42D8-9921-9FE22C965FCF}" destId="{55E0A88C-BF9F-4C87-BBEA-25BAA070FAB5}" srcOrd="0" destOrd="0" presId="urn:microsoft.com/office/officeart/2005/8/layout/list1"/>
    <dgm:cxn modelId="{ED6F7D67-0C35-4EF0-8D13-00BE17FBE820}" type="presOf" srcId="{E10D7D57-D5FE-42D8-9921-9FE22C965FCF}" destId="{6BA2566D-2B20-4CD5-9E2C-121C2B9E2A82}" srcOrd="1" destOrd="0" presId="urn:microsoft.com/office/officeart/2005/8/layout/list1"/>
    <dgm:cxn modelId="{283B036B-B2A7-497C-966D-BE6E6B17CD6D}" srcId="{E10D7D57-D5FE-42D8-9921-9FE22C965FCF}" destId="{990DBE1A-527E-4052-90D8-9071C2DC43CA}" srcOrd="0" destOrd="0" parTransId="{0181460A-0E5A-4E81-980C-A8B7994E9F92}" sibTransId="{E7DB266D-7B97-4CC8-84AC-5D49FAD1C782}"/>
    <dgm:cxn modelId="{63AC7876-F14C-4937-A6F8-43E82E1A809A}" type="presOf" srcId="{C08E4B85-9F24-4A45-A9C9-CC2710E350AD}" destId="{252B8AC0-3DE4-4A0C-BA6E-DEF12F896DA2}" srcOrd="0" destOrd="4" presId="urn:microsoft.com/office/officeart/2005/8/layout/list1"/>
    <dgm:cxn modelId="{CB75BE7C-60E0-4B68-A220-8AEF07434C4A}" srcId="{8A00CDE2-FF4D-4DC4-BBB5-EC429B2DE126}" destId="{E10D7D57-D5FE-42D8-9921-9FE22C965FCF}" srcOrd="0" destOrd="0" parTransId="{F2576685-62E7-429D-BD95-82F6C7F0430A}" sibTransId="{C31222A2-8930-499D-B120-56C686CD248F}"/>
    <dgm:cxn modelId="{8DB40F8B-C764-4EF6-BC95-1BCE1FE7B95A}" srcId="{E10D7D57-D5FE-42D8-9921-9FE22C965FCF}" destId="{866894DF-7748-42C2-93B3-7BF4C0A26E09}" srcOrd="3" destOrd="0" parTransId="{0EA8E123-3A37-4E1F-BD4A-D5D941418CFA}" sibTransId="{9255E2F0-A5E5-4693-B84F-AFF9DEDB005F}"/>
    <dgm:cxn modelId="{E11FFC8E-1F5E-4A4E-914B-FB69ED4139E5}" type="presOf" srcId="{990DBE1A-527E-4052-90D8-9071C2DC43CA}" destId="{252B8AC0-3DE4-4A0C-BA6E-DEF12F896DA2}" srcOrd="0" destOrd="0" presId="urn:microsoft.com/office/officeart/2005/8/layout/list1"/>
    <dgm:cxn modelId="{6653DD9E-CEEF-439E-885E-C4C2B38BF340}" srcId="{E10D7D57-D5FE-42D8-9921-9FE22C965FCF}" destId="{2A92E66B-0E6F-4460-9222-1ECCC0A8A2CA}" srcOrd="5" destOrd="0" parTransId="{6E46ACA7-961F-42FD-AC6B-C4DA12E26107}" sibTransId="{22241F8E-977D-4810-A938-2E85372A67EE}"/>
    <dgm:cxn modelId="{0A8C03A0-6683-4C21-9EE0-07BC5C9ECD9A}" type="presOf" srcId="{2A92E66B-0E6F-4460-9222-1ECCC0A8A2CA}" destId="{252B8AC0-3DE4-4A0C-BA6E-DEF12F896DA2}" srcOrd="0" destOrd="5" presId="urn:microsoft.com/office/officeart/2005/8/layout/list1"/>
    <dgm:cxn modelId="{92EEE8C0-6D48-47C6-83ED-C6DC500989C6}" type="presOf" srcId="{8A00CDE2-FF4D-4DC4-BBB5-EC429B2DE126}" destId="{4AC03AC0-E7B4-4A96-A473-CFE938787782}" srcOrd="0" destOrd="0" presId="urn:microsoft.com/office/officeart/2005/8/layout/list1"/>
    <dgm:cxn modelId="{2F1AADC9-9CE3-4FD9-B46C-42E81C3EC5D8}" type="presOf" srcId="{2E282475-8B7A-467C-90AE-CBA9C1B05B71}" destId="{252B8AC0-3DE4-4A0C-BA6E-DEF12F896DA2}" srcOrd="0" destOrd="6" presId="urn:microsoft.com/office/officeart/2005/8/layout/list1"/>
    <dgm:cxn modelId="{587377CA-BCC9-4AE8-8454-926EB09598E5}" type="presOf" srcId="{866894DF-7748-42C2-93B3-7BF4C0A26E09}" destId="{252B8AC0-3DE4-4A0C-BA6E-DEF12F896DA2}" srcOrd="0" destOrd="3" presId="urn:microsoft.com/office/officeart/2005/8/layout/list1"/>
    <dgm:cxn modelId="{DF2482F4-A77D-4B86-958D-FB848DF92582}" type="presOf" srcId="{15759B73-8663-435B-B31F-250BB1407867}" destId="{252B8AC0-3DE4-4A0C-BA6E-DEF12F896DA2}" srcOrd="0" destOrd="1" presId="urn:microsoft.com/office/officeart/2005/8/layout/list1"/>
    <dgm:cxn modelId="{87362DE1-7FFE-44EB-9917-B4E16911BAE6}" type="presParOf" srcId="{4AC03AC0-E7B4-4A96-A473-CFE938787782}" destId="{2F065F44-9EDA-410A-BE88-D292B83B1FBC}" srcOrd="0" destOrd="0" presId="urn:microsoft.com/office/officeart/2005/8/layout/list1"/>
    <dgm:cxn modelId="{48AEA941-683C-43D3-A409-BA3A1AE05369}" type="presParOf" srcId="{2F065F44-9EDA-410A-BE88-D292B83B1FBC}" destId="{55E0A88C-BF9F-4C87-BBEA-25BAA070FAB5}" srcOrd="0" destOrd="0" presId="urn:microsoft.com/office/officeart/2005/8/layout/list1"/>
    <dgm:cxn modelId="{78650D0A-E3B4-49A9-86AE-E6EE0E932180}" type="presParOf" srcId="{2F065F44-9EDA-410A-BE88-D292B83B1FBC}" destId="{6BA2566D-2B20-4CD5-9E2C-121C2B9E2A82}" srcOrd="1" destOrd="0" presId="urn:microsoft.com/office/officeart/2005/8/layout/list1"/>
    <dgm:cxn modelId="{5ABD2D9F-3931-4000-B096-EC92D19CDCF9}" type="presParOf" srcId="{4AC03AC0-E7B4-4A96-A473-CFE938787782}" destId="{5DD3BF0B-156D-49F3-8365-B00035E3EC61}" srcOrd="1" destOrd="0" presId="urn:microsoft.com/office/officeart/2005/8/layout/list1"/>
    <dgm:cxn modelId="{88EF2A00-54C6-49B4-B71D-2863DF588760}" type="presParOf" srcId="{4AC03AC0-E7B4-4A96-A473-CFE938787782}" destId="{252B8AC0-3DE4-4A0C-BA6E-DEF12F896DA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793E6E2-DE84-4E9F-9D1E-DAC6DF5BC74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ECAE52-2239-450D-B326-935C72EFBB9A}">
      <dgm:prSet/>
      <dgm:spPr/>
      <dgm:t>
        <a:bodyPr/>
        <a:lstStyle/>
        <a:p>
          <a:pPr rtl="0"/>
          <a:r>
            <a:rPr lang="en-US"/>
            <a:t>Only significant value is</a:t>
          </a:r>
          <a:r>
            <a:rPr lang="en-US">
              <a:latin typeface="Avenir Next LT Pro"/>
            </a:rPr>
            <a:t> the</a:t>
          </a:r>
          <a:r>
            <a:rPr lang="en-US"/>
            <a:t> </a:t>
          </a:r>
          <a:r>
            <a:rPr lang="en-US">
              <a:latin typeface="Avenir Next LT Pro"/>
            </a:rPr>
            <a:t>'other</a:t>
          </a:r>
          <a:r>
            <a:rPr lang="en-US"/>
            <a:t>' status</a:t>
          </a:r>
        </a:p>
      </dgm:t>
    </dgm:pt>
    <dgm:pt modelId="{99A99EE4-3D78-4902-8527-6315B197A20B}" type="parTrans" cxnId="{6346E43B-261E-455B-B97F-50FACCA8DA80}">
      <dgm:prSet/>
      <dgm:spPr/>
      <dgm:t>
        <a:bodyPr/>
        <a:lstStyle/>
        <a:p>
          <a:endParaRPr lang="en-US"/>
        </a:p>
      </dgm:t>
    </dgm:pt>
    <dgm:pt modelId="{FAE615A8-DE94-4700-A425-57557C833A45}" type="sibTrans" cxnId="{6346E43B-261E-455B-B97F-50FACCA8DA8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27CAA116-30A6-4581-9766-6A1CB8DF4CA2}">
      <dgm:prSet/>
      <dgm:spPr/>
      <dgm:t>
        <a:bodyPr/>
        <a:lstStyle/>
        <a:p>
          <a:r>
            <a:rPr lang="en-US"/>
            <a:t>Which only makes of the 0.329% of cases</a:t>
          </a:r>
        </a:p>
      </dgm:t>
    </dgm:pt>
    <dgm:pt modelId="{02EDC25A-A52B-4EF4-8781-1DB444315896}" type="parTrans" cxnId="{B08D0682-8E19-4897-A1D9-C1613A7E67CF}">
      <dgm:prSet/>
      <dgm:spPr/>
      <dgm:t>
        <a:bodyPr/>
        <a:lstStyle/>
        <a:p>
          <a:endParaRPr lang="en-US"/>
        </a:p>
      </dgm:t>
    </dgm:pt>
    <dgm:pt modelId="{1B61EDA2-9789-46AC-8233-634ADF617238}" type="sibTrans" cxnId="{B08D0682-8E19-4897-A1D9-C1613A7E67CF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288677A0-935B-41D1-9665-7D421311F7BA}">
      <dgm:prSet/>
      <dgm:spPr/>
      <dgm:t>
        <a:bodyPr/>
        <a:lstStyle/>
        <a:p>
          <a:r>
            <a:rPr lang="en-US"/>
            <a:t>Thus, It's importance is questionable.</a:t>
          </a:r>
        </a:p>
      </dgm:t>
    </dgm:pt>
    <dgm:pt modelId="{3D91FA67-6340-4DBA-82BB-9EAA7FB3130B}" type="parTrans" cxnId="{B34BC917-9C03-4811-9B42-63A0C7369059}">
      <dgm:prSet/>
      <dgm:spPr/>
      <dgm:t>
        <a:bodyPr/>
        <a:lstStyle/>
        <a:p>
          <a:endParaRPr lang="en-US"/>
        </a:p>
      </dgm:t>
    </dgm:pt>
    <dgm:pt modelId="{F8AF59AB-1B69-422C-BA75-A48B8FD78D08}" type="sibTrans" cxnId="{B34BC917-9C03-4811-9B42-63A0C736905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40F0EA4B-E5AD-4AB0-8E0D-1281E7F2AF76}" type="pres">
      <dgm:prSet presAssocID="{3793E6E2-DE84-4E9F-9D1E-DAC6DF5BC740}" presName="Name0" presStyleCnt="0">
        <dgm:presLayoutVars>
          <dgm:animLvl val="lvl"/>
          <dgm:resizeHandles val="exact"/>
        </dgm:presLayoutVars>
      </dgm:prSet>
      <dgm:spPr/>
    </dgm:pt>
    <dgm:pt modelId="{EB25C1CC-E7CF-4DF9-A9D7-14774BECBE44}" type="pres">
      <dgm:prSet presAssocID="{56ECAE52-2239-450D-B326-935C72EFBB9A}" presName="compositeNode" presStyleCnt="0">
        <dgm:presLayoutVars>
          <dgm:bulletEnabled val="1"/>
        </dgm:presLayoutVars>
      </dgm:prSet>
      <dgm:spPr/>
    </dgm:pt>
    <dgm:pt modelId="{19691160-0278-45DE-A346-5F2C4ADF0CF8}" type="pres">
      <dgm:prSet presAssocID="{56ECAE52-2239-450D-B326-935C72EFBB9A}" presName="bgRect" presStyleLbl="alignNode1" presStyleIdx="0" presStyleCnt="3"/>
      <dgm:spPr/>
    </dgm:pt>
    <dgm:pt modelId="{8E694536-CDBB-4CE8-A9E2-5EDE5F608C9E}" type="pres">
      <dgm:prSet presAssocID="{FAE615A8-DE94-4700-A425-57557C833A4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9A28F43-4374-4A38-B1AD-0A9B8E079039}" type="pres">
      <dgm:prSet presAssocID="{56ECAE52-2239-450D-B326-935C72EFBB9A}" presName="nodeRect" presStyleLbl="alignNode1" presStyleIdx="0" presStyleCnt="3">
        <dgm:presLayoutVars>
          <dgm:bulletEnabled val="1"/>
        </dgm:presLayoutVars>
      </dgm:prSet>
      <dgm:spPr/>
    </dgm:pt>
    <dgm:pt modelId="{D83B4B7B-36DE-44F5-B894-7EB6E8849B6E}" type="pres">
      <dgm:prSet presAssocID="{FAE615A8-DE94-4700-A425-57557C833A45}" presName="sibTrans" presStyleCnt="0"/>
      <dgm:spPr/>
    </dgm:pt>
    <dgm:pt modelId="{1D6D472E-7530-4CCC-9D14-0D4B3AC0F40B}" type="pres">
      <dgm:prSet presAssocID="{27CAA116-30A6-4581-9766-6A1CB8DF4CA2}" presName="compositeNode" presStyleCnt="0">
        <dgm:presLayoutVars>
          <dgm:bulletEnabled val="1"/>
        </dgm:presLayoutVars>
      </dgm:prSet>
      <dgm:spPr/>
    </dgm:pt>
    <dgm:pt modelId="{DA20918B-B8E8-4BC2-A8EF-94390160ADD5}" type="pres">
      <dgm:prSet presAssocID="{27CAA116-30A6-4581-9766-6A1CB8DF4CA2}" presName="bgRect" presStyleLbl="alignNode1" presStyleIdx="1" presStyleCnt="3"/>
      <dgm:spPr/>
    </dgm:pt>
    <dgm:pt modelId="{F8EDAFF2-9B97-4ACF-9F52-8442468B50F1}" type="pres">
      <dgm:prSet presAssocID="{1B61EDA2-9789-46AC-8233-634ADF61723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3568E25-CD15-4201-BDC5-676B16ACDDCA}" type="pres">
      <dgm:prSet presAssocID="{27CAA116-30A6-4581-9766-6A1CB8DF4CA2}" presName="nodeRect" presStyleLbl="alignNode1" presStyleIdx="1" presStyleCnt="3">
        <dgm:presLayoutVars>
          <dgm:bulletEnabled val="1"/>
        </dgm:presLayoutVars>
      </dgm:prSet>
      <dgm:spPr/>
    </dgm:pt>
    <dgm:pt modelId="{CA95BE08-FBA2-48C7-8BD1-26F6646086F7}" type="pres">
      <dgm:prSet presAssocID="{1B61EDA2-9789-46AC-8233-634ADF617238}" presName="sibTrans" presStyleCnt="0"/>
      <dgm:spPr/>
    </dgm:pt>
    <dgm:pt modelId="{CF648D4F-6E93-40C2-B443-0B30A0DE1F2E}" type="pres">
      <dgm:prSet presAssocID="{288677A0-935B-41D1-9665-7D421311F7BA}" presName="compositeNode" presStyleCnt="0">
        <dgm:presLayoutVars>
          <dgm:bulletEnabled val="1"/>
        </dgm:presLayoutVars>
      </dgm:prSet>
      <dgm:spPr/>
    </dgm:pt>
    <dgm:pt modelId="{4A09351C-C741-412D-B68D-217DF332D10F}" type="pres">
      <dgm:prSet presAssocID="{288677A0-935B-41D1-9665-7D421311F7BA}" presName="bgRect" presStyleLbl="alignNode1" presStyleIdx="2" presStyleCnt="3"/>
      <dgm:spPr/>
    </dgm:pt>
    <dgm:pt modelId="{A2EA3BDD-050C-45A9-9002-11AAD8D8232A}" type="pres">
      <dgm:prSet presAssocID="{F8AF59AB-1B69-422C-BA75-A48B8FD78D0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1D4FD63-DEF7-41CB-A73A-221014F35D43}" type="pres">
      <dgm:prSet presAssocID="{288677A0-935B-41D1-9665-7D421311F7B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2F26A0F-0ABD-46DC-A277-7C158EF62B4F}" type="presOf" srcId="{27CAA116-30A6-4581-9766-6A1CB8DF4CA2}" destId="{DA20918B-B8E8-4BC2-A8EF-94390160ADD5}" srcOrd="0" destOrd="0" presId="urn:microsoft.com/office/officeart/2016/7/layout/LinearBlockProcessNumbered"/>
    <dgm:cxn modelId="{B34BC917-9C03-4811-9B42-63A0C7369059}" srcId="{3793E6E2-DE84-4E9F-9D1E-DAC6DF5BC740}" destId="{288677A0-935B-41D1-9665-7D421311F7BA}" srcOrd="2" destOrd="0" parTransId="{3D91FA67-6340-4DBA-82BB-9EAA7FB3130B}" sibTransId="{F8AF59AB-1B69-422C-BA75-A48B8FD78D08}"/>
    <dgm:cxn modelId="{95CD5031-12AD-4C89-B8E9-DC093378F8EE}" type="presOf" srcId="{288677A0-935B-41D1-9665-7D421311F7BA}" destId="{F1D4FD63-DEF7-41CB-A73A-221014F35D43}" srcOrd="1" destOrd="0" presId="urn:microsoft.com/office/officeart/2016/7/layout/LinearBlockProcessNumbered"/>
    <dgm:cxn modelId="{6346E43B-261E-455B-B97F-50FACCA8DA80}" srcId="{3793E6E2-DE84-4E9F-9D1E-DAC6DF5BC740}" destId="{56ECAE52-2239-450D-B326-935C72EFBB9A}" srcOrd="0" destOrd="0" parTransId="{99A99EE4-3D78-4902-8527-6315B197A20B}" sibTransId="{FAE615A8-DE94-4700-A425-57557C833A45}"/>
    <dgm:cxn modelId="{5366B165-CEC9-48CB-83F0-7BAA47F1F4B3}" type="presOf" srcId="{3793E6E2-DE84-4E9F-9D1E-DAC6DF5BC740}" destId="{40F0EA4B-E5AD-4AB0-8E0D-1281E7F2AF76}" srcOrd="0" destOrd="0" presId="urn:microsoft.com/office/officeart/2016/7/layout/LinearBlockProcessNumbered"/>
    <dgm:cxn modelId="{5E839472-C016-44AE-B569-29848A491DAE}" type="presOf" srcId="{F8AF59AB-1B69-422C-BA75-A48B8FD78D08}" destId="{A2EA3BDD-050C-45A9-9002-11AAD8D8232A}" srcOrd="0" destOrd="0" presId="urn:microsoft.com/office/officeart/2016/7/layout/LinearBlockProcessNumbered"/>
    <dgm:cxn modelId="{4FB0F858-C92D-47DD-BB22-87D5A89D2373}" type="presOf" srcId="{56ECAE52-2239-450D-B326-935C72EFBB9A}" destId="{19691160-0278-45DE-A346-5F2C4ADF0CF8}" srcOrd="0" destOrd="0" presId="urn:microsoft.com/office/officeart/2016/7/layout/LinearBlockProcessNumbered"/>
    <dgm:cxn modelId="{B08D0682-8E19-4897-A1D9-C1613A7E67CF}" srcId="{3793E6E2-DE84-4E9F-9D1E-DAC6DF5BC740}" destId="{27CAA116-30A6-4581-9766-6A1CB8DF4CA2}" srcOrd="1" destOrd="0" parTransId="{02EDC25A-A52B-4EF4-8781-1DB444315896}" sibTransId="{1B61EDA2-9789-46AC-8233-634ADF617238}"/>
    <dgm:cxn modelId="{F774C8C3-3D37-483F-8636-7A6D27FACF99}" type="presOf" srcId="{56ECAE52-2239-450D-B326-935C72EFBB9A}" destId="{59A28F43-4374-4A38-B1AD-0A9B8E079039}" srcOrd="1" destOrd="0" presId="urn:microsoft.com/office/officeart/2016/7/layout/LinearBlockProcessNumbered"/>
    <dgm:cxn modelId="{0C26BFC6-AB4A-4DF1-B9B6-D53D1133A54E}" type="presOf" srcId="{1B61EDA2-9789-46AC-8233-634ADF617238}" destId="{F8EDAFF2-9B97-4ACF-9F52-8442468B50F1}" srcOrd="0" destOrd="0" presId="urn:microsoft.com/office/officeart/2016/7/layout/LinearBlockProcessNumbered"/>
    <dgm:cxn modelId="{57E8E6D6-65F2-4B28-945F-81F71CA6E377}" type="presOf" srcId="{27CAA116-30A6-4581-9766-6A1CB8DF4CA2}" destId="{13568E25-CD15-4201-BDC5-676B16ACDDCA}" srcOrd="1" destOrd="0" presId="urn:microsoft.com/office/officeart/2016/7/layout/LinearBlockProcessNumbered"/>
    <dgm:cxn modelId="{9BCF15FC-7786-4768-8591-0CD5272C7857}" type="presOf" srcId="{FAE615A8-DE94-4700-A425-57557C833A45}" destId="{8E694536-CDBB-4CE8-A9E2-5EDE5F608C9E}" srcOrd="0" destOrd="0" presId="urn:microsoft.com/office/officeart/2016/7/layout/LinearBlockProcessNumbered"/>
    <dgm:cxn modelId="{C406B6FD-52F9-467B-982E-1F42B211776E}" type="presOf" srcId="{288677A0-935B-41D1-9665-7D421311F7BA}" destId="{4A09351C-C741-412D-B68D-217DF332D10F}" srcOrd="0" destOrd="0" presId="urn:microsoft.com/office/officeart/2016/7/layout/LinearBlockProcessNumbered"/>
    <dgm:cxn modelId="{85D37DD4-4362-4D3A-831C-23C206DC09F9}" type="presParOf" srcId="{40F0EA4B-E5AD-4AB0-8E0D-1281E7F2AF76}" destId="{EB25C1CC-E7CF-4DF9-A9D7-14774BECBE44}" srcOrd="0" destOrd="0" presId="urn:microsoft.com/office/officeart/2016/7/layout/LinearBlockProcessNumbered"/>
    <dgm:cxn modelId="{BDEC8517-B71D-48F7-9320-3D5A8BEA16FB}" type="presParOf" srcId="{EB25C1CC-E7CF-4DF9-A9D7-14774BECBE44}" destId="{19691160-0278-45DE-A346-5F2C4ADF0CF8}" srcOrd="0" destOrd="0" presId="urn:microsoft.com/office/officeart/2016/7/layout/LinearBlockProcessNumbered"/>
    <dgm:cxn modelId="{BEAFAAB8-8240-43C9-8D95-D48E55784C96}" type="presParOf" srcId="{EB25C1CC-E7CF-4DF9-A9D7-14774BECBE44}" destId="{8E694536-CDBB-4CE8-A9E2-5EDE5F608C9E}" srcOrd="1" destOrd="0" presId="urn:microsoft.com/office/officeart/2016/7/layout/LinearBlockProcessNumbered"/>
    <dgm:cxn modelId="{393BFF8C-E6AA-404D-8545-3AC38A7E70E3}" type="presParOf" srcId="{EB25C1CC-E7CF-4DF9-A9D7-14774BECBE44}" destId="{59A28F43-4374-4A38-B1AD-0A9B8E079039}" srcOrd="2" destOrd="0" presId="urn:microsoft.com/office/officeart/2016/7/layout/LinearBlockProcessNumbered"/>
    <dgm:cxn modelId="{F8A67EBB-D5B8-4FB3-998E-9A136EEA73E6}" type="presParOf" srcId="{40F0EA4B-E5AD-4AB0-8E0D-1281E7F2AF76}" destId="{D83B4B7B-36DE-44F5-B894-7EB6E8849B6E}" srcOrd="1" destOrd="0" presId="urn:microsoft.com/office/officeart/2016/7/layout/LinearBlockProcessNumbered"/>
    <dgm:cxn modelId="{B8A90BEF-E083-4200-B017-9B4DA8FF456F}" type="presParOf" srcId="{40F0EA4B-E5AD-4AB0-8E0D-1281E7F2AF76}" destId="{1D6D472E-7530-4CCC-9D14-0D4B3AC0F40B}" srcOrd="2" destOrd="0" presId="urn:microsoft.com/office/officeart/2016/7/layout/LinearBlockProcessNumbered"/>
    <dgm:cxn modelId="{389037DE-D44D-40E0-8FF9-D2DB91EA2CC3}" type="presParOf" srcId="{1D6D472E-7530-4CCC-9D14-0D4B3AC0F40B}" destId="{DA20918B-B8E8-4BC2-A8EF-94390160ADD5}" srcOrd="0" destOrd="0" presId="urn:microsoft.com/office/officeart/2016/7/layout/LinearBlockProcessNumbered"/>
    <dgm:cxn modelId="{FF6BF715-492B-40F3-B696-60CB5EF66691}" type="presParOf" srcId="{1D6D472E-7530-4CCC-9D14-0D4B3AC0F40B}" destId="{F8EDAFF2-9B97-4ACF-9F52-8442468B50F1}" srcOrd="1" destOrd="0" presId="urn:microsoft.com/office/officeart/2016/7/layout/LinearBlockProcessNumbered"/>
    <dgm:cxn modelId="{F1413E2A-8929-4FC9-8DFE-E297ABE4D9CE}" type="presParOf" srcId="{1D6D472E-7530-4CCC-9D14-0D4B3AC0F40B}" destId="{13568E25-CD15-4201-BDC5-676B16ACDDCA}" srcOrd="2" destOrd="0" presId="urn:microsoft.com/office/officeart/2016/7/layout/LinearBlockProcessNumbered"/>
    <dgm:cxn modelId="{60926618-5DB5-42AC-9D60-4804983A7142}" type="presParOf" srcId="{40F0EA4B-E5AD-4AB0-8E0D-1281E7F2AF76}" destId="{CA95BE08-FBA2-48C7-8BD1-26F6646086F7}" srcOrd="3" destOrd="0" presId="urn:microsoft.com/office/officeart/2016/7/layout/LinearBlockProcessNumbered"/>
    <dgm:cxn modelId="{480D43D4-C211-4E1E-B2D0-AAD2793D87D8}" type="presParOf" srcId="{40F0EA4B-E5AD-4AB0-8E0D-1281E7F2AF76}" destId="{CF648D4F-6E93-40C2-B443-0B30A0DE1F2E}" srcOrd="4" destOrd="0" presId="urn:microsoft.com/office/officeart/2016/7/layout/LinearBlockProcessNumbered"/>
    <dgm:cxn modelId="{1CA4F35B-B79B-4033-A2D5-EAE8210E10C2}" type="presParOf" srcId="{CF648D4F-6E93-40C2-B443-0B30A0DE1F2E}" destId="{4A09351C-C741-412D-B68D-217DF332D10F}" srcOrd="0" destOrd="0" presId="urn:microsoft.com/office/officeart/2016/7/layout/LinearBlockProcessNumbered"/>
    <dgm:cxn modelId="{D5B858C1-B09C-4B94-AA85-EB6205A03817}" type="presParOf" srcId="{CF648D4F-6E93-40C2-B443-0B30A0DE1F2E}" destId="{A2EA3BDD-050C-45A9-9002-11AAD8D8232A}" srcOrd="1" destOrd="0" presId="urn:microsoft.com/office/officeart/2016/7/layout/LinearBlockProcessNumbered"/>
    <dgm:cxn modelId="{B91FAC63-11F6-4398-BAF6-0CB2EBCFD816}" type="presParOf" srcId="{CF648D4F-6E93-40C2-B443-0B30A0DE1F2E}" destId="{F1D4FD63-DEF7-41CB-A73A-221014F35D4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00CDE2-FF4D-4DC4-BBB5-EC429B2DE126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E282475-8B7A-467C-90AE-CBA9C1B05B71}">
      <dgm:prSet phldrT="[Text]" phldr="0"/>
      <dgm:spPr/>
      <dgm:t>
        <a:bodyPr/>
        <a:lstStyle/>
        <a:p>
          <a:r>
            <a:rPr lang="en-US" err="1">
              <a:latin typeface="Arial"/>
              <a:cs typeface="Arial"/>
            </a:rPr>
            <a:t>annual_inc</a:t>
          </a:r>
          <a:r>
            <a:rPr lang="en-US">
              <a:latin typeface="Arial"/>
              <a:cs typeface="Arial"/>
            </a:rPr>
            <a:t> </a:t>
          </a:r>
          <a:endParaRPr lang="en-US"/>
        </a:p>
      </dgm:t>
    </dgm:pt>
    <dgm:pt modelId="{0089C51C-A009-4596-B8A8-80CDBB6EBFA9}" type="parTrans" cxnId="{01B1C617-6512-4C59-8B93-49E1E67D59A3}">
      <dgm:prSet/>
      <dgm:spPr/>
      <dgm:t>
        <a:bodyPr/>
        <a:lstStyle/>
        <a:p>
          <a:endParaRPr lang="en-US"/>
        </a:p>
      </dgm:t>
    </dgm:pt>
    <dgm:pt modelId="{318BC138-D7EC-4254-A6A6-E5DDCCC6D197}" type="sibTrans" cxnId="{01B1C617-6512-4C59-8B93-49E1E67D59A3}">
      <dgm:prSet/>
      <dgm:spPr/>
      <dgm:t>
        <a:bodyPr/>
        <a:lstStyle/>
        <a:p>
          <a:endParaRPr lang="en-US"/>
        </a:p>
      </dgm:t>
    </dgm:pt>
    <dgm:pt modelId="{E10D7D57-D5FE-42D8-9921-9FE22C965FCF}">
      <dgm:prSet phldr="0"/>
      <dgm:spPr/>
      <dgm:t>
        <a:bodyPr/>
        <a:lstStyle/>
        <a:p>
          <a:pPr rtl="0"/>
          <a:r>
            <a:rPr lang="en-US" err="1">
              <a:latin typeface="Arial"/>
              <a:cs typeface="Arial"/>
            </a:rPr>
            <a:t>repay_fail</a:t>
          </a:r>
          <a:r>
            <a:rPr lang="en-US">
              <a:latin typeface="Arial"/>
              <a:cs typeface="Arial"/>
            </a:rPr>
            <a:t> </a:t>
          </a:r>
        </a:p>
      </dgm:t>
    </dgm:pt>
    <dgm:pt modelId="{F2576685-62E7-429D-BD95-82F6C7F0430A}" type="parTrans" cxnId="{CB75BE7C-60E0-4B68-A220-8AEF07434C4A}">
      <dgm:prSet/>
      <dgm:spPr/>
    </dgm:pt>
    <dgm:pt modelId="{C31222A2-8930-499D-B120-56C686CD248F}" type="sibTrans" cxnId="{CB75BE7C-60E0-4B68-A220-8AEF07434C4A}">
      <dgm:prSet/>
      <dgm:spPr/>
      <dgm:t>
        <a:bodyPr/>
        <a:lstStyle/>
        <a:p>
          <a:endParaRPr lang="en-US"/>
        </a:p>
      </dgm:t>
    </dgm:pt>
    <dgm:pt modelId="{990DBE1A-527E-4052-90D8-9071C2DC43CA}">
      <dgm:prSet phldr="0"/>
      <dgm:spPr/>
      <dgm:t>
        <a:bodyPr/>
        <a:lstStyle/>
        <a:p>
          <a:r>
            <a:rPr lang="en-US" err="1">
              <a:latin typeface="Arial"/>
              <a:cs typeface="Arial"/>
            </a:rPr>
            <a:t>int_rate</a:t>
          </a:r>
          <a:r>
            <a:rPr lang="en-US">
              <a:latin typeface="Arial"/>
              <a:cs typeface="Arial"/>
            </a:rPr>
            <a:t>  </a:t>
          </a:r>
        </a:p>
      </dgm:t>
    </dgm:pt>
    <dgm:pt modelId="{0181460A-0E5A-4E81-980C-A8B7994E9F92}" type="parTrans" cxnId="{283B036B-B2A7-497C-966D-BE6E6B17CD6D}">
      <dgm:prSet/>
      <dgm:spPr/>
    </dgm:pt>
    <dgm:pt modelId="{E7DB266D-7B97-4CC8-84AC-5D49FAD1C782}" type="sibTrans" cxnId="{283B036B-B2A7-497C-966D-BE6E6B17CD6D}">
      <dgm:prSet/>
      <dgm:spPr/>
      <dgm:t>
        <a:bodyPr/>
        <a:lstStyle/>
        <a:p>
          <a:endParaRPr lang="en-US"/>
        </a:p>
      </dgm:t>
    </dgm:pt>
    <dgm:pt modelId="{15759B73-8663-435B-B31F-250BB1407867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term </a:t>
          </a:r>
        </a:p>
      </dgm:t>
    </dgm:pt>
    <dgm:pt modelId="{2D32398E-CB2C-43F7-B52B-E9A4785A63D6}" type="parTrans" cxnId="{40DD8C20-613C-48BC-A2A0-F9BE86DAF91F}">
      <dgm:prSet/>
      <dgm:spPr/>
    </dgm:pt>
    <dgm:pt modelId="{5D764178-4048-4E0E-A6E3-A81B487450C4}" type="sibTrans" cxnId="{40DD8C20-613C-48BC-A2A0-F9BE86DAF91F}">
      <dgm:prSet/>
      <dgm:spPr/>
      <dgm:t>
        <a:bodyPr/>
        <a:lstStyle/>
        <a:p>
          <a:endParaRPr lang="en-US"/>
        </a:p>
      </dgm:t>
    </dgm:pt>
    <dgm:pt modelId="{45EAD8BF-AFB8-4145-A8A8-3EAB2485900B}">
      <dgm:prSet phldr="0"/>
      <dgm:spPr/>
      <dgm:t>
        <a:bodyPr/>
        <a:lstStyle/>
        <a:p>
          <a:r>
            <a:rPr lang="en-US" err="1">
              <a:latin typeface="Arial"/>
              <a:cs typeface="Arial"/>
            </a:rPr>
            <a:t>emp_length</a:t>
          </a:r>
          <a:r>
            <a:rPr lang="en-US">
              <a:latin typeface="Arial"/>
              <a:cs typeface="Arial"/>
            </a:rPr>
            <a:t> </a:t>
          </a:r>
        </a:p>
      </dgm:t>
    </dgm:pt>
    <dgm:pt modelId="{B0ACAEC0-5E35-496B-A441-19D674C5356F}" type="parTrans" cxnId="{58F91243-9E0B-445F-9FDD-BB0EDF3A2BF8}">
      <dgm:prSet/>
      <dgm:spPr/>
    </dgm:pt>
    <dgm:pt modelId="{7F1EBC7E-F15C-42F8-ADCF-FE0A3A6CC7C7}" type="sibTrans" cxnId="{58F91243-9E0B-445F-9FDD-BB0EDF3A2BF8}">
      <dgm:prSet/>
      <dgm:spPr/>
      <dgm:t>
        <a:bodyPr/>
        <a:lstStyle/>
        <a:p>
          <a:endParaRPr lang="en-US"/>
        </a:p>
      </dgm:t>
    </dgm:pt>
    <dgm:pt modelId="{866894DF-7748-42C2-93B3-7BF4C0A26E09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purpose </a:t>
          </a:r>
        </a:p>
      </dgm:t>
    </dgm:pt>
    <dgm:pt modelId="{0EA8E123-3A37-4E1F-BD4A-D5D941418CFA}" type="parTrans" cxnId="{8DB40F8B-C764-4EF6-BC95-1BCE1FE7B95A}">
      <dgm:prSet/>
      <dgm:spPr/>
    </dgm:pt>
    <dgm:pt modelId="{9255E2F0-A5E5-4693-B84F-AFF9DEDB005F}" type="sibTrans" cxnId="{8DB40F8B-C764-4EF6-BC95-1BCE1FE7B95A}">
      <dgm:prSet/>
      <dgm:spPr/>
      <dgm:t>
        <a:bodyPr/>
        <a:lstStyle/>
        <a:p>
          <a:endParaRPr lang="en-US"/>
        </a:p>
      </dgm:t>
    </dgm:pt>
    <dgm:pt modelId="{C08E4B85-9F24-4A45-A9C9-CC2710E350AD}">
      <dgm:prSet phldr="0"/>
      <dgm:spPr/>
      <dgm:t>
        <a:bodyPr/>
        <a:lstStyle/>
        <a:p>
          <a:r>
            <a:rPr lang="en-US" err="1">
              <a:latin typeface="Arial"/>
              <a:cs typeface="Arial"/>
            </a:rPr>
            <a:t>verification_status</a:t>
          </a:r>
          <a:r>
            <a:rPr lang="en-US">
              <a:latin typeface="Arial"/>
              <a:cs typeface="Arial"/>
            </a:rPr>
            <a:t> </a:t>
          </a:r>
        </a:p>
      </dgm:t>
    </dgm:pt>
    <dgm:pt modelId="{5F298DD3-FC4B-40A0-983F-BA1973D9E382}" type="parTrans" cxnId="{8FFF5E5D-572C-4B14-89F0-21465EB2A09F}">
      <dgm:prSet/>
      <dgm:spPr/>
    </dgm:pt>
    <dgm:pt modelId="{22023095-E08E-4456-A40D-85BDEDF26316}" type="sibTrans" cxnId="{8FFF5E5D-572C-4B14-89F0-21465EB2A09F}">
      <dgm:prSet/>
      <dgm:spPr/>
      <dgm:t>
        <a:bodyPr/>
        <a:lstStyle/>
        <a:p>
          <a:endParaRPr lang="en-US"/>
        </a:p>
      </dgm:t>
    </dgm:pt>
    <dgm:pt modelId="{2A92E66B-0E6F-4460-9222-1ECCC0A8A2CA}">
      <dgm:prSet phldr="0"/>
      <dgm:spPr/>
      <dgm:t>
        <a:bodyPr/>
        <a:lstStyle/>
        <a:p>
          <a:r>
            <a:rPr lang="en-US" err="1">
              <a:latin typeface="Arial"/>
              <a:cs typeface="Arial"/>
            </a:rPr>
            <a:t>home_ownership</a:t>
          </a:r>
          <a:r>
            <a:rPr lang="en-US">
              <a:latin typeface="Arial"/>
              <a:cs typeface="Arial"/>
            </a:rPr>
            <a:t> </a:t>
          </a:r>
        </a:p>
      </dgm:t>
    </dgm:pt>
    <dgm:pt modelId="{6E46ACA7-961F-42FD-AC6B-C4DA12E26107}" type="parTrans" cxnId="{6653DD9E-CEEF-439E-885E-C4C2B38BF340}">
      <dgm:prSet/>
      <dgm:spPr/>
    </dgm:pt>
    <dgm:pt modelId="{22241F8E-977D-4810-A938-2E85372A67EE}" type="sibTrans" cxnId="{6653DD9E-CEEF-439E-885E-C4C2B38BF340}">
      <dgm:prSet/>
      <dgm:spPr/>
      <dgm:t>
        <a:bodyPr/>
        <a:lstStyle/>
        <a:p>
          <a:endParaRPr lang="en-US"/>
        </a:p>
      </dgm:t>
    </dgm:pt>
    <dgm:pt modelId="{EB842CC8-7F87-4717-9CFF-2A4B7A8FF732}">
      <dgm:prSet phldr="0"/>
      <dgm:spPr/>
      <dgm:t>
        <a:bodyPr/>
        <a:lstStyle/>
        <a:p>
          <a:pPr rtl="0"/>
          <a:r>
            <a:rPr lang="en-US" b="1">
              <a:latin typeface="Arial"/>
              <a:cs typeface="Arial"/>
            </a:rPr>
            <a:t>Random Effect - addr_state</a:t>
          </a:r>
        </a:p>
      </dgm:t>
    </dgm:pt>
    <dgm:pt modelId="{518D8FE9-2B38-40AD-82CB-05F298DDF1BF}" type="parTrans" cxnId="{8633E73E-E02E-49C2-A5C4-9711CD03E0B5}">
      <dgm:prSet/>
      <dgm:spPr/>
    </dgm:pt>
    <dgm:pt modelId="{FC4BFC6D-DC43-4ED6-B757-3BEEE3529A6D}" type="sibTrans" cxnId="{8633E73E-E02E-49C2-A5C4-9711CD03E0B5}">
      <dgm:prSet/>
      <dgm:spPr/>
    </dgm:pt>
    <dgm:pt modelId="{EFDF87F0-3733-4D8C-895F-8733E083845E}">
      <dgm:prSet phldr="0"/>
      <dgm:spPr/>
      <dgm:t>
        <a:bodyPr/>
        <a:lstStyle/>
        <a:p>
          <a:pPr rtl="0"/>
          <a:r>
            <a:rPr lang="en-US" b="1">
              <a:solidFill>
                <a:srgbClr val="000000"/>
              </a:solidFill>
              <a:latin typeface="Arial"/>
              <a:cs typeface="Calibri"/>
            </a:rPr>
            <a:t>Random Effect -</a:t>
          </a:r>
          <a:r>
            <a:rPr lang="en-US" b="1">
              <a:latin typeface="Arial"/>
              <a:cs typeface="Calibri"/>
            </a:rPr>
            <a:t> </a:t>
          </a:r>
          <a:r>
            <a:rPr lang="en-US" b="1">
              <a:latin typeface="Arial"/>
              <a:cs typeface="Arial"/>
            </a:rPr>
            <a:t>issue_d</a:t>
          </a:r>
        </a:p>
      </dgm:t>
    </dgm:pt>
    <dgm:pt modelId="{3E1EC5A8-31B3-4BE5-BD69-7F7390A123E1}" type="parTrans" cxnId="{40CAD258-756F-4ACA-A297-C7115D2149D5}">
      <dgm:prSet/>
      <dgm:spPr/>
    </dgm:pt>
    <dgm:pt modelId="{EA391418-D261-4299-A677-6D7B8DBB3AB9}" type="sibTrans" cxnId="{40CAD258-756F-4ACA-A297-C7115D2149D5}">
      <dgm:prSet/>
      <dgm:spPr/>
    </dgm:pt>
    <dgm:pt modelId="{2C52DEC3-6E3A-4465-94CD-0D6C1DEAD1A3}">
      <dgm:prSet phldr="0"/>
      <dgm:spPr/>
      <dgm:t>
        <a:bodyPr/>
        <a:lstStyle/>
        <a:p>
          <a:pPr rtl="0"/>
          <a:endParaRPr lang="en-US">
            <a:latin typeface="Avenir Next LT Pro"/>
            <a:cs typeface="Arial"/>
          </a:endParaRPr>
        </a:p>
      </dgm:t>
    </dgm:pt>
    <dgm:pt modelId="{06D57787-5611-4F32-93F5-629B52E20DE7}" type="parTrans" cxnId="{784CEC9B-9DA0-481B-B58D-76CCE8D8BBC8}">
      <dgm:prSet/>
      <dgm:spPr/>
    </dgm:pt>
    <dgm:pt modelId="{89FF4A44-D1F1-42DE-8C22-A838CEC4488A}" type="sibTrans" cxnId="{784CEC9B-9DA0-481B-B58D-76CCE8D8BBC8}">
      <dgm:prSet/>
      <dgm:spPr/>
    </dgm:pt>
    <dgm:pt modelId="{4AC03AC0-E7B4-4A96-A473-CFE938787782}" type="pres">
      <dgm:prSet presAssocID="{8A00CDE2-FF4D-4DC4-BBB5-EC429B2DE126}" presName="linear" presStyleCnt="0">
        <dgm:presLayoutVars>
          <dgm:dir/>
          <dgm:animLvl val="lvl"/>
          <dgm:resizeHandles val="exact"/>
        </dgm:presLayoutVars>
      </dgm:prSet>
      <dgm:spPr/>
    </dgm:pt>
    <dgm:pt modelId="{2F065F44-9EDA-410A-BE88-D292B83B1FBC}" type="pres">
      <dgm:prSet presAssocID="{E10D7D57-D5FE-42D8-9921-9FE22C965FCF}" presName="parentLin" presStyleCnt="0"/>
      <dgm:spPr/>
    </dgm:pt>
    <dgm:pt modelId="{55E0A88C-BF9F-4C87-BBEA-25BAA070FAB5}" type="pres">
      <dgm:prSet presAssocID="{E10D7D57-D5FE-42D8-9921-9FE22C965FCF}" presName="parentLeftMargin" presStyleLbl="node1" presStyleIdx="0" presStyleCnt="1"/>
      <dgm:spPr/>
    </dgm:pt>
    <dgm:pt modelId="{6BA2566D-2B20-4CD5-9E2C-121C2B9E2A82}" type="pres">
      <dgm:prSet presAssocID="{E10D7D57-D5FE-42D8-9921-9FE22C965FC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DD3BF0B-156D-49F3-8365-B00035E3EC61}" type="pres">
      <dgm:prSet presAssocID="{E10D7D57-D5FE-42D8-9921-9FE22C965FCF}" presName="negativeSpace" presStyleCnt="0"/>
      <dgm:spPr/>
    </dgm:pt>
    <dgm:pt modelId="{252B8AC0-3DE4-4A0C-BA6E-DEF12F896DA2}" type="pres">
      <dgm:prSet presAssocID="{E10D7D57-D5FE-42D8-9921-9FE22C965FC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1B1C617-6512-4C59-8B93-49E1E67D59A3}" srcId="{E10D7D57-D5FE-42D8-9921-9FE22C965FCF}" destId="{2E282475-8B7A-467C-90AE-CBA9C1B05B71}" srcOrd="6" destOrd="0" parTransId="{0089C51C-A009-4596-B8A8-80CDBB6EBFA9}" sibTransId="{318BC138-D7EC-4254-A6A6-E5DDCCC6D197}"/>
    <dgm:cxn modelId="{40DD8C20-613C-48BC-A2A0-F9BE86DAF91F}" srcId="{E10D7D57-D5FE-42D8-9921-9FE22C965FCF}" destId="{15759B73-8663-435B-B31F-250BB1407867}" srcOrd="1" destOrd="0" parTransId="{2D32398E-CB2C-43F7-B52B-E9A4785A63D6}" sibTransId="{5D764178-4048-4E0E-A6E3-A81B487450C4}"/>
    <dgm:cxn modelId="{A2C19B33-1994-4503-8D5E-78D737DA63C1}" type="presOf" srcId="{45EAD8BF-AFB8-4145-A8A8-3EAB2485900B}" destId="{252B8AC0-3DE4-4A0C-BA6E-DEF12F896DA2}" srcOrd="0" destOrd="2" presId="urn:microsoft.com/office/officeart/2005/8/layout/list1"/>
    <dgm:cxn modelId="{8633E73E-E02E-49C2-A5C4-9711CD03E0B5}" srcId="{E10D7D57-D5FE-42D8-9921-9FE22C965FCF}" destId="{EB842CC8-7F87-4717-9CFF-2A4B7A8FF732}" srcOrd="7" destOrd="0" parTransId="{518D8FE9-2B38-40AD-82CB-05F298DDF1BF}" sibTransId="{FC4BFC6D-DC43-4ED6-B757-3BEEE3529A6D}"/>
    <dgm:cxn modelId="{8FFF5E5D-572C-4B14-89F0-21465EB2A09F}" srcId="{E10D7D57-D5FE-42D8-9921-9FE22C965FCF}" destId="{C08E4B85-9F24-4A45-A9C9-CC2710E350AD}" srcOrd="4" destOrd="0" parTransId="{5F298DD3-FC4B-40A0-983F-BA1973D9E382}" sibTransId="{22023095-E08E-4456-A40D-85BDEDF26316}"/>
    <dgm:cxn modelId="{58F91243-9E0B-445F-9FDD-BB0EDF3A2BF8}" srcId="{E10D7D57-D5FE-42D8-9921-9FE22C965FCF}" destId="{45EAD8BF-AFB8-4145-A8A8-3EAB2485900B}" srcOrd="2" destOrd="0" parTransId="{B0ACAEC0-5E35-496B-A441-19D674C5356F}" sibTransId="{7F1EBC7E-F15C-42F8-ADCF-FE0A3A6CC7C7}"/>
    <dgm:cxn modelId="{92243864-AD27-4842-8090-537363E5A8C1}" type="presOf" srcId="{E10D7D57-D5FE-42D8-9921-9FE22C965FCF}" destId="{55E0A88C-BF9F-4C87-BBEA-25BAA070FAB5}" srcOrd="0" destOrd="0" presId="urn:microsoft.com/office/officeart/2005/8/layout/list1"/>
    <dgm:cxn modelId="{ED6F7D67-0C35-4EF0-8D13-00BE17FBE820}" type="presOf" srcId="{E10D7D57-D5FE-42D8-9921-9FE22C965FCF}" destId="{6BA2566D-2B20-4CD5-9E2C-121C2B9E2A82}" srcOrd="1" destOrd="0" presId="urn:microsoft.com/office/officeart/2005/8/layout/list1"/>
    <dgm:cxn modelId="{283B036B-B2A7-497C-966D-BE6E6B17CD6D}" srcId="{E10D7D57-D5FE-42D8-9921-9FE22C965FCF}" destId="{990DBE1A-527E-4052-90D8-9071C2DC43CA}" srcOrd="0" destOrd="0" parTransId="{0181460A-0E5A-4E81-980C-A8B7994E9F92}" sibTransId="{E7DB266D-7B97-4CC8-84AC-5D49FAD1C782}"/>
    <dgm:cxn modelId="{63AC7876-F14C-4937-A6F8-43E82E1A809A}" type="presOf" srcId="{C08E4B85-9F24-4A45-A9C9-CC2710E350AD}" destId="{252B8AC0-3DE4-4A0C-BA6E-DEF12F896DA2}" srcOrd="0" destOrd="4" presId="urn:microsoft.com/office/officeart/2005/8/layout/list1"/>
    <dgm:cxn modelId="{40CAD258-756F-4ACA-A297-C7115D2149D5}" srcId="{E10D7D57-D5FE-42D8-9921-9FE22C965FCF}" destId="{EFDF87F0-3733-4D8C-895F-8733E083845E}" srcOrd="8" destOrd="0" parTransId="{3E1EC5A8-31B3-4BE5-BD69-7F7390A123E1}" sibTransId="{EA391418-D261-4299-A677-6D7B8DBB3AB9}"/>
    <dgm:cxn modelId="{CB75BE7C-60E0-4B68-A220-8AEF07434C4A}" srcId="{8A00CDE2-FF4D-4DC4-BBB5-EC429B2DE126}" destId="{E10D7D57-D5FE-42D8-9921-9FE22C965FCF}" srcOrd="0" destOrd="0" parTransId="{F2576685-62E7-429D-BD95-82F6C7F0430A}" sibTransId="{C31222A2-8930-499D-B120-56C686CD248F}"/>
    <dgm:cxn modelId="{8DB40F8B-C764-4EF6-BC95-1BCE1FE7B95A}" srcId="{E10D7D57-D5FE-42D8-9921-9FE22C965FCF}" destId="{866894DF-7748-42C2-93B3-7BF4C0A26E09}" srcOrd="3" destOrd="0" parTransId="{0EA8E123-3A37-4E1F-BD4A-D5D941418CFA}" sibTransId="{9255E2F0-A5E5-4693-B84F-AFF9DEDB005F}"/>
    <dgm:cxn modelId="{F2B51D8E-67A0-46C3-A25D-D39E22BCD1C3}" type="presOf" srcId="{EB842CC8-7F87-4717-9CFF-2A4B7A8FF732}" destId="{252B8AC0-3DE4-4A0C-BA6E-DEF12F896DA2}" srcOrd="0" destOrd="7" presId="urn:microsoft.com/office/officeart/2005/8/layout/list1"/>
    <dgm:cxn modelId="{E11FFC8E-1F5E-4A4E-914B-FB69ED4139E5}" type="presOf" srcId="{990DBE1A-527E-4052-90D8-9071C2DC43CA}" destId="{252B8AC0-3DE4-4A0C-BA6E-DEF12F896DA2}" srcOrd="0" destOrd="0" presId="urn:microsoft.com/office/officeart/2005/8/layout/list1"/>
    <dgm:cxn modelId="{A04A529A-E125-4FB7-ABFA-8BDB0CE6B240}" type="presOf" srcId="{2C52DEC3-6E3A-4465-94CD-0D6C1DEAD1A3}" destId="{252B8AC0-3DE4-4A0C-BA6E-DEF12F896DA2}" srcOrd="0" destOrd="9" presId="urn:microsoft.com/office/officeart/2005/8/layout/list1"/>
    <dgm:cxn modelId="{784CEC9B-9DA0-481B-B58D-76CCE8D8BBC8}" srcId="{E10D7D57-D5FE-42D8-9921-9FE22C965FCF}" destId="{2C52DEC3-6E3A-4465-94CD-0D6C1DEAD1A3}" srcOrd="9" destOrd="0" parTransId="{06D57787-5611-4F32-93F5-629B52E20DE7}" sibTransId="{89FF4A44-D1F1-42DE-8C22-A838CEC4488A}"/>
    <dgm:cxn modelId="{6653DD9E-CEEF-439E-885E-C4C2B38BF340}" srcId="{E10D7D57-D5FE-42D8-9921-9FE22C965FCF}" destId="{2A92E66B-0E6F-4460-9222-1ECCC0A8A2CA}" srcOrd="5" destOrd="0" parTransId="{6E46ACA7-961F-42FD-AC6B-C4DA12E26107}" sibTransId="{22241F8E-977D-4810-A938-2E85372A67EE}"/>
    <dgm:cxn modelId="{0A8C03A0-6683-4C21-9EE0-07BC5C9ECD9A}" type="presOf" srcId="{2A92E66B-0E6F-4460-9222-1ECCC0A8A2CA}" destId="{252B8AC0-3DE4-4A0C-BA6E-DEF12F896DA2}" srcOrd="0" destOrd="5" presId="urn:microsoft.com/office/officeart/2005/8/layout/list1"/>
    <dgm:cxn modelId="{67796CB7-1D2F-46EC-812C-211A620A06E7}" type="presOf" srcId="{EFDF87F0-3733-4D8C-895F-8733E083845E}" destId="{252B8AC0-3DE4-4A0C-BA6E-DEF12F896DA2}" srcOrd="0" destOrd="8" presId="urn:microsoft.com/office/officeart/2005/8/layout/list1"/>
    <dgm:cxn modelId="{92EEE8C0-6D48-47C6-83ED-C6DC500989C6}" type="presOf" srcId="{8A00CDE2-FF4D-4DC4-BBB5-EC429B2DE126}" destId="{4AC03AC0-E7B4-4A96-A473-CFE938787782}" srcOrd="0" destOrd="0" presId="urn:microsoft.com/office/officeart/2005/8/layout/list1"/>
    <dgm:cxn modelId="{2F1AADC9-9CE3-4FD9-B46C-42E81C3EC5D8}" type="presOf" srcId="{2E282475-8B7A-467C-90AE-CBA9C1B05B71}" destId="{252B8AC0-3DE4-4A0C-BA6E-DEF12F896DA2}" srcOrd="0" destOrd="6" presId="urn:microsoft.com/office/officeart/2005/8/layout/list1"/>
    <dgm:cxn modelId="{587377CA-BCC9-4AE8-8454-926EB09598E5}" type="presOf" srcId="{866894DF-7748-42C2-93B3-7BF4C0A26E09}" destId="{252B8AC0-3DE4-4A0C-BA6E-DEF12F896DA2}" srcOrd="0" destOrd="3" presId="urn:microsoft.com/office/officeart/2005/8/layout/list1"/>
    <dgm:cxn modelId="{DF2482F4-A77D-4B86-958D-FB848DF92582}" type="presOf" srcId="{15759B73-8663-435B-B31F-250BB1407867}" destId="{252B8AC0-3DE4-4A0C-BA6E-DEF12F896DA2}" srcOrd="0" destOrd="1" presId="urn:microsoft.com/office/officeart/2005/8/layout/list1"/>
    <dgm:cxn modelId="{87362DE1-7FFE-44EB-9917-B4E16911BAE6}" type="presParOf" srcId="{4AC03AC0-E7B4-4A96-A473-CFE938787782}" destId="{2F065F44-9EDA-410A-BE88-D292B83B1FBC}" srcOrd="0" destOrd="0" presId="urn:microsoft.com/office/officeart/2005/8/layout/list1"/>
    <dgm:cxn modelId="{48AEA941-683C-43D3-A409-BA3A1AE05369}" type="presParOf" srcId="{2F065F44-9EDA-410A-BE88-D292B83B1FBC}" destId="{55E0A88C-BF9F-4C87-BBEA-25BAA070FAB5}" srcOrd="0" destOrd="0" presId="urn:microsoft.com/office/officeart/2005/8/layout/list1"/>
    <dgm:cxn modelId="{78650D0A-E3B4-49A9-86AE-E6EE0E932180}" type="presParOf" srcId="{2F065F44-9EDA-410A-BE88-D292B83B1FBC}" destId="{6BA2566D-2B20-4CD5-9E2C-121C2B9E2A82}" srcOrd="1" destOrd="0" presId="urn:microsoft.com/office/officeart/2005/8/layout/list1"/>
    <dgm:cxn modelId="{5ABD2D9F-3931-4000-B096-EC92D19CDCF9}" type="presParOf" srcId="{4AC03AC0-E7B4-4A96-A473-CFE938787782}" destId="{5DD3BF0B-156D-49F3-8365-B00035E3EC61}" srcOrd="1" destOrd="0" presId="urn:microsoft.com/office/officeart/2005/8/layout/list1"/>
    <dgm:cxn modelId="{88EF2A00-54C6-49B4-B71D-2863DF588760}" type="presParOf" srcId="{4AC03AC0-E7B4-4A96-A473-CFE938787782}" destId="{252B8AC0-3DE4-4A0C-BA6E-DEF12F896DA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D76FC-3262-446C-A557-A4B9BFE2EA66}">
      <dsp:nvSpPr>
        <dsp:cNvPr id="0" name=""/>
        <dsp:cNvSpPr/>
      </dsp:nvSpPr>
      <dsp:spPr>
        <a:xfrm>
          <a:off x="0" y="3079938"/>
          <a:ext cx="9854074" cy="10109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Requested a complete "ground-up" rebuild.</a:t>
          </a:r>
        </a:p>
      </dsp:txBody>
      <dsp:txXfrm>
        <a:off x="0" y="3079938"/>
        <a:ext cx="9854074" cy="1010904"/>
      </dsp:txXfrm>
    </dsp:sp>
    <dsp:sp modelId="{88CC62A1-31D0-4A80-85B6-E1042F179818}">
      <dsp:nvSpPr>
        <dsp:cNvPr id="0" name=""/>
        <dsp:cNvSpPr/>
      </dsp:nvSpPr>
      <dsp:spPr>
        <a:xfrm rot="10800000">
          <a:off x="0" y="1540330"/>
          <a:ext cx="9854074" cy="155477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They have deemed our current credit risk models inadequate</a:t>
          </a:r>
        </a:p>
      </dsp:txBody>
      <dsp:txXfrm rot="10800000">
        <a:off x="0" y="1540330"/>
        <a:ext cx="9854074" cy="1010244"/>
      </dsp:txXfrm>
    </dsp:sp>
    <dsp:sp modelId="{87802C48-2820-4C4A-8476-EDDE8200F845}">
      <dsp:nvSpPr>
        <dsp:cNvPr id="0" name=""/>
        <dsp:cNvSpPr/>
      </dsp:nvSpPr>
      <dsp:spPr>
        <a:xfrm rot="10800000">
          <a:off x="0" y="723"/>
          <a:ext cx="9854074" cy="155477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Our peer-to-peer lending start-up has been acquired</a:t>
          </a:r>
        </a:p>
      </dsp:txBody>
      <dsp:txXfrm rot="10800000">
        <a:off x="0" y="723"/>
        <a:ext cx="9854074" cy="10102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91160-0278-45DE-A346-5F2C4ADF0CF8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venir Next LT Pro"/>
            </a:rPr>
            <a:t>Weird that default rate increases.</a:t>
          </a:r>
          <a:endParaRPr lang="en-US" sz="2200" kern="1200"/>
        </a:p>
      </dsp:txBody>
      <dsp:txXfrm>
        <a:off x="821" y="1776404"/>
        <a:ext cx="3327201" cy="2395585"/>
      </dsp:txXfrm>
    </dsp:sp>
    <dsp:sp modelId="{8E694536-CDBB-4CE8-A9E2-5EDE5F608C9E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DA20918B-B8E8-4BC2-A8EF-94390160ADD5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venir Next LT Pro"/>
            </a:rPr>
            <a:t>When controlling for random effects (time + location) not </a:t>
          </a:r>
          <a:r>
            <a:rPr lang="en-US" sz="2200" kern="1200" err="1">
              <a:latin typeface="Avenir Next LT Pro"/>
            </a:rPr>
            <a:t>statstically</a:t>
          </a:r>
          <a:r>
            <a:rPr lang="en-US" sz="2200" kern="1200">
              <a:latin typeface="Avenir Next LT Pro"/>
            </a:rPr>
            <a:t> </a:t>
          </a:r>
          <a:r>
            <a:rPr lang="en-US" sz="2200" kern="1200" err="1">
              <a:latin typeface="Avenir Next LT Pro"/>
            </a:rPr>
            <a:t>signficant</a:t>
          </a:r>
          <a:r>
            <a:rPr lang="en-US" sz="2200" kern="1200">
              <a:latin typeface="Avenir Next LT Pro"/>
            </a:rPr>
            <a:t>.</a:t>
          </a:r>
          <a:endParaRPr lang="en-US" sz="2200" kern="1200"/>
        </a:p>
      </dsp:txBody>
      <dsp:txXfrm>
        <a:off x="3594199" y="1776404"/>
        <a:ext cx="3327201" cy="2395585"/>
      </dsp:txXfrm>
    </dsp:sp>
    <dsp:sp modelId="{F8EDAFF2-9B97-4ACF-9F52-8442468B50F1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33740552-4A1C-4AEE-A07E-81070C59C928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venir Next LT Pro"/>
            </a:rPr>
            <a:t>Therefore, this covariate is probably not important.</a:t>
          </a:r>
        </a:p>
      </dsp:txBody>
      <dsp:txXfrm>
        <a:off x="7187576" y="1776404"/>
        <a:ext cx="3327201" cy="2395585"/>
      </dsp:txXfrm>
    </dsp:sp>
    <dsp:sp modelId="{83DCE3A5-7D54-48BF-861D-258F406E0223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95047-AACA-4898-A6B2-17DC354C0D42}">
      <dsp:nvSpPr>
        <dsp:cNvPr id="0" name=""/>
        <dsp:cNvSpPr/>
      </dsp:nvSpPr>
      <dsp:spPr>
        <a:xfrm>
          <a:off x="0" y="4476"/>
          <a:ext cx="6571413" cy="953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8BD12-E2CC-44C6-92DC-ECA399F0D4C8}">
      <dsp:nvSpPr>
        <dsp:cNvPr id="0" name=""/>
        <dsp:cNvSpPr/>
      </dsp:nvSpPr>
      <dsp:spPr>
        <a:xfrm>
          <a:off x="288420" y="219003"/>
          <a:ext cx="524400" cy="524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2A2F1-A261-4580-B0DC-5436C83E5F21}">
      <dsp:nvSpPr>
        <dsp:cNvPr id="0" name=""/>
        <dsp:cNvSpPr/>
      </dsp:nvSpPr>
      <dsp:spPr>
        <a:xfrm>
          <a:off x="1101241" y="4476"/>
          <a:ext cx="5470171" cy="9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07" tIns="100907" rIns="100907" bIns="10090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Avenir Next LT Pro"/>
            </a:rPr>
            <a:t>How</a:t>
          </a:r>
          <a:r>
            <a:rPr lang="en-US" sz="1700" kern="1200"/>
            <a:t> does your new model perform compared to the one you used previously? How can it be </a:t>
          </a:r>
          <a:r>
            <a:rPr lang="en-US" sz="1700" kern="1200">
              <a:latin typeface="Avenir Next LT Pro"/>
            </a:rPr>
            <a:t>expected to</a:t>
          </a:r>
          <a:r>
            <a:rPr lang="en-US" sz="1700" kern="1200"/>
            <a:t> perform on new loan applications?</a:t>
          </a:r>
        </a:p>
      </dsp:txBody>
      <dsp:txXfrm>
        <a:off x="1101241" y="4476"/>
        <a:ext cx="5470171" cy="953455"/>
      </dsp:txXfrm>
    </dsp:sp>
    <dsp:sp modelId="{4084738B-A132-4665-90CB-0EC0B2FAACBA}">
      <dsp:nvSpPr>
        <dsp:cNvPr id="0" name=""/>
        <dsp:cNvSpPr/>
      </dsp:nvSpPr>
      <dsp:spPr>
        <a:xfrm>
          <a:off x="0" y="1196295"/>
          <a:ext cx="6571413" cy="953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81CEA-47A2-4BA0-9BC0-247C76F8A11B}">
      <dsp:nvSpPr>
        <dsp:cNvPr id="0" name=""/>
        <dsp:cNvSpPr/>
      </dsp:nvSpPr>
      <dsp:spPr>
        <a:xfrm>
          <a:off x="288420" y="1410823"/>
          <a:ext cx="524400" cy="524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6C1B2-13B2-4D83-BB11-08D260BB9113}">
      <dsp:nvSpPr>
        <dsp:cNvPr id="0" name=""/>
        <dsp:cNvSpPr/>
      </dsp:nvSpPr>
      <dsp:spPr>
        <a:xfrm>
          <a:off x="1101241" y="1196295"/>
          <a:ext cx="5470171" cy="9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07" tIns="100907" rIns="100907" bIns="10090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Avenir Next LT Pro"/>
            </a:rPr>
            <a:t>What</a:t>
          </a:r>
          <a:r>
            <a:rPr lang="en-US" sz="1700" kern="1200"/>
            <a:t> are the important variables in this model? </a:t>
          </a:r>
        </a:p>
      </dsp:txBody>
      <dsp:txXfrm>
        <a:off x="1101241" y="1196295"/>
        <a:ext cx="5470171" cy="953455"/>
      </dsp:txXfrm>
    </dsp:sp>
    <dsp:sp modelId="{1AE08CA4-959E-4580-B5FD-FB32F7C6A97A}">
      <dsp:nvSpPr>
        <dsp:cNvPr id="0" name=""/>
        <dsp:cNvSpPr/>
      </dsp:nvSpPr>
      <dsp:spPr>
        <a:xfrm>
          <a:off x="0" y="2388115"/>
          <a:ext cx="6571413" cy="953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39ABA-6D03-478F-AF42-EB12203588DD}">
      <dsp:nvSpPr>
        <dsp:cNvPr id="0" name=""/>
        <dsp:cNvSpPr/>
      </dsp:nvSpPr>
      <dsp:spPr>
        <a:xfrm>
          <a:off x="288420" y="2602642"/>
          <a:ext cx="524400" cy="524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F5607-6322-4DF4-ACB1-60EBA4769084}">
      <dsp:nvSpPr>
        <dsp:cNvPr id="0" name=""/>
        <dsp:cNvSpPr/>
      </dsp:nvSpPr>
      <dsp:spPr>
        <a:xfrm>
          <a:off x="1101241" y="2388115"/>
          <a:ext cx="5470171" cy="9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07" tIns="100907" rIns="100907" bIns="10090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Avenir Next LT Pro"/>
            </a:rPr>
            <a:t>Can</a:t>
          </a:r>
          <a:r>
            <a:rPr lang="en-US" sz="1700" kern="1200"/>
            <a:t> accounting for this variation (e.g., state/zip-code and time) improve performance benchmarks?</a:t>
          </a:r>
        </a:p>
      </dsp:txBody>
      <dsp:txXfrm>
        <a:off x="1101241" y="2388115"/>
        <a:ext cx="5470171" cy="953455"/>
      </dsp:txXfrm>
    </dsp:sp>
    <dsp:sp modelId="{2150AEB3-D51E-4D13-9E27-A0C338C8AE6B}">
      <dsp:nvSpPr>
        <dsp:cNvPr id="0" name=""/>
        <dsp:cNvSpPr/>
      </dsp:nvSpPr>
      <dsp:spPr>
        <a:xfrm>
          <a:off x="0" y="3579934"/>
          <a:ext cx="6571413" cy="953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391D5-DB2E-4C58-8B2D-3625D80FA4C8}">
      <dsp:nvSpPr>
        <dsp:cNvPr id="0" name=""/>
        <dsp:cNvSpPr/>
      </dsp:nvSpPr>
      <dsp:spPr>
        <a:xfrm>
          <a:off x="288420" y="3794462"/>
          <a:ext cx="524400" cy="524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62FA4-691D-4F56-8B4F-6BDC0F257AF5}">
      <dsp:nvSpPr>
        <dsp:cNvPr id="0" name=""/>
        <dsp:cNvSpPr/>
      </dsp:nvSpPr>
      <dsp:spPr>
        <a:xfrm>
          <a:off x="1101241" y="3579934"/>
          <a:ext cx="5470171" cy="9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07" tIns="100907" rIns="100907" bIns="10090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Are there any surprising differences in variables that are important for predicting credit risk, between your model with/without location and time information?</a:t>
          </a:r>
        </a:p>
      </dsp:txBody>
      <dsp:txXfrm>
        <a:off x="1101241" y="3579934"/>
        <a:ext cx="5470171" cy="953455"/>
      </dsp:txXfrm>
    </dsp:sp>
    <dsp:sp modelId="{B9DFD635-433F-4A49-958A-CD908BC53D7F}">
      <dsp:nvSpPr>
        <dsp:cNvPr id="0" name=""/>
        <dsp:cNvSpPr/>
      </dsp:nvSpPr>
      <dsp:spPr>
        <a:xfrm>
          <a:off x="0" y="4771754"/>
          <a:ext cx="6571413" cy="953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AEC4B-DC74-45C0-9C40-1C4A16E8B17A}">
      <dsp:nvSpPr>
        <dsp:cNvPr id="0" name=""/>
        <dsp:cNvSpPr/>
      </dsp:nvSpPr>
      <dsp:spPr>
        <a:xfrm>
          <a:off x="288420" y="4986281"/>
          <a:ext cx="524400" cy="5244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1241C-948D-4568-AD47-211AEF60A081}">
      <dsp:nvSpPr>
        <dsp:cNvPr id="0" name=""/>
        <dsp:cNvSpPr/>
      </dsp:nvSpPr>
      <dsp:spPr>
        <a:xfrm>
          <a:off x="1101241" y="4771754"/>
          <a:ext cx="5470171" cy="9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07" tIns="100907" rIns="100907" bIns="10090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Does credit risk change over time or between states?</a:t>
          </a:r>
        </a:p>
      </dsp:txBody>
      <dsp:txXfrm>
        <a:off x="1101241" y="4771754"/>
        <a:ext cx="5470171" cy="9534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95047-AACA-4898-A6B2-17DC354C0D42}">
      <dsp:nvSpPr>
        <dsp:cNvPr id="0" name=""/>
        <dsp:cNvSpPr/>
      </dsp:nvSpPr>
      <dsp:spPr>
        <a:xfrm>
          <a:off x="0" y="4476"/>
          <a:ext cx="6571413" cy="953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8BD12-E2CC-44C6-92DC-ECA399F0D4C8}">
      <dsp:nvSpPr>
        <dsp:cNvPr id="0" name=""/>
        <dsp:cNvSpPr/>
      </dsp:nvSpPr>
      <dsp:spPr>
        <a:xfrm>
          <a:off x="288420" y="219003"/>
          <a:ext cx="524400" cy="524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2A2F1-A261-4580-B0DC-5436C83E5F21}">
      <dsp:nvSpPr>
        <dsp:cNvPr id="0" name=""/>
        <dsp:cNvSpPr/>
      </dsp:nvSpPr>
      <dsp:spPr>
        <a:xfrm>
          <a:off x="1101241" y="4476"/>
          <a:ext cx="5470171" cy="9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07" tIns="100907" rIns="100907" bIns="10090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Avenir Next LT Pro"/>
            </a:rPr>
            <a:t>How</a:t>
          </a:r>
          <a:r>
            <a:rPr lang="en-US" sz="1700" kern="1200"/>
            <a:t> does your new model perform compared to the one you used previously? How can it be </a:t>
          </a:r>
          <a:r>
            <a:rPr lang="en-US" sz="1700" kern="1200">
              <a:latin typeface="Avenir Next LT Pro"/>
            </a:rPr>
            <a:t>expected to</a:t>
          </a:r>
          <a:r>
            <a:rPr lang="en-US" sz="1700" kern="1200"/>
            <a:t> perform on new loan applications?</a:t>
          </a:r>
        </a:p>
      </dsp:txBody>
      <dsp:txXfrm>
        <a:off x="1101241" y="4476"/>
        <a:ext cx="5470171" cy="953455"/>
      </dsp:txXfrm>
    </dsp:sp>
    <dsp:sp modelId="{4084738B-A132-4665-90CB-0EC0B2FAACBA}">
      <dsp:nvSpPr>
        <dsp:cNvPr id="0" name=""/>
        <dsp:cNvSpPr/>
      </dsp:nvSpPr>
      <dsp:spPr>
        <a:xfrm>
          <a:off x="0" y="1196295"/>
          <a:ext cx="6571413" cy="953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81CEA-47A2-4BA0-9BC0-247C76F8A11B}">
      <dsp:nvSpPr>
        <dsp:cNvPr id="0" name=""/>
        <dsp:cNvSpPr/>
      </dsp:nvSpPr>
      <dsp:spPr>
        <a:xfrm>
          <a:off x="288420" y="1410823"/>
          <a:ext cx="524400" cy="524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6C1B2-13B2-4D83-BB11-08D260BB9113}">
      <dsp:nvSpPr>
        <dsp:cNvPr id="0" name=""/>
        <dsp:cNvSpPr/>
      </dsp:nvSpPr>
      <dsp:spPr>
        <a:xfrm>
          <a:off x="1101241" y="1196295"/>
          <a:ext cx="5470171" cy="9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07" tIns="100907" rIns="100907" bIns="10090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Avenir Next LT Pro"/>
            </a:rPr>
            <a:t>What</a:t>
          </a:r>
          <a:r>
            <a:rPr lang="en-US" sz="1700" kern="1200"/>
            <a:t> are the important variables in this model? </a:t>
          </a:r>
        </a:p>
      </dsp:txBody>
      <dsp:txXfrm>
        <a:off x="1101241" y="1196295"/>
        <a:ext cx="5470171" cy="953455"/>
      </dsp:txXfrm>
    </dsp:sp>
    <dsp:sp modelId="{1AE08CA4-959E-4580-B5FD-FB32F7C6A97A}">
      <dsp:nvSpPr>
        <dsp:cNvPr id="0" name=""/>
        <dsp:cNvSpPr/>
      </dsp:nvSpPr>
      <dsp:spPr>
        <a:xfrm>
          <a:off x="0" y="2388115"/>
          <a:ext cx="6571413" cy="953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39ABA-6D03-478F-AF42-EB12203588DD}">
      <dsp:nvSpPr>
        <dsp:cNvPr id="0" name=""/>
        <dsp:cNvSpPr/>
      </dsp:nvSpPr>
      <dsp:spPr>
        <a:xfrm>
          <a:off x="288420" y="2602642"/>
          <a:ext cx="524400" cy="524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F5607-6322-4DF4-ACB1-60EBA4769084}">
      <dsp:nvSpPr>
        <dsp:cNvPr id="0" name=""/>
        <dsp:cNvSpPr/>
      </dsp:nvSpPr>
      <dsp:spPr>
        <a:xfrm>
          <a:off x="1101241" y="2388115"/>
          <a:ext cx="5470171" cy="9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07" tIns="100907" rIns="100907" bIns="10090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Avenir Next LT Pro"/>
            </a:rPr>
            <a:t>Can</a:t>
          </a:r>
          <a:r>
            <a:rPr lang="en-US" sz="1700" kern="1200"/>
            <a:t> accounting for this variation (e.g., state/zip-code and time) improve performance benchmarks?</a:t>
          </a:r>
        </a:p>
      </dsp:txBody>
      <dsp:txXfrm>
        <a:off x="1101241" y="2388115"/>
        <a:ext cx="5470171" cy="953455"/>
      </dsp:txXfrm>
    </dsp:sp>
    <dsp:sp modelId="{2150AEB3-D51E-4D13-9E27-A0C338C8AE6B}">
      <dsp:nvSpPr>
        <dsp:cNvPr id="0" name=""/>
        <dsp:cNvSpPr/>
      </dsp:nvSpPr>
      <dsp:spPr>
        <a:xfrm>
          <a:off x="0" y="3579934"/>
          <a:ext cx="6571413" cy="953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391D5-DB2E-4C58-8B2D-3625D80FA4C8}">
      <dsp:nvSpPr>
        <dsp:cNvPr id="0" name=""/>
        <dsp:cNvSpPr/>
      </dsp:nvSpPr>
      <dsp:spPr>
        <a:xfrm>
          <a:off x="288420" y="3794462"/>
          <a:ext cx="524400" cy="524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62FA4-691D-4F56-8B4F-6BDC0F257AF5}">
      <dsp:nvSpPr>
        <dsp:cNvPr id="0" name=""/>
        <dsp:cNvSpPr/>
      </dsp:nvSpPr>
      <dsp:spPr>
        <a:xfrm>
          <a:off x="1101241" y="3579934"/>
          <a:ext cx="5470171" cy="9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07" tIns="100907" rIns="100907" bIns="10090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Are there any surprising differences in variables that are important for predicting credit risk, between your model with/without location and time information?</a:t>
          </a:r>
        </a:p>
      </dsp:txBody>
      <dsp:txXfrm>
        <a:off x="1101241" y="3579934"/>
        <a:ext cx="5470171" cy="953455"/>
      </dsp:txXfrm>
    </dsp:sp>
    <dsp:sp modelId="{B9DFD635-433F-4A49-958A-CD908BC53D7F}">
      <dsp:nvSpPr>
        <dsp:cNvPr id="0" name=""/>
        <dsp:cNvSpPr/>
      </dsp:nvSpPr>
      <dsp:spPr>
        <a:xfrm>
          <a:off x="0" y="4771754"/>
          <a:ext cx="6571413" cy="953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AEC4B-DC74-45C0-9C40-1C4A16E8B17A}">
      <dsp:nvSpPr>
        <dsp:cNvPr id="0" name=""/>
        <dsp:cNvSpPr/>
      </dsp:nvSpPr>
      <dsp:spPr>
        <a:xfrm>
          <a:off x="288420" y="4986281"/>
          <a:ext cx="524400" cy="5244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1241C-948D-4568-AD47-211AEF60A081}">
      <dsp:nvSpPr>
        <dsp:cNvPr id="0" name=""/>
        <dsp:cNvSpPr/>
      </dsp:nvSpPr>
      <dsp:spPr>
        <a:xfrm>
          <a:off x="1101241" y="4771754"/>
          <a:ext cx="5470171" cy="953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07" tIns="100907" rIns="100907" bIns="10090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Does credit risk change over time or between states?</a:t>
          </a:r>
        </a:p>
      </dsp:txBody>
      <dsp:txXfrm>
        <a:off x="1101241" y="4771754"/>
        <a:ext cx="5470171" cy="953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56A15-C107-47EE-A70A-82A7E0A8B995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3509A-76DE-4953-8D9E-A82DBB3DB8A6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A374D-B89F-4F1C-BD5B-54162125D9C5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Collection of Loan Data</a:t>
          </a:r>
        </a:p>
      </dsp:txBody>
      <dsp:txXfrm>
        <a:off x="75768" y="3053169"/>
        <a:ext cx="3093750" cy="720000"/>
      </dsp:txXfrm>
    </dsp:sp>
    <dsp:sp modelId="{54C87E9D-467C-4053-93EA-E1F33D4B019C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C8E09-72CB-41D1-828C-FA6815C3E2EF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93978-C9AC-4966-919B-8749EA6D93A9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Training Set of Loan Data</a:t>
          </a:r>
        </a:p>
      </dsp:txBody>
      <dsp:txXfrm>
        <a:off x="3710925" y="3053169"/>
        <a:ext cx="3093750" cy="720000"/>
      </dsp:txXfrm>
    </dsp:sp>
    <dsp:sp modelId="{87436311-331A-4EA8-8244-84C4BC71CE7B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84E8B-7AB3-42D4-9166-3FE94F6877A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28E4F-6B14-4643-97C6-24369834515F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Validation Set of Loan Data</a:t>
          </a:r>
        </a:p>
      </dsp:txBody>
      <dsp:txXfrm>
        <a:off x="7346081" y="3053169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68423-FCA7-4EEE-B7CF-666AA14426BC}">
      <dsp:nvSpPr>
        <dsp:cNvPr id="0" name=""/>
        <dsp:cNvSpPr/>
      </dsp:nvSpPr>
      <dsp:spPr>
        <a:xfrm>
          <a:off x="0" y="372742"/>
          <a:ext cx="6571413" cy="204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15" tIns="270764" rIns="51001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"loan_amnt"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"term"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"int_rate"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"emp_length"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"home_ownership"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"annual_inc"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"verification_status"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"purpose"</a:t>
          </a:r>
        </a:p>
      </dsp:txBody>
      <dsp:txXfrm>
        <a:off x="0" y="372742"/>
        <a:ext cx="6571413" cy="2047500"/>
      </dsp:txXfrm>
    </dsp:sp>
    <dsp:sp modelId="{B5192DDC-6323-447E-B619-514354869AB6}">
      <dsp:nvSpPr>
        <dsp:cNvPr id="0" name=""/>
        <dsp:cNvSpPr/>
      </dsp:nvSpPr>
      <dsp:spPr>
        <a:xfrm>
          <a:off x="328570" y="180862"/>
          <a:ext cx="4599989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Available</a:t>
          </a:r>
        </a:p>
      </dsp:txBody>
      <dsp:txXfrm>
        <a:off x="347304" y="199596"/>
        <a:ext cx="4562521" cy="346292"/>
      </dsp:txXfrm>
    </dsp:sp>
    <dsp:sp modelId="{FF097BEB-24F4-4CEB-91FC-0AB20FEA3BE2}">
      <dsp:nvSpPr>
        <dsp:cNvPr id="0" name=""/>
        <dsp:cNvSpPr/>
      </dsp:nvSpPr>
      <dsp:spPr>
        <a:xfrm>
          <a:off x="0" y="2682322"/>
          <a:ext cx="6571413" cy="286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82771"/>
              <a:satOff val="-3929"/>
              <a:lumOff val="-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15" tIns="270764" rIns="51001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"credit_age_yrs"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"delinq_2yrs"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"dti"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"inq_last_6mths"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"last_pymnt_amnt"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"pub_rec"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"open_acc"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"total_acc"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"total_rec_int"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"total_rec_prncp"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"revol_bal"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"revol_util"</a:t>
          </a:r>
        </a:p>
      </dsp:txBody>
      <dsp:txXfrm>
        <a:off x="0" y="2682322"/>
        <a:ext cx="6571413" cy="2866500"/>
      </dsp:txXfrm>
    </dsp:sp>
    <dsp:sp modelId="{F6C70B7F-9AD3-4C0A-B0D7-540D20E97FF5}">
      <dsp:nvSpPr>
        <dsp:cNvPr id="0" name=""/>
        <dsp:cNvSpPr/>
      </dsp:nvSpPr>
      <dsp:spPr>
        <a:xfrm>
          <a:off x="328570" y="2490442"/>
          <a:ext cx="4599989" cy="383760"/>
        </a:xfrm>
        <a:prstGeom prst="roundRect">
          <a:avLst/>
        </a:prstGeom>
        <a:solidFill>
          <a:schemeClr val="accent2">
            <a:hueOff val="-2482771"/>
            <a:satOff val="-3929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Not Available</a:t>
          </a:r>
        </a:p>
      </dsp:txBody>
      <dsp:txXfrm>
        <a:off x="347304" y="2509176"/>
        <a:ext cx="4562521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0AAE8-7CAE-4D4E-9AEA-452E7E38180B}">
      <dsp:nvSpPr>
        <dsp:cNvPr id="0" name=""/>
        <dsp:cNvSpPr/>
      </dsp:nvSpPr>
      <dsp:spPr>
        <a:xfrm>
          <a:off x="0" y="814849"/>
          <a:ext cx="4330253" cy="13824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err="1">
              <a:latin typeface="Arial"/>
              <a:cs typeface="Arial"/>
            </a:rPr>
            <a:t>repay_fail</a:t>
          </a:r>
          <a:r>
            <a:rPr lang="en-US" sz="3200" kern="1200">
              <a:latin typeface="Arial"/>
              <a:cs typeface="Arial"/>
            </a:rPr>
            <a:t> </a:t>
          </a:r>
        </a:p>
      </dsp:txBody>
      <dsp:txXfrm>
        <a:off x="0" y="814849"/>
        <a:ext cx="4330253" cy="921600"/>
      </dsp:txXfrm>
    </dsp:sp>
    <dsp:sp modelId="{FC90301D-FBB8-484C-885A-7F55701C32F4}">
      <dsp:nvSpPr>
        <dsp:cNvPr id="0" name=""/>
        <dsp:cNvSpPr/>
      </dsp:nvSpPr>
      <dsp:spPr>
        <a:xfrm>
          <a:off x="886919" y="1736449"/>
          <a:ext cx="4330253" cy="253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>
              <a:latin typeface="Arial"/>
              <a:cs typeface="Arial"/>
            </a:rPr>
            <a:t>term </a:t>
          </a: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i="0" kern="1200">
              <a:latin typeface="Arial"/>
              <a:ea typeface="Calibri"/>
              <a:cs typeface="Arial"/>
            </a:rPr>
            <a:t>purpose 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err="1">
              <a:latin typeface="Arial"/>
              <a:cs typeface="Arial"/>
            </a:rPr>
            <a:t>verification_status</a:t>
          </a:r>
          <a:r>
            <a:rPr lang="en-US" sz="3200" kern="1200">
              <a:latin typeface="Arial"/>
              <a:cs typeface="Arial"/>
            </a:rPr>
            <a:t> 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err="1">
              <a:latin typeface="Arial"/>
              <a:cs typeface="Arial"/>
            </a:rPr>
            <a:t>annual_inc</a:t>
          </a:r>
          <a:r>
            <a:rPr lang="en-US" sz="3200" kern="1200">
              <a:latin typeface="Arial"/>
              <a:cs typeface="Arial"/>
            </a:rPr>
            <a:t> </a:t>
          </a:r>
          <a:endParaRPr lang="en-US" sz="3200" kern="1200"/>
        </a:p>
      </dsp:txBody>
      <dsp:txXfrm>
        <a:off x="961149" y="1810679"/>
        <a:ext cx="4181793" cy="23859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257F7-9426-42DF-9532-50DA677320DB}">
      <dsp:nvSpPr>
        <dsp:cNvPr id="0" name=""/>
        <dsp:cNvSpPr/>
      </dsp:nvSpPr>
      <dsp:spPr>
        <a:xfrm>
          <a:off x="0" y="240938"/>
          <a:ext cx="10515600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Stepwise</a:t>
          </a:r>
        </a:p>
      </dsp:txBody>
      <dsp:txXfrm>
        <a:off x="43321" y="284259"/>
        <a:ext cx="10428958" cy="800803"/>
      </dsp:txXfrm>
    </dsp:sp>
    <dsp:sp modelId="{3368CFB2-3E0D-48E2-BA14-99DCBBB96E1B}">
      <dsp:nvSpPr>
        <dsp:cNvPr id="0" name=""/>
        <dsp:cNvSpPr/>
      </dsp:nvSpPr>
      <dsp:spPr>
        <a:xfrm>
          <a:off x="0" y="1234944"/>
          <a:ext cx="10515600" cy="8874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Check Link function (cloglog, cannoical, probit)</a:t>
          </a:r>
        </a:p>
      </dsp:txBody>
      <dsp:txXfrm>
        <a:off x="43321" y="1278265"/>
        <a:ext cx="10428958" cy="800803"/>
      </dsp:txXfrm>
    </dsp:sp>
    <dsp:sp modelId="{C4FDA340-4811-416C-8174-E088523A328F}">
      <dsp:nvSpPr>
        <dsp:cNvPr id="0" name=""/>
        <dsp:cNvSpPr/>
      </dsp:nvSpPr>
      <dsp:spPr>
        <a:xfrm>
          <a:off x="0" y="2228949"/>
          <a:ext cx="10515600" cy="8874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BIC Comparison </a:t>
          </a:r>
        </a:p>
      </dsp:txBody>
      <dsp:txXfrm>
        <a:off x="43321" y="2272270"/>
        <a:ext cx="10428958" cy="800803"/>
      </dsp:txXfrm>
    </dsp:sp>
    <dsp:sp modelId="{0DDF74DC-FD80-47AD-84DF-BD92AAC911AB}">
      <dsp:nvSpPr>
        <dsp:cNvPr id="0" name=""/>
        <dsp:cNvSpPr/>
      </dsp:nvSpPr>
      <dsp:spPr>
        <a:xfrm>
          <a:off x="0" y="3222954"/>
          <a:ext cx="10515600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AUC Comparison </a:t>
          </a:r>
        </a:p>
      </dsp:txBody>
      <dsp:txXfrm>
        <a:off x="43321" y="3266275"/>
        <a:ext cx="10428958" cy="8008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B8AC0-3DE4-4A0C-BA6E-DEF12F896DA2}">
      <dsp:nvSpPr>
        <dsp:cNvPr id="0" name=""/>
        <dsp:cNvSpPr/>
      </dsp:nvSpPr>
      <dsp:spPr>
        <a:xfrm>
          <a:off x="0" y="428499"/>
          <a:ext cx="9228456" cy="3792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6231" tIns="583184" rIns="716231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err="1">
              <a:latin typeface="Arial"/>
              <a:cs typeface="Arial"/>
            </a:rPr>
            <a:t>int_rate</a:t>
          </a:r>
          <a:r>
            <a:rPr lang="en-US" sz="2800" kern="1200">
              <a:latin typeface="Arial"/>
              <a:cs typeface="Arial"/>
            </a:rPr>
            <a:t>  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>
              <a:latin typeface="Arial"/>
              <a:cs typeface="Arial"/>
            </a:rPr>
            <a:t>term 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err="1">
              <a:latin typeface="Arial"/>
              <a:cs typeface="Arial"/>
            </a:rPr>
            <a:t>emp_length</a:t>
          </a:r>
          <a:r>
            <a:rPr lang="en-US" sz="2800" kern="1200">
              <a:latin typeface="Arial"/>
              <a:cs typeface="Arial"/>
            </a:rPr>
            <a:t> 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>
              <a:latin typeface="Arial"/>
              <a:cs typeface="Arial"/>
            </a:rPr>
            <a:t>purpose 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err="1">
              <a:latin typeface="Arial"/>
              <a:cs typeface="Arial"/>
            </a:rPr>
            <a:t>verification_status</a:t>
          </a:r>
          <a:r>
            <a:rPr lang="en-US" sz="2800" kern="1200">
              <a:latin typeface="Arial"/>
              <a:cs typeface="Arial"/>
            </a:rPr>
            <a:t> 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err="1">
              <a:latin typeface="Arial"/>
              <a:cs typeface="Arial"/>
            </a:rPr>
            <a:t>home_ownership</a:t>
          </a:r>
          <a:r>
            <a:rPr lang="en-US" sz="2800" kern="1200">
              <a:latin typeface="Arial"/>
              <a:cs typeface="Arial"/>
            </a:rPr>
            <a:t> 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err="1">
              <a:latin typeface="Arial"/>
              <a:cs typeface="Arial"/>
            </a:rPr>
            <a:t>annual_inc</a:t>
          </a:r>
          <a:r>
            <a:rPr lang="en-US" sz="2800" kern="1200">
              <a:latin typeface="Arial"/>
              <a:cs typeface="Arial"/>
            </a:rPr>
            <a:t> </a:t>
          </a:r>
          <a:endParaRPr lang="en-US" sz="2800" kern="1200"/>
        </a:p>
      </dsp:txBody>
      <dsp:txXfrm>
        <a:off x="0" y="428499"/>
        <a:ext cx="9228456" cy="3792600"/>
      </dsp:txXfrm>
    </dsp:sp>
    <dsp:sp modelId="{6BA2566D-2B20-4CD5-9E2C-121C2B9E2A82}">
      <dsp:nvSpPr>
        <dsp:cNvPr id="0" name=""/>
        <dsp:cNvSpPr/>
      </dsp:nvSpPr>
      <dsp:spPr>
        <a:xfrm>
          <a:off x="461422" y="15219"/>
          <a:ext cx="6459919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70" tIns="0" rIns="244170" bIns="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>
              <a:latin typeface="Arial"/>
              <a:cs typeface="Arial"/>
            </a:rPr>
            <a:t>repay_fail</a:t>
          </a:r>
          <a:r>
            <a:rPr lang="en-US" sz="2800" kern="1200">
              <a:latin typeface="Arial"/>
              <a:cs typeface="Arial"/>
            </a:rPr>
            <a:t> </a:t>
          </a:r>
        </a:p>
      </dsp:txBody>
      <dsp:txXfrm>
        <a:off x="501771" y="55568"/>
        <a:ext cx="6379221" cy="745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91160-0278-45DE-A346-5F2C4ADF0CF8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Only significant value is</a:t>
          </a:r>
          <a:r>
            <a:rPr lang="en-US" sz="2600" kern="1200">
              <a:latin typeface="Avenir Next LT Pro"/>
            </a:rPr>
            <a:t> the</a:t>
          </a:r>
          <a:r>
            <a:rPr lang="en-US" sz="2600" kern="1200"/>
            <a:t> </a:t>
          </a:r>
          <a:r>
            <a:rPr lang="en-US" sz="2600" kern="1200">
              <a:latin typeface="Avenir Next LT Pro"/>
            </a:rPr>
            <a:t>'other</a:t>
          </a:r>
          <a:r>
            <a:rPr lang="en-US" sz="2600" kern="1200"/>
            <a:t>' status</a:t>
          </a:r>
        </a:p>
      </dsp:txBody>
      <dsp:txXfrm>
        <a:off x="821" y="1776404"/>
        <a:ext cx="3327201" cy="2395585"/>
      </dsp:txXfrm>
    </dsp:sp>
    <dsp:sp modelId="{8E694536-CDBB-4CE8-A9E2-5EDE5F608C9E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DA20918B-B8E8-4BC2-A8EF-94390160ADD5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Which only makes of the 0.329% of cases</a:t>
          </a:r>
        </a:p>
      </dsp:txBody>
      <dsp:txXfrm>
        <a:off x="3594199" y="1776404"/>
        <a:ext cx="3327201" cy="2395585"/>
      </dsp:txXfrm>
    </dsp:sp>
    <dsp:sp modelId="{F8EDAFF2-9B97-4ACF-9F52-8442468B50F1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4A09351C-C741-412D-B68D-217DF332D10F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Thus, It's importance is questionable.</a:t>
          </a:r>
        </a:p>
      </dsp:txBody>
      <dsp:txXfrm>
        <a:off x="7187576" y="1776404"/>
        <a:ext cx="3327201" cy="2395585"/>
      </dsp:txXfrm>
    </dsp:sp>
    <dsp:sp modelId="{A2EA3BDD-050C-45A9-9002-11AAD8D8232A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B8AC0-3DE4-4A0C-BA6E-DEF12F896DA2}">
      <dsp:nvSpPr>
        <dsp:cNvPr id="0" name=""/>
        <dsp:cNvSpPr/>
      </dsp:nvSpPr>
      <dsp:spPr>
        <a:xfrm>
          <a:off x="0" y="354789"/>
          <a:ext cx="9228456" cy="3836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6231" tIns="437388" rIns="71623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err="1">
              <a:latin typeface="Arial"/>
              <a:cs typeface="Arial"/>
            </a:rPr>
            <a:t>int_rate</a:t>
          </a:r>
          <a:r>
            <a:rPr lang="en-US" sz="2100" kern="1200">
              <a:latin typeface="Arial"/>
              <a:cs typeface="Arial"/>
            </a:rPr>
            <a:t>  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latin typeface="Arial"/>
              <a:cs typeface="Arial"/>
            </a:rPr>
            <a:t>term 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err="1">
              <a:latin typeface="Arial"/>
              <a:cs typeface="Arial"/>
            </a:rPr>
            <a:t>emp_length</a:t>
          </a:r>
          <a:r>
            <a:rPr lang="en-US" sz="2100" kern="1200">
              <a:latin typeface="Arial"/>
              <a:cs typeface="Arial"/>
            </a:rPr>
            <a:t> 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latin typeface="Arial"/>
              <a:cs typeface="Arial"/>
            </a:rPr>
            <a:t>purpose 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err="1">
              <a:latin typeface="Arial"/>
              <a:cs typeface="Arial"/>
            </a:rPr>
            <a:t>verification_status</a:t>
          </a:r>
          <a:r>
            <a:rPr lang="en-US" sz="2100" kern="1200">
              <a:latin typeface="Arial"/>
              <a:cs typeface="Arial"/>
            </a:rPr>
            <a:t> 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err="1">
              <a:latin typeface="Arial"/>
              <a:cs typeface="Arial"/>
            </a:rPr>
            <a:t>home_ownership</a:t>
          </a:r>
          <a:r>
            <a:rPr lang="en-US" sz="2100" kern="1200">
              <a:latin typeface="Arial"/>
              <a:cs typeface="Arial"/>
            </a:rPr>
            <a:t> 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err="1">
              <a:latin typeface="Arial"/>
              <a:cs typeface="Arial"/>
            </a:rPr>
            <a:t>annual_inc</a:t>
          </a:r>
          <a:r>
            <a:rPr lang="en-US" sz="2100" kern="1200">
              <a:latin typeface="Arial"/>
              <a:cs typeface="Arial"/>
            </a:rPr>
            <a:t> 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>
              <a:latin typeface="Arial"/>
              <a:cs typeface="Arial"/>
            </a:rPr>
            <a:t>Random Effect - addr_state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>
              <a:solidFill>
                <a:srgbClr val="000000"/>
              </a:solidFill>
              <a:latin typeface="Arial"/>
              <a:cs typeface="Calibri"/>
            </a:rPr>
            <a:t>Random Effect -</a:t>
          </a:r>
          <a:r>
            <a:rPr lang="en-US" sz="2100" b="1" kern="1200">
              <a:latin typeface="Arial"/>
              <a:cs typeface="Calibri"/>
            </a:rPr>
            <a:t> </a:t>
          </a:r>
          <a:r>
            <a:rPr lang="en-US" sz="2100" b="1" kern="1200">
              <a:latin typeface="Arial"/>
              <a:cs typeface="Arial"/>
            </a:rPr>
            <a:t>issue_d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>
            <a:latin typeface="Avenir Next LT Pro"/>
            <a:cs typeface="Arial"/>
          </a:endParaRPr>
        </a:p>
      </dsp:txBody>
      <dsp:txXfrm>
        <a:off x="0" y="354789"/>
        <a:ext cx="9228456" cy="3836700"/>
      </dsp:txXfrm>
    </dsp:sp>
    <dsp:sp modelId="{6BA2566D-2B20-4CD5-9E2C-121C2B9E2A82}">
      <dsp:nvSpPr>
        <dsp:cNvPr id="0" name=""/>
        <dsp:cNvSpPr/>
      </dsp:nvSpPr>
      <dsp:spPr>
        <a:xfrm>
          <a:off x="461422" y="44829"/>
          <a:ext cx="6459919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170" tIns="0" rIns="244170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err="1">
              <a:latin typeface="Arial"/>
              <a:cs typeface="Arial"/>
            </a:rPr>
            <a:t>repay_fail</a:t>
          </a:r>
          <a:r>
            <a:rPr lang="en-US" sz="2100" kern="1200">
              <a:latin typeface="Arial"/>
              <a:cs typeface="Arial"/>
            </a:rPr>
            <a:t> </a:t>
          </a:r>
        </a:p>
      </dsp:txBody>
      <dsp:txXfrm>
        <a:off x="491684" y="75091"/>
        <a:ext cx="6399395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2:28:48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6869 11202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4032 8213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21706 8170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3270 9864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14658 9843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3503 10414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17007 10414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3672 16637 16383 0 0,'0'-4'0'0'0,"0"0"0"0"0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4307 3133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16880 3090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3503 4826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3080 1947 16383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18997 4805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5108 5800 16383 0 0,'-3'0'0'0'0,"-1"3"0"0"0,-3 1 0 0 0,0 0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22807 5863 16383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5091 8403 16383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22595 8382 16383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19378 11536 16383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5450 11663 16383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6509 17949 16383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5895 18606 16383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22003 17314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15547 1947 16383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15145 18627 16383 0 0,'0'0'0'0'0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14827 17928 16383 0 0,'0'0'0'0'0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4794 13488 16383 0 0,'0'0'0'0'0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1:11:28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35274 19203 16383 0 0,'0'0'0'0'0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1:11:21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37422 4260 16383 0 0,'0'2'0'0'0,"-3"1"0"0"0,-2 0 0 0 0,-2-1 0 0 0,-1 2 0 0 0,-1 0 0 0 0,-1-1 0 0 0,1-1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3:29:02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15970 4239 16383 0 0,'0'0'0'0'0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3:29:02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16457 12261 16383 0 0,'0'0'0'0'0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3:29:02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16499 18357 16383 0 0,'0'0'0'0'0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3:29:02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16690 5890 16383 0 0,'0'0'0'0'0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3:29:02.8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16457 7985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3905 3725 16383 0 0,'0'0'0'0'0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3:29:02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16372 9086 16383 0 0,'0'0'0'0'0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3:29:02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16902 10102 16383 0 0,'0'0'0'0'0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3:29:02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16140 11795 16383 0 0,'0'0'0'0'0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3:29:02.8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16732 13467 16383 0 0,'0'0'0'0'0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3:29:02.8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16436 8641 16383 0 0,'0'0'0'0'0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3:29:02.8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17071 5403 16383 0 0,'0'0'0'0'0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3:29:02.8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6826 16431 16383 0 0,'0'0'0'0'0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3:29:02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20106 5170 16383 0 0,'-4'0'0'0'0,"-3"0"0"0"0,-4 0 0 0 0,-3 0 0 0 0,0 3 0 0 0,0 1 0 0 0,3 3 0 0 0,-1 1 0 0 0,2 1 0 0 0,0 0 0 0 0,1 1 0 0 0,0-1 0 0 0,0 1 0 0 0,0-2 0 0 0,-3 2 0 0 0,2 2 0 0 0,-2-1 0 0 0,3 0 0 0 0,-2-1 0 0 0,2 1 0 0 0,-1-2 0 0 0,1 1 0 0 0,0-2 0 0 0,0 2 0 0 0,0-1 0 0 0,0 0 0 0 0,3 3 0 0 0,-2-2 0 0 0,1 2 0 0 0,2 1 0 0 0,-1-2 0 0 0,-1 1 0 0 0,-1-1 0 0 0,1-1 0 0 0,1 2 0 0 0,1 2 0 0 0,-1-1 0 0 0,1-1 0 0 0,0 2 0 0 0,2 1 0 0 0,1 2 0 0 0,1 0 0 0 0,1 1 0 0 0,0 0 0 0 0,0 0 0 0 0,0 1 0 0 0,0-1 0 0 0,1 1 0 0 0,2-4 0 0 0,1-1 0 0 0,3 1 0 0 0,1 0 0 0 0,-2 1 0 0 0,1-3 0 0 0,0 1 0 0 0,-1 0 0 0 0,1-2 0 0 0,0 0 0 0 0,1-2 0 0 0,0 0 0 0 0,1-1 0 0 0,-1 0 0 0 0,2 0 0 0 0,-1 0 0 0 0,1 0 0 0 0,1-3 0 0 0,3 2 0 0 0,2-2 0 0 0,1-1 0 0 0,-2 2 0 0 0,-1-1 0 0 0,1-1 0 0 0,0-1 0 0 0,2-2 0 0 0,0-1 0 0 0,0 0 0 0 0,-2-4 0 0 0,-1-2 0 0 0,-2-2 0 0 0,-4-4 0 0 0,0 1 0 0 0,-1-2 0 0 0,-2-2 0 0 0,1-1 0 0 0,0-1 0 0 0,-2-2 0 0 0,3 3 0 0 0,-1 1 0 0 0,2 2 0 0 0,0 1 0 0 0,-2-1 0 0 0,-2-2 0 0 0,2 2 0 0 0,0-1 0 0 0,-2-1 0 0 0,-1 0 0 0 0,-1-3 0 0 0,0 6 0 0 0,-2 8 0 0 0,3 7 0 0 0,1 6 0 0 0,0 5 0 0 0,-1 3 0 0 0,-1 1 0 0 0,-1 0 0 0 0,0 1 0 0 0,-1 0 0 0 0,3-4 0 0 0,1-2 0 0 0,0 1 0 0 0,-1 0 0 0 0,-1 1 0 0 0,-1 1 0 0 0,0 1 0 0 0,-1 0 0 0 0,3-3 0 0 0,1-1 0 0 0,0 0 0 0 0,-1 1 0 0 0,-1-5 0 0 0,-1-7 0 0 0,0-8 0 0 0,-1-6 0 0 0,0 0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3:29:02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20606 5022 16383 0 0,'0'3'0'0'0,"0"4"0"0"0,0 4 0 0 0,0 4 0 0 0,0 1 0 0 0,3 2 0 0 0,1 1 0 0 0,0 0 0 0 0,-1 0 0 0 0,-1 0 0 0 0,0 0 0 0 0,-2-1 0 0 0,1 1 0 0 0,-1-1 0 0 0,3 0 0 0 0,1 0 0 0 0,-1 1 0 0 0,4-1 0 0 0,-1 0 0 0 0,-1 0 0 0 0,-1 1 0 0 0,-1-1 0 0 0,1 0 0 0 0,1 0 0 0 0,-1 1 0 0 0,-1-1 0 0 0,-1 0 0 0 0,2 0 0 0 0,1 1 0 0 0,-1-1 0 0 0,-1 0 0 0 0,-1 0 0 0 0,-1 1 0 0 0,0-1 0 0 0,-1 0 0 0 0,0 0 0 0 0,3 1 0 0 0,1-1 0 0 0,-1 0 0 0 0,0 0 0 0 0,0 1 0 0 0,-2-1 0 0 0,3-3 0 0 0,0-1 0 0 0,0 0 0 0 0,-1 1 0 0 0,-1 1 0 0 0,0 1 0 0 0,-2 1 0 0 0,0 0 0 0 0,0 0 0 0 0,0-3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3:29:02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21050 5903 16383 0 0,'0'-3'0'0'0,"3"-1"0"0"0,1-3 0 0 0,0-4 0 0 0,-1-2 0 0 0,0-3 0 0 0,-2-1 0 0 0,3 2 0 0 0,0 0 0 0 0,0 0 0 0 0,-1-1 0 0 0,-1 0 0 0 0,0-1 0 0 0,-2-1 0 0 0,0 0 0 0 0,0 0 0 0 0,0-1 0 0 0,0 1 0 0 0,0 0 0 0 0,0-1 0 0 0,0 1 0 0 0,-3 0 0 0 0,-2-1 0 0 0,1 1 0 0 0,1 0 0 0 0,1 0 0 0 0,1-1 0 0 0,-3 1 0 0 0,-1 0 0 0 0,1 0 0 0 0,1-1 0 0 0,1 1 0 0 0,1 0 0 0 0,0 0 0 0 0,1-1 0 0 0,0 1 0 0 0,0 0 0 0 0,1 0 0 0 0,-1-1 0 0 0,0 1 0 0 0,0 0 0 0 0,0 0 0 0 0,0-1 0 0 0,0 1 0 0 0,0 0 0 0 0,0 0 0 0 0,0-1 0 0 0,0 1 0 0 0,3 3 0 0 0,1 1 0 0 0,3 6 0 0 0,1 7 0 0 0,1 4 0 0 0,0 5 0 0 0,-2 4 0 0 0,1 0 0 0 0,-1 0 0 0 0,-2 3 0 0 0,2 1 0 0 0,-1 0 0 0 0,3 2 0 0 0,1 0 0 0 0,1 1 0 0 0,-3-1 0 0 0,1-2 0 0 0,-2-2 0 0 0,-1 0 0 0 0,-2 2 0 0 0,2 0 0 0 0,-1 1 0 0 0,-1 0 0 0 0,2-2 0 0 0,0-1 0 0 0,-1 0 0 0 0,2-1 0 0 0,-1-1 0 0 0,-1 1 0 0 0,-1 1 0 0 0,-2 2 0 0 0,0 1 0 0 0,1-3 0 0 0,1 0 0 0 0,0 1 0 0 0,-1 0 0 0 0,-1 1 0 0 0,-1 1 0 0 0,0 1 0 0 0,2-3 0 0 0,4-4 0 0 0,1-7 0 0 0,2-4 0 0 0,-1-5 0 0 0,-1-5 0 0 0,-3-4 0 0 0,2-2 0 0 0,-2-2 0 0 0,0-1 0 0 0,-2-1 0 0 0,-1 1 0 0 0,2 3 0 0 0,1 2 0 0 0,-2-1 0 0 0,0 0 0 0 0,-1-2 0 0 0,-1 1 0 0 0,0-2 0 0 0,-1 0 0 0 0,0 0 0 0 0,0 0 0 0 0,0-1 0 0 0,0 1 0 0 0,-1 0 0 0 0,1-1 0 0 0,0 1 0 0 0,0 0 0 0 0,0-1 0 0 0,0 1 0 0 0,0 0 0 0 0,0 0 0 0 0,0-1 0 0 0,0 1 0 0 0,0 6 0 0 0,0 8 0 0 0,0 8 0 0 0,3 4 0 0 0,2 3 0 0 0,2-1 0 0 0,0 2 0 0 0,-1 2 0 0 0,2 1 0 0 0,-1 2 0 0 0,2-3 0 0 0,-1 0 0 0 0,1 1 0 0 0,0 0 0 0 0,-3 1 0 0 0,2-2 0 0 0,-1 0 0 0 0,1-3 0 0 0,0 0 0 0 0,-2 1 0 0 0,-2 2 0 0 0,2-2 0 0 0,-1 1 0 0 0,0 0 0 0 0,-2 2 0 0 0,-1 2 0 0 0,2-3 0 0 0,1-1 0 0 0,-1 2 0 0 0,-1 0 0 0 0,-1 1 0 0 0,-1 1 0 0 0,2-2 0 0 0,2-1 0 0 0,-1 0 0 0 0,-1 1 0 0 0,2 2 0 0 0,0 0 0 0 0,0 0 0 0 0,-2 1 0 0 0,-1 1 0 0 0,-4-4 0 0 0,-1-4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20161 3662 16383 0 0,'0'0'0'0'0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3:29:02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21939 5704 16383 0 0,'0'-3'0'0'0,"0"-5"0"0"0,0-3 0 0 0,0-3 0 0 0,0-3 0 0 0,0-1 0 0 0,0 0 0 0 0,3 2 0 0 0,1 1 0 0 0,0 0 0 0 0,-1-1 0 0 0,0 0 0 0 0,-2-1 0 0 0,0-1 0 0 0,-1 0 0 0 0,0 0 0 0 0,3 3 0 0 0,1 1 0 0 0,0-1 0 0 0,-1 0 0 0 0,-1-1 0 0 0,-1-1 0 0 0,0-1 0 0 0,-1 0 0 0 0,0 0 0 0 0,0 0 0 0 0,0-1 0 0 0,0 1 0 0 0,0 0 0 0 0,0-1 0 0 0,0 1 0 0 0,0 0 0 0 0,-3 3 0 0 0,-2 0 0 0 0,1 1 0 0 0,1-1 0 0 0,1-1 0 0 0,1-1 0 0 0,0 0 0 0 0,-2-1 0 0 0,-2 0 0 0 0,2 5 0 0 0,0 9 0 0 0,1 8 0 0 0,0 7 0 0 0,2 3 0 0 0,2 1 0 0 0,3 0 0 0 0,-1 1 0 0 0,2-2 0 0 0,1-1 0 0 0,-2 1 0 0 0,-1 1 0 0 0,2-2 0 0 0,-1-1 0 0 0,0 2 0 0 0,-2 1 0 0 0,2 1 0 0 0,1 1 0 0 0,-2 1 0 0 0,2 0 0 0 0,1 0 0 0 0,1-2 0 0 0,0-2 0 0 0,-2 1 0 0 0,-2 0 0 0 0,2-2 0 0 0,0 0 0 0 0,-2 0 0 0 0,3-1 0 0 0,-1 0 0 0 0,-1 1 0 0 0,-2 1 0 0 0,3-1 0 0 0,-1 0 0 0 0,3-2 0 0 0,-1-1 0 0 0,2 3 0 0 0,-1 1 0 0 0,-1 1 0 0 0,1-1 0 0 0,-1-1 0 0 0,1-1 0 0 0,3-4 0 0 0,3-6 0 0 0,-2-7 0 0 0,-2-5 0 0 0,-4-4 0 0 0,2-3 0 0 0,-2-1 0 0 0,-1-2 0 0 0,-2 1 0 0 0,-1-1 0 0 0,-2 1 0 0 0,1 0 0 0 0,-2 1 0 0 0,1-1 0 0 0,0-2 0 0 0,0-2 0 0 0,-1 1 0 0 0,1 1 0 0 0,0 1 0 0 0,0 0 0 0 0,0 1 0 0 0,0 0 0 0 0,0 1 0 0 0,0 0 0 0 0,0 0 0 0 0,0 0 0 0 0,0 0 0 0 0,0 0 0 0 0,0-1 0 0 0,0 1 0 0 0,0 0 0 0 0,0 0 0 0 0,0 0 0 0 0,0-1 0 0 0,0 1 0 0 0,0 0 0 0 0,0 0 0 0 0,0 5 0 0 0,0 10 0 0 0,0 7 0 0 0,3 6 0 0 0,1 5 0 0 0,0 3 0 0 0,3 1 0 0 0,-1 1 0 0 0,2-3 0 0 0,0-2 0 0 0,2 0 0 0 0,-1 1 0 0 0,-2 0 0 0 0,0 1 0 0 0,0 1 0 0 0,-1 0 0 0 0,0-3 0 0 0,1-1 0 0 0,1-3 0 0 0,-1 1 0 0 0,0 0 0 0 0,0 1 0 0 0,0 3 0 0 0,-2 0 0 0 0,2-1 0 0 0,-1-1 0 0 0,-1 0 0 0 0,2 2 0 0 0,-1 0 0 0 0,2-2 0 0 0,0-1 0 0 0,-2 2 0 0 0,-1 0 0 0 0,1-2 0 0 0,-1 0 0 0 0,0 0 0 0 0,-2 2 0 0 0,2 1 0 0 0,0 1 0 0 0,-1 1 0 0 0,3-3 0 0 0,-1-1 0 0 0,2-2 0 0 0,0-1 0 0 0,-5-2 0 0 0,-3-2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3:29:02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20309 6400 16383 0 0,'4'0'0'0'0,"3"0"0"0"0,4 0 0 0 0,0-3 0 0 0,2-1 0 0 0,1 0 0 0 0,1 1 0 0 0,-1-3 0 0 0,-1 1 0 0 0,2 0 0 0 0,0 2 0 0 0,1 0 0 0 0,1 2 0 0 0,1 1 0 0 0,0-1 0 0 0,1-2 0 0 0,-1 0 0 0 0,1-1 0 0 0,-1 1 0 0 0,0 1 0 0 0,1 0 0 0 0,-1 2 0 0 0,0-1 0 0 0,0 1 0 0 0,1 1 0 0 0,2-1 0 0 0,1 0 0 0 0,1 0 0 0 0,-2 0 0 0 0,0 0 0 0 0,-2 0 0 0 0,0 0 0 0 0,0 0 0 0 0,-1 0 0 0 0,0 0 0 0 0,0 0 0 0 0,0 0 0 0 0,0 0 0 0 0,4 0 0 0 0,0 0 0 0 0,3 0 0 0 0,1 0 0 0 0,1 0 0 0 0,0 0 0 0 0,1 0 0 0 0,0 0 0 0 0,-3 0 0 0 0,-2 0 0 0 0,-2 0 0 0 0,-1 0 0 0 0,-2 0 0 0 0,0 0 0 0 0,3 0 0 0 0,1 0 0 0 0,0 0 0 0 0,-1 0 0 0 0,0 0 0 0 0,-2 0 0 0 0,0 0 0 0 0,0 0 0 0 0,-1 0 0 0 0,0 0 0 0 0,0 0 0 0 0,0 0 0 0 0,0 0 0 0 0,0 0 0 0 0,1 0 0 0 0,-4-3 0 0 0,-1-1 0 0 0,0 0 0 0 0,1 1 0 0 0,-2-2 0 0 0,0-1 0 0 0,-3-2 0 0 0,1 1 0 0 0,1 0 0 0 0,2 3 0 0 0,-2-2 0 0 0,-2 0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3:29:02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20669 6652 16383 0 0,'3'0'0'0'0,"5"0"0"0"0,3 0 0 0 0,3 0 0 0 0,3 0 0 0 0,1 0 0 0 0,0 0 0 0 0,1 0 0 0 0,0 0 0 0 0,0 0 0 0 0,0 0 0 0 0,0 0 0 0 0,-1 0 0 0 0,0 0 0 0 0,1 0 0 0 0,-1 0 0 0 0,0 0 0 0 0,0 0 0 0 0,1 0 0 0 0,-1 0 0 0 0,0 0 0 0 0,0 0 0 0 0,1 0 0 0 0,-1 0 0 0 0,0 0 0 0 0,0 0 0 0 0,1 0 0 0 0,-1 0 0 0 0,0 0 0 0 0,0 0 0 0 0,0 0 0 0 0,1 0 0 0 0,-1 0 0 0 0,0 0 0 0 0,4 0 0 0 0,0 0 0 0 0,3 0 0 0 0,1 0 0 0 0,-2 0 0 0 0,-1 0 0 0 0,1 0 0 0 0,0 0 0 0 0,-1 0 0 0 0,-1 0 0 0 0,-2 0 0 0 0,0 0 0 0 0,1 0 0 0 0,-1 3 0 0 0,-2 1 0 0 0,-1 0 0 0 0,0-1 0 0 0,0-1 0 0 0,1 0 0 0 0,-1-2 0 0 0,1 1 0 0 0,0-1 0 0 0,0 0 0 0 0,1-1 0 0 0,-1 1 0 0 0,0 0 0 0 0,1 0 0 0 0,-1 0 0 0 0,0 0 0 0 0,0 0 0 0 0,1 0 0 0 0,-1 0 0 0 0,0 0 0 0 0,0 0 0 0 0,1 0 0 0 0,-1 0 0 0 0,-3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3588 5906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19420 5906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18214 7027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4T20:27:41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3503 7070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6B8CE-F22E-4DC9-9C4B-F4C8E1BDA40A}" type="datetimeFigureOut"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63226-39A0-42B0-B3CF-8DBFB6CC0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5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none" spc="3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7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0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5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7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7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7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1" cap="none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5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customXml" Target="../ink/ink16.xml"/><Relationship Id="rId26" Type="http://schemas.openxmlformats.org/officeDocument/2006/relationships/image" Target="../media/image42.png"/><Relationship Id="rId21" Type="http://schemas.openxmlformats.org/officeDocument/2006/relationships/image" Target="../media/image41.png"/><Relationship Id="rId34" Type="http://schemas.openxmlformats.org/officeDocument/2006/relationships/customXml" Target="../ink/ink29.xml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customXml" Target="../ink/ink28.xml"/><Relationship Id="rId38" Type="http://schemas.openxmlformats.org/officeDocument/2006/relationships/customXml" Target="../ink/ink33.xml"/><Relationship Id="rId2" Type="http://schemas.openxmlformats.org/officeDocument/2006/relationships/image" Target="../media/image39.png"/><Relationship Id="rId16" Type="http://schemas.openxmlformats.org/officeDocument/2006/relationships/customXml" Target="../ink/ink14.xml"/><Relationship Id="rId20" Type="http://schemas.openxmlformats.org/officeDocument/2006/relationships/customXml" Target="../ink/ink17.xml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24" Type="http://schemas.openxmlformats.org/officeDocument/2006/relationships/customXml" Target="../ink/ink20.xml"/><Relationship Id="rId32" Type="http://schemas.openxmlformats.org/officeDocument/2006/relationships/customXml" Target="../ink/ink27.xml"/><Relationship Id="rId37" Type="http://schemas.openxmlformats.org/officeDocument/2006/relationships/customXml" Target="../ink/ink32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23" Type="http://schemas.openxmlformats.org/officeDocument/2006/relationships/customXml" Target="../ink/ink19.xml"/><Relationship Id="rId28" Type="http://schemas.openxmlformats.org/officeDocument/2006/relationships/customXml" Target="../ink/ink23.xml"/><Relationship Id="rId36" Type="http://schemas.openxmlformats.org/officeDocument/2006/relationships/customXml" Target="../ink/ink31.xml"/><Relationship Id="rId10" Type="http://schemas.openxmlformats.org/officeDocument/2006/relationships/customXml" Target="../ink/ink8.xml"/><Relationship Id="rId19" Type="http://schemas.openxmlformats.org/officeDocument/2006/relationships/image" Target="../media/image40.png"/><Relationship Id="rId31" Type="http://schemas.openxmlformats.org/officeDocument/2006/relationships/customXml" Target="../ink/ink26.xml"/><Relationship Id="rId4" Type="http://schemas.openxmlformats.org/officeDocument/2006/relationships/image" Target="../media/image11.png"/><Relationship Id="rId9" Type="http://schemas.openxmlformats.org/officeDocument/2006/relationships/customXml" Target="../ink/ink7.xml"/><Relationship Id="rId14" Type="http://schemas.openxmlformats.org/officeDocument/2006/relationships/customXml" Target="../ink/ink12.xml"/><Relationship Id="rId22" Type="http://schemas.openxmlformats.org/officeDocument/2006/relationships/customXml" Target="../ink/ink18.xml"/><Relationship Id="rId27" Type="http://schemas.openxmlformats.org/officeDocument/2006/relationships/customXml" Target="../ink/ink22.xml"/><Relationship Id="rId30" Type="http://schemas.openxmlformats.org/officeDocument/2006/relationships/customXml" Target="../ink/ink25.xml"/><Relationship Id="rId35" Type="http://schemas.openxmlformats.org/officeDocument/2006/relationships/customXml" Target="../ink/ink30.xml"/><Relationship Id="rId8" Type="http://schemas.openxmlformats.org/officeDocument/2006/relationships/customXml" Target="../ink/ink6.xml"/><Relationship Id="rId3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customXml" Target="../ink/ink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41.png"/><Relationship Id="rId3" Type="http://schemas.openxmlformats.org/officeDocument/2006/relationships/customXml" Target="../ink/ink35.xml"/><Relationship Id="rId7" Type="http://schemas.openxmlformats.org/officeDocument/2006/relationships/customXml" Target="../ink/ink38.xml"/><Relationship Id="rId12" Type="http://schemas.openxmlformats.org/officeDocument/2006/relationships/customXml" Target="../ink/ink43.xml"/><Relationship Id="rId2" Type="http://schemas.openxmlformats.org/officeDocument/2006/relationships/image" Target="../media/image46.png"/><Relationship Id="rId16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customXml" Target="../ink/ink42.xml"/><Relationship Id="rId5" Type="http://schemas.openxmlformats.org/officeDocument/2006/relationships/customXml" Target="../ink/ink36.xml"/><Relationship Id="rId15" Type="http://schemas.openxmlformats.org/officeDocument/2006/relationships/customXml" Target="../ink/ink45.xml"/><Relationship Id="rId10" Type="http://schemas.openxmlformats.org/officeDocument/2006/relationships/customXml" Target="../ink/ink41.xml"/><Relationship Id="rId4" Type="http://schemas.openxmlformats.org/officeDocument/2006/relationships/image" Target="../media/image11.png"/><Relationship Id="rId9" Type="http://schemas.openxmlformats.org/officeDocument/2006/relationships/customXml" Target="../ink/ink40.xml"/><Relationship Id="rId14" Type="http://schemas.openxmlformats.org/officeDocument/2006/relationships/customXml" Target="../ink/ink4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52.xml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12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51.xml"/><Relationship Id="rId5" Type="http://schemas.openxmlformats.org/officeDocument/2006/relationships/customXml" Target="../ink/ink48.xml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customXml" Target="../ink/ink50.xml"/><Relationship Id="rId1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eg"/><Relationship Id="rId4" Type="http://schemas.openxmlformats.org/officeDocument/2006/relationships/image" Target="../media/image61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765" y="1159934"/>
            <a:ext cx="6418471" cy="3028072"/>
          </a:xfrm>
        </p:spPr>
        <p:txBody>
          <a:bodyPr>
            <a:normAutofit/>
          </a:bodyPr>
          <a:lstStyle/>
          <a:p>
            <a:r>
              <a:rPr lang="en-US"/>
              <a:t>Credit Model Rebuild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56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Nicholas </a:t>
            </a:r>
            <a:r>
              <a:rPr lang="en-US" err="1"/>
              <a:t>Gecks</a:t>
            </a:r>
            <a:r>
              <a:rPr lang="en-US"/>
              <a:t>-Preston Jesse Travaini | Ben </a:t>
            </a:r>
            <a:r>
              <a:rPr lang="en-US" err="1"/>
              <a:t>Msambya</a:t>
            </a:r>
            <a:endParaRPr lang="en-US"/>
          </a:p>
          <a:p>
            <a:r>
              <a:rPr lang="en-US"/>
              <a:t>MXB344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5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8" descr="Diagram&#10;&#10;Description automatically generated">
            <a:extLst>
              <a:ext uri="{FF2B5EF4-FFF2-40B4-BE49-F238E27FC236}">
                <a16:creationId xmlns:a16="http://schemas.microsoft.com/office/drawing/2014/main" id="{93DC2050-01FC-1C8D-118B-0C1FF2DFD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340" y="135566"/>
            <a:ext cx="10830065" cy="6662379"/>
          </a:xfrm>
          <a:prstGeom prst="rect">
            <a:avLst/>
          </a:prstGeom>
          <a:ln w="28575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9465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5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8" descr="Chart&#10;&#10;Description automatically generated">
            <a:extLst>
              <a:ext uri="{FF2B5EF4-FFF2-40B4-BE49-F238E27FC236}">
                <a16:creationId xmlns:a16="http://schemas.microsoft.com/office/drawing/2014/main" id="{47EDB0C8-6C8A-8DBD-1AA0-A3C4FF62F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340" y="55955"/>
            <a:ext cx="10841437" cy="6753365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3804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5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4F2EE90F-BADF-1683-6641-34F9FE332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776" y="125911"/>
            <a:ext cx="10771160" cy="6607767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80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5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4F064A1D-C7C5-E26C-FE7E-7C2FE9522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55" y="151740"/>
            <a:ext cx="10623279" cy="6556105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9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5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2758F4F9-DD1B-3C3B-1547-73F9F11A6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080" y="159894"/>
            <a:ext cx="10565163" cy="6539801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643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940A38FD-734C-547B-913D-5CBC4CEA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78" y="121614"/>
            <a:ext cx="10967421" cy="6611882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995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F1CB4BD-009D-0926-556F-E90BA2EF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80" y="201383"/>
            <a:ext cx="11006454" cy="6458219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051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E45D2DA-0204-ABC9-6302-E38159436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35" y="54242"/>
            <a:ext cx="6974005" cy="3314831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D0A70F0-A37F-FB66-A73F-B90D57AB0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832" y="3470090"/>
            <a:ext cx="6974005" cy="3386628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23257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9A85DCAF-8412-6C59-95C8-1A5BAD9F6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59" y="130806"/>
            <a:ext cx="10232890" cy="6594170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3689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60A8B4D-7687-2276-B182-E54D7723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12" y="148926"/>
            <a:ext cx="10211971" cy="6555424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571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C33E-E721-6521-6C6A-F07A189C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Apollo Acquisition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C98D-F5E0-B7E7-AFB3-0AC5DF14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1045C3-AAAD-D9A5-5A79-B18224A51E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269368"/>
              </p:ext>
            </p:extLst>
          </p:nvPr>
        </p:nvGraphicFramePr>
        <p:xfrm>
          <a:off x="838200" y="1695738"/>
          <a:ext cx="9854074" cy="4091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179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40DDA-2CB7-297E-A297-6F9A95CC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610112"/>
            <a:ext cx="6418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GLM Model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8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736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4448-3607-7B95-DFC4-9A1983CE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17275"/>
            <a:ext cx="5197444" cy="1600200"/>
          </a:xfrm>
        </p:spPr>
        <p:txBody>
          <a:bodyPr/>
          <a:lstStyle/>
          <a:p>
            <a:r>
              <a:rPr lang="en-US" sz="4400">
                <a:ea typeface="+mj-lt"/>
                <a:cs typeface="+mj-lt"/>
              </a:rPr>
              <a:t>Initial Model Selection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6F425-2090-642D-C709-B1A39F761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17476"/>
            <a:ext cx="6390765" cy="3811588"/>
          </a:xfrm>
        </p:spPr>
        <p:txBody>
          <a:bodyPr/>
          <a:lstStyle/>
          <a:p>
            <a:r>
              <a:rPr lang="en-US" sz="2550">
                <a:latin typeface="Avenir Next LT Pro"/>
              </a:rPr>
              <a:t>Based on domain knowledge and exploratory plots</a:t>
            </a:r>
            <a:r>
              <a:rPr lang="en-US" sz="2550">
                <a:latin typeface="Avenir Next LT Pro"/>
                <a:ea typeface="Avenir Next LT Pro"/>
                <a:cs typeface="Avenir Next LT Pro"/>
              </a:rPr>
              <a:t>​</a:t>
            </a:r>
            <a:endParaRPr lang="en-US"/>
          </a:p>
        </p:txBody>
      </p:sp>
      <p:graphicFrame>
        <p:nvGraphicFramePr>
          <p:cNvPr id="14" name="Diagram 134">
            <a:extLst>
              <a:ext uri="{FF2B5EF4-FFF2-40B4-BE49-F238E27FC236}">
                <a16:creationId xmlns:a16="http://schemas.microsoft.com/office/drawing/2014/main" id="{308847EC-E3DE-571E-E3D6-45D54BDF27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145258"/>
              </p:ext>
            </p:extLst>
          </p:nvPr>
        </p:nvGraphicFramePr>
        <p:xfrm>
          <a:off x="6710611" y="694364"/>
          <a:ext cx="5217173" cy="5085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557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A65D55-7E2D-4A21-B355-917D3C6F3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A201F19-7159-4094-8E86-FB37042CA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2293196-6E77-47A6-96F5-EA7F6731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6D18EEF-8F13-4130-9A08-EE7506D26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0E56837-48C9-43B2-A327-7061B24F8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E6BFB4D-33E5-439D-AF2A-9AC3489DF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ED9932C-1856-4003-881F-BE9632CB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42" y="1189602"/>
            <a:ext cx="4965868" cy="4724821"/>
            <a:chOff x="1674895" y="1345036"/>
            <a:chExt cx="5428610" cy="421093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6FC8D47-D411-4ADB-B299-7A75669DB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56C1948-4CDF-4547-A487-7EC70D383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8F559C00-FBCE-4548-8AEC-2383BAB3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860256" cy="47277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44635-78E8-6A54-214B-BC9E5BFA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317" y="1452100"/>
            <a:ext cx="3794838" cy="3300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spc="1500">
                <a:ea typeface="Source Sans Pro SemiBold" panose="020B0603030403020204" pitchFamily="34" charset="0"/>
              </a:rPr>
              <a:t>Gini to AUC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CEFEAA38-170A-444D-B0F3-99624FA9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66C5E0C-C82F-41AC-864E-919DB778F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E1929A1-D7FF-4E85-AA19-59CA57DFF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C9707BA-98EC-4E12-B9E9-93CB8F65C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47B8F27-DBCF-CEA2-C8B4-91327541E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35093"/>
            <a:ext cx="4427412" cy="2187814"/>
          </a:xfrm>
          <a:prstGeom prst="rect">
            <a:avLst/>
          </a:prstGeom>
          <a:ln w="28575">
            <a:noFill/>
          </a:ln>
        </p:spPr>
      </p:pic>
      <p:grpSp>
        <p:nvGrpSpPr>
          <p:cNvPr id="93" name="Graphic 185">
            <a:extLst>
              <a:ext uri="{FF2B5EF4-FFF2-40B4-BE49-F238E27FC236}">
                <a16:creationId xmlns:a16="http://schemas.microsoft.com/office/drawing/2014/main" id="{AF7AF31A-E7AD-47BE-BF07-BBF9445B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60D71-DC39-4EDA-B2B7-A45DEC35B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1A20C7E-F01D-42BF-81EB-0033D3DD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B39C29E-3001-4BA8-AC0B-02C4F8757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AAC9EA6-D622-41C1-A7E6-D6A1695A5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5617534-D02E-4AA2-BE57-43FAFDCCE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2094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CE3E-1FFE-E67A-5CCF-EBA7CF07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672"/>
            <a:ext cx="10515600" cy="1325563"/>
          </a:xfrm>
        </p:spPr>
        <p:txBody>
          <a:bodyPr/>
          <a:lstStyle/>
          <a:p>
            <a:r>
              <a:rPr lang="en-US"/>
              <a:t>ROC Plot </a:t>
            </a:r>
            <a:r>
              <a:rPr lang="en-US">
                <a:ea typeface="+mj-lt"/>
                <a:cs typeface="+mj-lt"/>
              </a:rPr>
              <a:t>Training Data</a:t>
            </a:r>
            <a:endParaRPr lang="en-US" b="0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EDFDAC6-9465-F631-D70D-9163638B5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89" y="1326494"/>
            <a:ext cx="5018573" cy="4385657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7163598-07F5-3D2A-0967-0C22B3726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752" y="1405184"/>
            <a:ext cx="4669766" cy="4251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72BE91-86E0-FD59-824E-889737235099}"/>
              </a:ext>
            </a:extLst>
          </p:cNvPr>
          <p:cNvSpPr txBox="1"/>
          <p:nvPr/>
        </p:nvSpPr>
        <p:spPr>
          <a:xfrm>
            <a:off x="2458323" y="5834007"/>
            <a:ext cx="20084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AUC = 0.642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9AC73-9FDF-5C38-8086-500D429FABA8}"/>
              </a:ext>
            </a:extLst>
          </p:cNvPr>
          <p:cNvSpPr txBox="1"/>
          <p:nvPr/>
        </p:nvSpPr>
        <p:spPr>
          <a:xfrm>
            <a:off x="7692931" y="5834007"/>
            <a:ext cx="20084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AUC = 0.557</a:t>
            </a:r>
          </a:p>
        </p:txBody>
      </p:sp>
    </p:spTree>
    <p:extLst>
      <p:ext uri="{BB962C8B-B14F-4D97-AF65-F5344CB8AC3E}">
        <p14:creationId xmlns:p14="http://schemas.microsoft.com/office/powerpoint/2010/main" val="1348960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73B8-6D5B-92C9-2422-F9A6B92A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>
                <a:latin typeface="Avenir Next LT Pro"/>
              </a:rPr>
              <a:t>ROC Validation Data</a:t>
            </a:r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1B064E3-128D-6B2C-A8B5-0AA0267DC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46" y="1710606"/>
            <a:ext cx="5772092" cy="4351338"/>
          </a:xfr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71CE294-5777-D4DC-9DE2-8403CAFBB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871" y="1862526"/>
            <a:ext cx="4726648" cy="40633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AFC393-4B5E-2DE0-D7B1-81EBC01BEB61}"/>
              </a:ext>
            </a:extLst>
          </p:cNvPr>
          <p:cNvSpPr txBox="1"/>
          <p:nvPr/>
        </p:nvSpPr>
        <p:spPr>
          <a:xfrm>
            <a:off x="8090497" y="6065920"/>
            <a:ext cx="20084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AUC = 0.555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88DE9-4958-F80A-A782-70EE1F29C2C7}"/>
              </a:ext>
            </a:extLst>
          </p:cNvPr>
          <p:cNvSpPr txBox="1"/>
          <p:nvPr/>
        </p:nvSpPr>
        <p:spPr>
          <a:xfrm>
            <a:off x="2303714" y="6065920"/>
            <a:ext cx="20084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AUC = 0.634</a:t>
            </a:r>
          </a:p>
        </p:txBody>
      </p:sp>
    </p:spTree>
    <p:extLst>
      <p:ext uri="{BB962C8B-B14F-4D97-AF65-F5344CB8AC3E}">
        <p14:creationId xmlns:p14="http://schemas.microsoft.com/office/powerpoint/2010/main" val="3854672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8EA89-6393-4A61-5248-8A1282BB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/>
              <a:t>Final Model Selection</a:t>
            </a:r>
          </a:p>
        </p:txBody>
      </p:sp>
      <p:sp>
        <p:nvSpPr>
          <p:cNvPr id="47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468E60-73CA-0D20-41A0-7C8AE35B7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4451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0526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1672-A86C-195B-80B8-55B9FB5D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best model, so far...</a:t>
            </a:r>
          </a:p>
        </p:txBody>
      </p:sp>
      <p:graphicFrame>
        <p:nvGraphicFramePr>
          <p:cNvPr id="9" name="Diagram 134">
            <a:extLst>
              <a:ext uri="{FF2B5EF4-FFF2-40B4-BE49-F238E27FC236}">
                <a16:creationId xmlns:a16="http://schemas.microsoft.com/office/drawing/2014/main" id="{D8A04350-42BD-4D5D-44B8-EDE192FBD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678"/>
              </p:ext>
            </p:extLst>
          </p:nvPr>
        </p:nvGraphicFramePr>
        <p:xfrm>
          <a:off x="831501" y="1704461"/>
          <a:ext cx="9228456" cy="4236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942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CDC-A2CE-1F37-0B8A-7CF827B5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ROC  Training Data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B19720B-381D-5A91-9269-9111E8A7E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73" y="1701656"/>
            <a:ext cx="5492399" cy="4083961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C574572-3A9A-1733-C931-61061171C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583" y="1858801"/>
            <a:ext cx="4669766" cy="4251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60D203-09E2-C85F-AA0B-54E8C5B03273}"/>
              </a:ext>
            </a:extLst>
          </p:cNvPr>
          <p:cNvSpPr txBox="1"/>
          <p:nvPr/>
        </p:nvSpPr>
        <p:spPr>
          <a:xfrm>
            <a:off x="1827802" y="6039665"/>
            <a:ext cx="24397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AUC = </a:t>
            </a:r>
            <a:r>
              <a:rPr lang="en-US">
                <a:solidFill>
                  <a:srgbClr val="000000"/>
                </a:solidFill>
                <a:latin typeface="Avenir Next LT Pro"/>
                <a:ea typeface="Fira Code"/>
                <a:cs typeface="Fira Code"/>
              </a:rPr>
              <a:t>0.691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41308-ADB4-B93F-CE25-4815373DAF0E}"/>
              </a:ext>
            </a:extLst>
          </p:cNvPr>
          <p:cNvSpPr txBox="1"/>
          <p:nvPr/>
        </p:nvSpPr>
        <p:spPr>
          <a:xfrm>
            <a:off x="7427888" y="6088007"/>
            <a:ext cx="20084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AUC = 0.557</a:t>
            </a:r>
          </a:p>
        </p:txBody>
      </p:sp>
    </p:spTree>
    <p:extLst>
      <p:ext uri="{BB962C8B-B14F-4D97-AF65-F5344CB8AC3E}">
        <p14:creationId xmlns:p14="http://schemas.microsoft.com/office/powerpoint/2010/main" val="438466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8A8B-B3E5-D4CE-CB89-1776C8F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en-US"/>
              <a:t>ROC Validation Data</a:t>
            </a:r>
          </a:p>
        </p:txBody>
      </p:sp>
      <p:grpSp>
        <p:nvGrpSpPr>
          <p:cNvPr id="26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16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Graphic 212">
            <a:extLst>
              <a:ext uri="{FF2B5EF4-FFF2-40B4-BE49-F238E27FC236}">
                <a16:creationId xmlns:a16="http://schemas.microsoft.com/office/drawing/2014/main" id="{DBBB6517-AFD0-4A58-8B37-F17AB81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3E39FCFD-033D-4043-95D9-7FAAAA8E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1583931-849A-5D21-92EF-35AE7027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29" y="1710606"/>
            <a:ext cx="4954805" cy="3983519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BB79C4A-15CE-56CB-6A16-FECAF6DF2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796" y="1927312"/>
            <a:ext cx="4526574" cy="3891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F06778-D13C-B56C-409E-CD1840CEBA29}"/>
              </a:ext>
            </a:extLst>
          </p:cNvPr>
          <p:cNvSpPr txBox="1"/>
          <p:nvPr/>
        </p:nvSpPr>
        <p:spPr>
          <a:xfrm>
            <a:off x="2787505" y="5823264"/>
            <a:ext cx="2336467" cy="353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700" kern="1200">
                <a:latin typeface="+mn-lt"/>
                <a:ea typeface="+mn-ea"/>
                <a:cs typeface="+mn-cs"/>
              </a:rPr>
              <a:t>AUC = </a:t>
            </a:r>
            <a:r>
              <a:rPr lang="en-US" sz="1700">
                <a:solidFill>
                  <a:srgbClr val="000000"/>
                </a:solidFill>
                <a:latin typeface="Avenir Next LT Pro"/>
                <a:ea typeface="Fira Code"/>
                <a:cs typeface="Fira Code"/>
              </a:rPr>
              <a:t>0.691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C6958-A86A-8CEA-5B2C-C6FAC45F6E72}"/>
              </a:ext>
            </a:extLst>
          </p:cNvPr>
          <p:cNvSpPr txBox="1"/>
          <p:nvPr/>
        </p:nvSpPr>
        <p:spPr>
          <a:xfrm>
            <a:off x="7770236" y="5800877"/>
            <a:ext cx="20084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AUC = 0.555</a:t>
            </a:r>
          </a:p>
        </p:txBody>
      </p:sp>
    </p:spTree>
    <p:extLst>
      <p:ext uri="{BB962C8B-B14F-4D97-AF65-F5344CB8AC3E}">
        <p14:creationId xmlns:p14="http://schemas.microsoft.com/office/powerpoint/2010/main" val="824315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00C65E4-C80D-1A87-63A6-1C8ABDAB9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47" y="85965"/>
            <a:ext cx="11987882" cy="676673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F04E7B9-742B-6BDB-71E9-39B59CA1B963}"/>
                  </a:ext>
                </a:extLst>
              </p14:cNvPr>
              <p14:cNvContentPartPr/>
              <p14:nvPr/>
            </p14:nvContentPartPr>
            <p14:xfrm>
              <a:off x="1128485" y="259442"/>
              <a:ext cx="9071" cy="9071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F04E7B9-742B-6BDB-71E9-39B59CA1B9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935" y="-194108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87A946E-CB31-480A-992D-B941B560CB26}"/>
                  </a:ext>
                </a:extLst>
              </p14:cNvPr>
              <p14:cNvContentPartPr/>
              <p14:nvPr/>
            </p14:nvContentPartPr>
            <p14:xfrm>
              <a:off x="5402942" y="259442"/>
              <a:ext cx="9071" cy="9071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87A946E-CB31-480A-992D-B941B560CB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9392" y="-194108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3AC0E01-C4EE-6210-29AF-AD86DE6A3B34}"/>
                  </a:ext>
                </a:extLst>
              </p14:cNvPr>
              <p14:cNvContentPartPr/>
              <p14:nvPr/>
            </p14:nvContentPartPr>
            <p14:xfrm>
              <a:off x="1411514" y="869042"/>
              <a:ext cx="9071" cy="9071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3AC0E01-C4EE-6210-29AF-AD86DE6A3B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7964" y="415492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E732D3B-EE2D-484A-9EEB-3A3C43761725}"/>
                  </a:ext>
                </a:extLst>
              </p14:cNvPr>
              <p14:cNvContentPartPr/>
              <p14:nvPr/>
            </p14:nvContentPartPr>
            <p14:xfrm>
              <a:off x="6984999" y="847271"/>
              <a:ext cx="9071" cy="9071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E732D3B-EE2D-484A-9EEB-3A3C437617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1449" y="393721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421B448-0E44-4E3B-844C-2D93CA3C50FA}"/>
                  </a:ext>
                </a:extLst>
              </p14:cNvPr>
              <p14:cNvContentPartPr/>
              <p14:nvPr/>
            </p14:nvContentPartPr>
            <p14:xfrm>
              <a:off x="1302656" y="1616528"/>
              <a:ext cx="9071" cy="9071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421B448-0E44-4E3B-844C-2D93CA3C50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106" y="1162978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576334E-4901-68F8-9D53-278B995E7297}"/>
                  </a:ext>
                </a:extLst>
              </p14:cNvPr>
              <p14:cNvContentPartPr/>
              <p14:nvPr/>
            </p14:nvContentPartPr>
            <p14:xfrm>
              <a:off x="6730999" y="1616528"/>
              <a:ext cx="9071" cy="9071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576334E-4901-68F8-9D53-278B995E72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7449" y="1162978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11B3AF1-2593-B993-1196-9FD71B746898}"/>
                  </a:ext>
                </a:extLst>
              </p14:cNvPr>
              <p14:cNvContentPartPr/>
              <p14:nvPr/>
            </p14:nvContentPartPr>
            <p14:xfrm>
              <a:off x="6317342" y="2001156"/>
              <a:ext cx="9071" cy="9071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11B3AF1-2593-B993-1196-9FD71B7468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3792" y="1547606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7AABF50-CE40-1E3B-3E7D-924A38FDD36A}"/>
                  </a:ext>
                </a:extLst>
              </p14:cNvPr>
              <p14:cNvContentPartPr/>
              <p14:nvPr/>
            </p14:nvContentPartPr>
            <p14:xfrm>
              <a:off x="1273628" y="2015671"/>
              <a:ext cx="9071" cy="9071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7AABF50-CE40-1E3B-3E7D-924A38FDD3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078" y="1562121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605641B-07BE-D688-05A2-D9B6802046CA}"/>
                  </a:ext>
                </a:extLst>
              </p14:cNvPr>
              <p14:cNvContentPartPr/>
              <p14:nvPr/>
            </p14:nvContentPartPr>
            <p14:xfrm>
              <a:off x="1455056" y="2407556"/>
              <a:ext cx="9071" cy="9071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605641B-07BE-D688-05A2-D9B6802046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1506" y="1954006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5A20387-4851-E2B6-BCEB-E1C307722292}"/>
                  </a:ext>
                </a:extLst>
              </p14:cNvPr>
              <p14:cNvContentPartPr/>
              <p14:nvPr/>
            </p14:nvContentPartPr>
            <p14:xfrm>
              <a:off x="7514771" y="2393042"/>
              <a:ext cx="9071" cy="9071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5A20387-4851-E2B6-BCEB-E1C3077222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61221" y="1939492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1B1A2A4-7D23-B9B4-C119-5C4F18E33827}"/>
                  </a:ext>
                </a:extLst>
              </p14:cNvPr>
              <p14:cNvContentPartPr/>
              <p14:nvPr/>
            </p14:nvContentPartPr>
            <p14:xfrm>
              <a:off x="1193799" y="2973614"/>
              <a:ext cx="9071" cy="9071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1B1A2A4-7D23-B9B4-C119-5C4F18E338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249" y="2520064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178F5CC-A052-1F06-1492-BC270BE6E0D5}"/>
                  </a:ext>
                </a:extLst>
              </p14:cNvPr>
              <p14:cNvContentPartPr/>
              <p14:nvPr/>
            </p14:nvContentPartPr>
            <p14:xfrm>
              <a:off x="5098142" y="2966356"/>
              <a:ext cx="9071" cy="9071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178F5CC-A052-1F06-1492-BC270BE6E0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4592" y="2512806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75200AA-BA88-4086-30A1-7040091A8641}"/>
                  </a:ext>
                </a:extLst>
              </p14:cNvPr>
              <p14:cNvContentPartPr/>
              <p14:nvPr/>
            </p14:nvContentPartPr>
            <p14:xfrm>
              <a:off x="1273628" y="3162300"/>
              <a:ext cx="9071" cy="9071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75200AA-BA88-4086-30A1-7040091A86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078" y="2708750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3A7B29A-2731-06EA-B0C7-040D1474A59D}"/>
                  </a:ext>
                </a:extLst>
              </p14:cNvPr>
              <p14:cNvContentPartPr/>
              <p14:nvPr/>
            </p14:nvContentPartPr>
            <p14:xfrm>
              <a:off x="5903685" y="3162300"/>
              <a:ext cx="9071" cy="9071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3A7B29A-2731-06EA-B0C7-040D1474A5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0135" y="2708750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3E0050F-478F-D327-5789-C5114D272459}"/>
                  </a:ext>
                </a:extLst>
              </p14:cNvPr>
              <p14:cNvContentPartPr/>
              <p14:nvPr/>
            </p14:nvContentPartPr>
            <p14:xfrm>
              <a:off x="1331685" y="5293025"/>
              <a:ext cx="9071" cy="9071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3E0050F-478F-D327-5789-C5114D2724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8135" y="5242631"/>
                <a:ext cx="907100" cy="108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2817278-0BB7-E776-CAD4-0C80EEB24523}"/>
                  </a:ext>
                </a:extLst>
              </p14:cNvPr>
              <p14:cNvContentPartPr/>
              <p14:nvPr/>
            </p14:nvContentPartPr>
            <p14:xfrm>
              <a:off x="1549399" y="665842"/>
              <a:ext cx="9071" cy="9071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2817278-0BB7-E776-CAD4-0C80EEB2452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5849" y="212292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799FBCC-CA64-0C9C-4CBB-5E662B8D8D87}"/>
                  </a:ext>
                </a:extLst>
              </p14:cNvPr>
              <p14:cNvContentPartPr/>
              <p14:nvPr/>
            </p14:nvContentPartPr>
            <p14:xfrm>
              <a:off x="5860142" y="651328"/>
              <a:ext cx="9071" cy="9071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799FBCC-CA64-0C9C-4CBB-5E662B8D8D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06592" y="197778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3189473-4C0A-61EC-F018-FA6AFC20CB1B}"/>
                  </a:ext>
                </a:extLst>
              </p14:cNvPr>
              <p14:cNvContentPartPr/>
              <p14:nvPr/>
            </p14:nvContentPartPr>
            <p14:xfrm>
              <a:off x="1273628" y="1246414"/>
              <a:ext cx="9071" cy="9071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3189473-4C0A-61EC-F018-FA6AFC20CB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0078" y="792864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A66D2A8-925D-F8BD-4BA4-D5C4E85F15D9}"/>
                  </a:ext>
                </a:extLst>
              </p14:cNvPr>
              <p14:cNvContentPartPr/>
              <p14:nvPr/>
            </p14:nvContentPartPr>
            <p14:xfrm>
              <a:off x="6585856" y="1239156"/>
              <a:ext cx="9071" cy="9071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A66D2A8-925D-F8BD-4BA4-D5C4E85F15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32306" y="785606"/>
                <a:ext cx="907100" cy="90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675E241-B0C8-00BE-A6BB-E8512B9356C8}"/>
                  </a:ext>
                </a:extLst>
              </p14:cNvPr>
              <p14:cNvContentPartPr/>
              <p14:nvPr/>
            </p14:nvContentPartPr>
            <p14:xfrm>
              <a:off x="1314727" y="1805747"/>
              <a:ext cx="8004" cy="8004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675E241-B0C8-00BE-A6BB-E8512B9356C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96536" y="1772397"/>
                <a:ext cx="44022" cy="74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264B77C-8F19-DC29-CCEF-8353DF12F30B}"/>
                  </a:ext>
                </a:extLst>
              </p14:cNvPr>
              <p14:cNvContentPartPr/>
              <p14:nvPr/>
            </p14:nvContentPartPr>
            <p14:xfrm>
              <a:off x="6675504" y="1824958"/>
              <a:ext cx="8004" cy="8004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264B77C-8F19-DC29-CCEF-8353DF12F30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75304" y="1424758"/>
                <a:ext cx="800400" cy="8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A33BAEB-B54A-27FB-8B79-B4FB44889CE1}"/>
                  </a:ext>
                </a:extLst>
              </p14:cNvPr>
              <p14:cNvContentPartPr/>
              <p14:nvPr/>
            </p14:nvContentPartPr>
            <p14:xfrm>
              <a:off x="1315890" y="2593361"/>
              <a:ext cx="8004" cy="8004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A33BAEB-B54A-27FB-8B79-B4FB44889C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5690" y="2193161"/>
                <a:ext cx="800400" cy="8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4AC059F-83AF-260E-7112-FB22C75E1CA6}"/>
                  </a:ext>
                </a:extLst>
              </p14:cNvPr>
              <p14:cNvContentPartPr/>
              <p14:nvPr/>
            </p14:nvContentPartPr>
            <p14:xfrm>
              <a:off x="6611470" y="2586958"/>
              <a:ext cx="8004" cy="8004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4AC059F-83AF-260E-7112-FB22C75E1C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11270" y="2186758"/>
                <a:ext cx="800400" cy="8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38590EC-2F99-649C-3A48-68EB44269A67}"/>
                  </a:ext>
                </a:extLst>
              </p14:cNvPr>
              <p14:cNvContentPartPr/>
              <p14:nvPr/>
            </p14:nvContentPartPr>
            <p14:xfrm>
              <a:off x="5638159" y="3541058"/>
              <a:ext cx="8004" cy="8004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38590EC-2F99-649C-3A48-68EB44269A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37959" y="3140858"/>
                <a:ext cx="800400" cy="8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5F1EA1D-C432-336D-23C3-30C5A46CFE95}"/>
                  </a:ext>
                </a:extLst>
              </p14:cNvPr>
              <p14:cNvContentPartPr/>
              <p14:nvPr/>
            </p14:nvContentPartPr>
            <p14:xfrm>
              <a:off x="1424748" y="3579479"/>
              <a:ext cx="8004" cy="8004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5F1EA1D-C432-336D-23C3-30C5A46CFE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4548" y="3179279"/>
                <a:ext cx="800400" cy="8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073B366-4315-C717-9753-CB33063C4F13}"/>
                  </a:ext>
                </a:extLst>
              </p14:cNvPr>
              <p14:cNvContentPartPr/>
              <p14:nvPr/>
            </p14:nvContentPartPr>
            <p14:xfrm>
              <a:off x="1744916" y="5481277"/>
              <a:ext cx="8004" cy="8004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073B366-4315-C717-9753-CB33063C4F1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44716" y="5081077"/>
                <a:ext cx="800400" cy="8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785CDF5-520C-83FA-4FC7-45B1D5DC15F6}"/>
                  </a:ext>
                </a:extLst>
              </p14:cNvPr>
              <p14:cNvContentPartPr/>
              <p14:nvPr/>
            </p14:nvContentPartPr>
            <p14:xfrm>
              <a:off x="1559218" y="5679781"/>
              <a:ext cx="8004" cy="8004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785CDF5-520C-83FA-4FC7-45B1D5DC15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59018" y="5279581"/>
                <a:ext cx="800400" cy="8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24D98EB-B8B9-34D7-08AB-22C7D8F3E9D8}"/>
                  </a:ext>
                </a:extLst>
              </p14:cNvPr>
              <p14:cNvContentPartPr/>
              <p14:nvPr/>
            </p14:nvContentPartPr>
            <p14:xfrm>
              <a:off x="6656294" y="5289176"/>
              <a:ext cx="8004" cy="8004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24D98EB-B8B9-34D7-08AB-22C7D8F3E9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6094" y="4888976"/>
                <a:ext cx="800400" cy="8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03884E2-7F4A-E878-0EEA-A2B62426A7FB}"/>
                  </a:ext>
                </a:extLst>
              </p14:cNvPr>
              <p14:cNvContentPartPr/>
              <p14:nvPr/>
            </p14:nvContentPartPr>
            <p14:xfrm>
              <a:off x="4581605" y="5686184"/>
              <a:ext cx="8004" cy="8004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03884E2-7F4A-E878-0EEA-A2B62426A7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81405" y="5285984"/>
                <a:ext cx="800400" cy="8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88E59FB-43EA-5FF4-770D-0826B8F24FC0}"/>
                  </a:ext>
                </a:extLst>
              </p14:cNvPr>
              <p14:cNvContentPartPr/>
              <p14:nvPr/>
            </p14:nvContentPartPr>
            <p14:xfrm>
              <a:off x="4485554" y="5474874"/>
              <a:ext cx="8004" cy="8004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88E59FB-43EA-5FF4-770D-0826B8F24F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85354" y="5074674"/>
                <a:ext cx="800400" cy="8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DA87C0E-FF69-5EEF-2D30-9DA929A6CCCF}"/>
                  </a:ext>
                </a:extLst>
              </p14:cNvPr>
              <p14:cNvContentPartPr/>
              <p14:nvPr/>
            </p14:nvContentPartPr>
            <p14:xfrm>
              <a:off x="-2511718" y="3901248"/>
              <a:ext cx="8004" cy="8004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DA87C0E-FF69-5EEF-2D30-9DA929A6CC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2911918" y="3501048"/>
                <a:ext cx="800400" cy="8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8FD4F5-3CB1-AA1C-B916-3FD0A97A42BE}"/>
                  </a:ext>
                </a:extLst>
              </p14:cNvPr>
              <p14:cNvContentPartPr/>
              <p14:nvPr/>
            </p14:nvContentPartPr>
            <p14:xfrm>
              <a:off x="7374082" y="6074063"/>
              <a:ext cx="5772" cy="5772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8FD4F5-3CB1-AA1C-B916-3FD0A97A42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5482" y="5785463"/>
                <a:ext cx="577200" cy="5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687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6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68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44106-80EE-5274-F1F0-76646502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3400"/>
              <a:t>Mangement Concerns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F22553B-48C3-34D6-A86F-A0A27D876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220403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BCCDC1D-6403-6789-8030-F66D5FAFEABA}"/>
                  </a:ext>
                </a:extLst>
              </p14:cNvPr>
              <p14:cNvContentPartPr/>
              <p14:nvPr/>
            </p14:nvContentPartPr>
            <p14:xfrm>
              <a:off x="-2088929" y="3189232"/>
              <a:ext cx="8211" cy="8211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BCCDC1D-6403-6789-8030-F66D5FAFEA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499479" y="2778682"/>
                <a:ext cx="821100" cy="821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214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B347-1C55-6184-A984-9B68C6D4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anchor="b">
            <a:normAutofit/>
          </a:bodyPr>
          <a:lstStyle/>
          <a:p>
            <a:r>
              <a:rPr lang="en-US" sz="3700"/>
              <a:t>What is important</a:t>
            </a: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C787-D92B-C198-0839-9D0C8BAE5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2125737"/>
            <a:ext cx="4463623" cy="4044463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en-US"/>
              <a:t>-Interest Rate</a:t>
            </a:r>
          </a:p>
          <a:p>
            <a:pPr marL="0" indent="0">
              <a:buNone/>
            </a:pPr>
            <a:r>
              <a:rPr lang="en-US"/>
              <a:t>-Purpose</a:t>
            </a:r>
          </a:p>
          <a:p>
            <a:pPr marL="0" indent="0">
              <a:buNone/>
            </a:pPr>
            <a:r>
              <a:rPr lang="en-US"/>
              <a:t>-Annual Income</a:t>
            </a:r>
          </a:p>
          <a:p>
            <a:pPr marL="0" indent="0">
              <a:buNone/>
            </a:pPr>
            <a:r>
              <a:rPr lang="en-US"/>
              <a:t>-Term</a:t>
            </a:r>
          </a:p>
          <a:p>
            <a:pPr marL="0" indent="0">
              <a:buNone/>
            </a:pPr>
            <a:r>
              <a:rPr lang="en-US"/>
              <a:t>-Verification Status</a:t>
            </a:r>
          </a:p>
          <a:p>
            <a:pPr marL="0" indent="0">
              <a:buNone/>
            </a:pPr>
            <a:r>
              <a:rPr lang="en-US"/>
              <a:t>-Emp_length</a:t>
            </a: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0" name="Picture 4" descr="Sticky notes with question marks">
            <a:extLst>
              <a:ext uri="{FF2B5EF4-FFF2-40B4-BE49-F238E27FC236}">
                <a16:creationId xmlns:a16="http://schemas.microsoft.com/office/drawing/2014/main" id="{59350533-B0A0-41B7-924C-C97C7EE83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3" r="13195" b="-2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11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649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1CA93-F540-3B2C-63E6-11AA640B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0552"/>
            <a:ext cx="10515600" cy="1124949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Why Not </a:t>
            </a:r>
            <a:r>
              <a:rPr lang="en-US" err="1">
                <a:ea typeface="+mj-lt"/>
                <a:cs typeface="+mj-lt"/>
              </a:rPr>
              <a:t>home_ownership</a:t>
            </a:r>
            <a:r>
              <a:rPr lang="en-US">
                <a:ea typeface="+mj-lt"/>
                <a:cs typeface="+mj-lt"/>
              </a:rPr>
              <a:t>??</a:t>
            </a:r>
            <a:endParaRPr lang="en-US" b="0" err="1">
              <a:ea typeface="+mj-lt"/>
              <a:cs typeface="+mj-lt"/>
            </a:endParaRPr>
          </a:p>
          <a:p>
            <a:endParaRPr lang="en-US"/>
          </a:p>
        </p:txBody>
      </p:sp>
      <p:grpSp>
        <p:nvGrpSpPr>
          <p:cNvPr id="30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Graphic 212">
            <a:extLst>
              <a:ext uri="{FF2B5EF4-FFF2-40B4-BE49-F238E27FC236}">
                <a16:creationId xmlns:a16="http://schemas.microsoft.com/office/drawing/2014/main" id="{DBBB6517-AFD0-4A58-8B37-F17AB81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3E39FCFD-033D-4043-95D9-7FAAAA8E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A74B3EA-F72E-03A3-3748-A3EF60976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8383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754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40DDA-2CB7-297E-A297-6F9A95CC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015" y="9694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GLMM Model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3BD719-ACFA-A563-B29B-EA45D5FEEFA6}"/>
                  </a:ext>
                </a:extLst>
              </p14:cNvPr>
              <p14:cNvContentPartPr/>
              <p14:nvPr/>
            </p14:nvContentPartPr>
            <p14:xfrm>
              <a:off x="7973613" y="1797627"/>
              <a:ext cx="18150" cy="8444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3BD719-ACFA-A563-B29B-EA45D5FEEF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161" y="1780035"/>
                <a:ext cx="52705" cy="432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86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1672-A86C-195B-80B8-55B9FB5D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Mixed Effects Model</a:t>
            </a:r>
          </a:p>
        </p:txBody>
      </p:sp>
      <p:graphicFrame>
        <p:nvGraphicFramePr>
          <p:cNvPr id="9" name="Diagram 134">
            <a:extLst>
              <a:ext uri="{FF2B5EF4-FFF2-40B4-BE49-F238E27FC236}">
                <a16:creationId xmlns:a16="http://schemas.microsoft.com/office/drawing/2014/main" id="{D8A04350-42BD-4D5D-44B8-EDE192FBD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949207"/>
              </p:ext>
            </p:extLst>
          </p:nvPr>
        </p:nvGraphicFramePr>
        <p:xfrm>
          <a:off x="759242" y="1684754"/>
          <a:ext cx="9228456" cy="4236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534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6648-9A51-7E19-F1AC-9466E155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3"/>
            <a:ext cx="10515600" cy="1325563"/>
          </a:xfrm>
        </p:spPr>
        <p:txBody>
          <a:bodyPr/>
          <a:lstStyle/>
          <a:p>
            <a:r>
              <a:rPr lang="en-US"/>
              <a:t>ROC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F554C-14E0-DB8D-B0FF-1E960D30C848}"/>
              </a:ext>
            </a:extLst>
          </p:cNvPr>
          <p:cNvSpPr txBox="1"/>
          <p:nvPr/>
        </p:nvSpPr>
        <p:spPr>
          <a:xfrm>
            <a:off x="4850161" y="5429127"/>
            <a:ext cx="2336467" cy="353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700" kern="1200">
                <a:latin typeface="+mn-lt"/>
                <a:ea typeface="+mn-ea"/>
                <a:cs typeface="+mn-cs"/>
              </a:rPr>
              <a:t>AUC = </a:t>
            </a:r>
            <a:r>
              <a:rPr lang="en-US" sz="1700">
                <a:solidFill>
                  <a:srgbClr val="000000"/>
                </a:solidFill>
                <a:ea typeface="Fira Code"/>
                <a:cs typeface="Fira Code"/>
              </a:rPr>
              <a:t>0.701</a:t>
            </a:r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9663844-2984-B7F2-C0BC-EA19E7DB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80" y="982594"/>
            <a:ext cx="7797992" cy="43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68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E765-BF9A-137B-01E4-C4E3B91D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3"/>
            <a:ext cx="10515600" cy="1325563"/>
          </a:xfrm>
        </p:spPr>
        <p:txBody>
          <a:bodyPr/>
          <a:lstStyle/>
          <a:p>
            <a:r>
              <a:rPr lang="en-US" sz="1600"/>
              <a:t>The Estimates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6BD42F0-C879-5859-2EB3-AA470E24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35" y="845066"/>
            <a:ext cx="9883814" cy="60145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9DC5C5-7B19-34EA-953A-A7AC3E6A6CC3}"/>
                  </a:ext>
                </a:extLst>
              </p14:cNvPr>
              <p14:cNvContentPartPr/>
              <p14:nvPr/>
            </p14:nvContentPartPr>
            <p14:xfrm>
              <a:off x="1606111" y="1028042"/>
              <a:ext cx="8211" cy="8211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9DC5C5-7B19-34EA-953A-A7AC3E6A6C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5561" y="617492"/>
                <a:ext cx="821100" cy="8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9010443-DC9F-6CD2-5E55-1FDA561D27E2}"/>
                  </a:ext>
                </a:extLst>
              </p14:cNvPr>
              <p14:cNvContentPartPr/>
              <p14:nvPr/>
            </p14:nvContentPartPr>
            <p14:xfrm>
              <a:off x="1757197" y="3517680"/>
              <a:ext cx="8211" cy="8211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9010443-DC9F-6CD2-5E55-1FDA561D27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6647" y="3107130"/>
                <a:ext cx="821100" cy="8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427F8AC-AC1B-F3E4-4D35-89FD438A53CA}"/>
                  </a:ext>
                </a:extLst>
              </p14:cNvPr>
              <p14:cNvContentPartPr/>
              <p14:nvPr/>
            </p14:nvContentPartPr>
            <p14:xfrm>
              <a:off x="1770336" y="5409542"/>
              <a:ext cx="8211" cy="8211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427F8AC-AC1B-F3E4-4D35-89FD438A5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9786" y="4998992"/>
                <a:ext cx="821100" cy="8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3AA52A-08CC-91B2-AD36-60E24B68AB56}"/>
                  </a:ext>
                </a:extLst>
              </p14:cNvPr>
              <p14:cNvContentPartPr/>
              <p14:nvPr/>
            </p14:nvContentPartPr>
            <p14:xfrm>
              <a:off x="1829456" y="1540422"/>
              <a:ext cx="8211" cy="8211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3AA52A-08CC-91B2-AD36-60E24B68AB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8906" y="1129872"/>
                <a:ext cx="821100" cy="8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19F96F-A1AA-03D5-33E0-5E774C6DBCA0}"/>
                  </a:ext>
                </a:extLst>
              </p14:cNvPr>
              <p14:cNvContentPartPr/>
              <p14:nvPr/>
            </p14:nvContentPartPr>
            <p14:xfrm>
              <a:off x="1757197" y="2190749"/>
              <a:ext cx="8211" cy="8211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19F96F-A1AA-03D5-33E0-5E774C6DBC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6647" y="1780199"/>
                <a:ext cx="821100" cy="8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DEE8535-197D-3EF3-3783-0A92D533464A}"/>
                  </a:ext>
                </a:extLst>
              </p14:cNvPr>
              <p14:cNvContentPartPr/>
              <p14:nvPr/>
            </p14:nvContentPartPr>
            <p14:xfrm>
              <a:off x="1730921" y="2532335"/>
              <a:ext cx="8211" cy="8211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DEE8535-197D-3EF3-3783-0A92D53346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0371" y="2121785"/>
                <a:ext cx="821100" cy="8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C614961-32BA-33EB-C661-2DF8AF042756}"/>
                  </a:ext>
                </a:extLst>
              </p14:cNvPr>
              <p14:cNvContentPartPr/>
              <p14:nvPr/>
            </p14:nvContentPartPr>
            <p14:xfrm>
              <a:off x="1895146" y="2847646"/>
              <a:ext cx="8211" cy="8211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C614961-32BA-33EB-C661-2DF8AF0427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4596" y="2437096"/>
                <a:ext cx="821100" cy="8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1B860FD-FE16-9391-3D6B-8B8C6EFEC8BF}"/>
                  </a:ext>
                </a:extLst>
              </p14:cNvPr>
              <p14:cNvContentPartPr/>
              <p14:nvPr/>
            </p14:nvContentPartPr>
            <p14:xfrm>
              <a:off x="1658663" y="3373163"/>
              <a:ext cx="8211" cy="8211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1B860FD-FE16-9391-3D6B-8B8C6EFEC8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13" y="2962613"/>
                <a:ext cx="821100" cy="8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5DB2666-9F56-FF27-38A0-075C8571076F}"/>
                  </a:ext>
                </a:extLst>
              </p14:cNvPr>
              <p14:cNvContentPartPr/>
              <p14:nvPr/>
            </p14:nvContentPartPr>
            <p14:xfrm>
              <a:off x="1842594" y="3892111"/>
              <a:ext cx="8211" cy="8211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5DB2666-9F56-FF27-38A0-075C857107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2044" y="3481561"/>
                <a:ext cx="821100" cy="8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FE755D-82F6-365D-8578-A329B2FE7486}"/>
                  </a:ext>
                </a:extLst>
              </p14:cNvPr>
              <p14:cNvContentPartPr/>
              <p14:nvPr/>
            </p14:nvContentPartPr>
            <p14:xfrm>
              <a:off x="1750629" y="2394388"/>
              <a:ext cx="8211" cy="8211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FE755D-82F6-365D-8578-A329B2FE74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40079" y="1983838"/>
                <a:ext cx="821100" cy="8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F59EF6-15A8-2676-274C-2360037ACE1A}"/>
                  </a:ext>
                </a:extLst>
              </p14:cNvPr>
              <p14:cNvContentPartPr/>
              <p14:nvPr/>
            </p14:nvContentPartPr>
            <p14:xfrm>
              <a:off x="1947697" y="1389335"/>
              <a:ext cx="8211" cy="8211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F59EF6-15A8-2676-274C-2360037ACE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37147" y="978785"/>
                <a:ext cx="821100" cy="8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DC326FF-98CB-8B74-10B3-3C9689A41957}"/>
                  </a:ext>
                </a:extLst>
              </p14:cNvPr>
              <p14:cNvContentPartPr/>
              <p14:nvPr/>
            </p14:nvContentPartPr>
            <p14:xfrm>
              <a:off x="-1231680" y="4811766"/>
              <a:ext cx="8211" cy="8211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DC326FF-98CB-8B74-10B3-3C9689A419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642230" y="4401216"/>
                <a:ext cx="821100" cy="8211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9774851-B2D2-7152-B490-AEDC35FCFB49}"/>
              </a:ext>
            </a:extLst>
          </p:cNvPr>
          <p:cNvSpPr txBox="1"/>
          <p:nvPr/>
        </p:nvSpPr>
        <p:spPr>
          <a:xfrm>
            <a:off x="9493797" y="3777153"/>
            <a:ext cx="573142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/>
              <a:t>GLMM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D67C2B-CE5A-7ECB-AA3B-0708FC94D3AE}"/>
              </a:ext>
            </a:extLst>
          </p:cNvPr>
          <p:cNvSpPr txBox="1"/>
          <p:nvPr/>
        </p:nvSpPr>
        <p:spPr>
          <a:xfrm>
            <a:off x="9493797" y="3619498"/>
            <a:ext cx="573142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00"/>
              <a:t>GLM</a:t>
            </a:r>
          </a:p>
        </p:txBody>
      </p:sp>
    </p:spTree>
    <p:extLst>
      <p:ext uri="{BB962C8B-B14F-4D97-AF65-F5344CB8AC3E}">
        <p14:creationId xmlns:p14="http://schemas.microsoft.com/office/powerpoint/2010/main" val="984359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B347-1C55-6184-A984-9B68C6D47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anchor="b">
            <a:normAutofit/>
          </a:bodyPr>
          <a:lstStyle/>
          <a:p>
            <a:r>
              <a:rPr lang="en-US" sz="3700"/>
              <a:t>What is important</a:t>
            </a:r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C787-D92B-C198-0839-9D0C8BAE5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2125737"/>
            <a:ext cx="4463623" cy="4044463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buNone/>
            </a:pPr>
            <a:r>
              <a:rPr lang="en-US"/>
              <a:t>-Interest Rate</a:t>
            </a:r>
          </a:p>
          <a:p>
            <a:pPr marL="0" indent="0">
              <a:buNone/>
            </a:pPr>
            <a:r>
              <a:rPr lang="en-US"/>
              <a:t>-Purpose</a:t>
            </a:r>
          </a:p>
          <a:p>
            <a:pPr marL="0" indent="0">
              <a:buNone/>
            </a:pPr>
            <a:r>
              <a:rPr lang="en-US"/>
              <a:t>-Annual Income</a:t>
            </a:r>
          </a:p>
          <a:p>
            <a:pPr marL="0" indent="0">
              <a:buNone/>
            </a:pPr>
            <a:r>
              <a:rPr lang="en-US"/>
              <a:t>-Term</a:t>
            </a:r>
          </a:p>
          <a:p>
            <a:pPr marL="0" indent="0">
              <a:buNone/>
            </a:pPr>
            <a:r>
              <a:rPr lang="en-US"/>
              <a:t>-Emp_length</a:t>
            </a: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0" name="Picture 4" descr="Sticky notes with question marks">
            <a:extLst>
              <a:ext uri="{FF2B5EF4-FFF2-40B4-BE49-F238E27FC236}">
                <a16:creationId xmlns:a16="http://schemas.microsoft.com/office/drawing/2014/main" id="{59350533-B0A0-41B7-924C-C97C7EE83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3" r="13195" b="-2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11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20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1CA93-F540-3B2C-63E6-11AA640B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0552"/>
            <a:ext cx="10515600" cy="1124949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Why Not Verification Status</a:t>
            </a:r>
          </a:p>
          <a:p>
            <a:endParaRPr lang="en-US"/>
          </a:p>
        </p:txBody>
      </p:sp>
      <p:grpSp>
        <p:nvGrpSpPr>
          <p:cNvPr id="30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Graphic 212">
            <a:extLst>
              <a:ext uri="{FF2B5EF4-FFF2-40B4-BE49-F238E27FC236}">
                <a16:creationId xmlns:a16="http://schemas.microsoft.com/office/drawing/2014/main" id="{DBBB6517-AFD0-4A58-8B37-F17AB81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3E39FCFD-033D-4043-95D9-7FAAAA8E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904" y="5539746"/>
            <a:ext cx="705479" cy="705479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A74B3EA-F72E-03A3-3748-A3EF60976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3008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683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6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68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44106-80EE-5274-F1F0-76646502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3400"/>
              <a:t>Conclusions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F22553B-48C3-34D6-A86F-A0A27D876B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0605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rgbClr val="FFFFFF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solidFill>
              <a:schemeClr val="tx1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7A900B-006E-46F4-831E-5AABAEE45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492" y="1103896"/>
            <a:ext cx="4965868" cy="4598497"/>
            <a:chOff x="1674895" y="1345036"/>
            <a:chExt cx="5428610" cy="42109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AF228-166B-DC62-1AD4-BA76D06F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952"/>
            <a:ext cx="4324642" cy="2939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cap="all" spc="1500">
                <a:ea typeface="Source Sans Pro SemiBold" panose="020B0603030403020204" pitchFamily="34" charset="0"/>
              </a:rPr>
              <a:t>What's Next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A363FF84-507D-E885-6513-E7A4A09AB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8" r="4000" b="2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315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42014-1A63-4C23-192F-EBA2C991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1FF148-6725-4278-A9A8-A9A6A3F26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507B-4D21-4FF7-B49C-239309CF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091B09-0A99-20D7-60AA-2E1B04E78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3651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626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4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CFC3E-A5AB-39B3-BB99-853BC155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Appendix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2D71834-84BB-2679-3523-9E75CC4EB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21" y="74721"/>
            <a:ext cx="5392041" cy="670463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DBCE37-DC61-C054-1581-63324E49D144}"/>
                  </a:ext>
                </a:extLst>
              </p14:cNvPr>
              <p14:cNvContentPartPr/>
              <p14:nvPr/>
            </p14:nvContentPartPr>
            <p14:xfrm>
              <a:off x="3224960" y="1292444"/>
              <a:ext cx="178038" cy="2951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DBCE37-DC61-C054-1581-63324E49D1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6976" y="1274467"/>
                <a:ext cx="213646" cy="330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65EE90-E069-27E1-12F2-1CCD9EBD6768}"/>
                  </a:ext>
                </a:extLst>
              </p14:cNvPr>
              <p14:cNvContentPartPr/>
              <p14:nvPr/>
            </p14:nvContentPartPr>
            <p14:xfrm>
              <a:off x="3488120" y="1246461"/>
              <a:ext cx="46291" cy="320909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65EE90-E069-27E1-12F2-1CCD9EBD67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0178" y="1228473"/>
                <a:ext cx="81817" cy="356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7CCF3D-88D8-A23F-E0D3-017A541D24D4}"/>
                  </a:ext>
                </a:extLst>
              </p14:cNvPr>
              <p14:cNvContentPartPr/>
              <p14:nvPr/>
            </p14:nvContentPartPr>
            <p14:xfrm>
              <a:off x="3625760" y="1283306"/>
              <a:ext cx="183926" cy="303098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7CCF3D-88D8-A23F-E0D3-017A541D24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07798" y="1265329"/>
                <a:ext cx="219490" cy="338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21AAF9-06D8-569A-6DAD-DDFA00B0DC6C}"/>
                  </a:ext>
                </a:extLst>
              </p14:cNvPr>
              <p14:cNvContentPartPr/>
              <p14:nvPr/>
            </p14:nvContentPartPr>
            <p14:xfrm>
              <a:off x="3901760" y="1245301"/>
              <a:ext cx="200067" cy="275414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21AAF9-06D8-569A-6DAD-DDFA00B0DC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83768" y="1227324"/>
                <a:ext cx="235690" cy="311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96D7371-6AAC-DF59-E799-4BDB9924B29B}"/>
                  </a:ext>
                </a:extLst>
              </p14:cNvPr>
              <p14:cNvContentPartPr/>
              <p14:nvPr/>
            </p14:nvContentPartPr>
            <p14:xfrm>
              <a:off x="3396155" y="1662326"/>
              <a:ext cx="508742" cy="42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96D7371-6AAC-DF59-E799-4BDB9924B2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78178" y="1644544"/>
                <a:ext cx="544336" cy="77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699065-3C2D-B2F5-A719-A5B2AC6EDF54}"/>
                  </a:ext>
                </a:extLst>
              </p14:cNvPr>
              <p14:cNvContentPartPr/>
              <p14:nvPr/>
            </p14:nvContentPartPr>
            <p14:xfrm>
              <a:off x="3507829" y="1776904"/>
              <a:ext cx="472234" cy="8211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699065-3C2D-B2F5-A719-A5B2AC6EDF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89846" y="1756376"/>
                <a:ext cx="507840" cy="488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4809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6" name="Oval 16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2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DC4F7191-90B9-E423-E92B-0F1A1825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74" y="140682"/>
            <a:ext cx="5324902" cy="3278425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3D543F4-3F56-D649-01DF-A8C53D954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49" y="3528126"/>
            <a:ext cx="5359020" cy="3281927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D78482C-4365-F92E-6F0D-905F02C42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769" y="3524245"/>
            <a:ext cx="5381769" cy="328968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87E82D3-2954-F8DE-95D3-23A8BEF1D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49" y="137303"/>
            <a:ext cx="5359019" cy="3285183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720599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6" name="Oval 16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2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030BCC1-64A4-6401-E5AC-4D2493A5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57" y="82211"/>
            <a:ext cx="10890348" cy="6711450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81758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6" name="Oval 16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2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95560E-5BD1-2E19-2376-39383C96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56" y="140864"/>
            <a:ext cx="5370393" cy="3278057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BBB9872E-2A12-3B24-D5BD-C8284CD44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535" y="137741"/>
            <a:ext cx="5404511" cy="3284306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290C0CF-A883-BEC5-2A30-BFD6BD803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56" y="3482107"/>
            <a:ext cx="5370393" cy="326023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7552BAC-04B2-CA60-7069-63A7D6ED8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535" y="3482188"/>
            <a:ext cx="5404512" cy="3260068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19799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6" name="Oval 16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2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AD33F4E-8BE5-7FC1-4E8E-9037842BB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38" y="827"/>
            <a:ext cx="10977346" cy="6765361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834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9" name="Rectangle 18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1D7A3-8C00-9855-11C7-FAE04BDB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pPr algn="ctr"/>
            <a:r>
              <a:rPr lang="en-US" sz="3400"/>
              <a:t>Covariates</a:t>
            </a:r>
            <a:br>
              <a:rPr lang="en-US" sz="3400"/>
            </a:br>
            <a:r>
              <a:rPr lang="en-US" sz="3400"/>
              <a:t>(</a:t>
            </a:r>
            <a:r>
              <a:rPr lang="en-US" sz="3400" err="1"/>
              <a:t>repay_fail</a:t>
            </a:r>
            <a:r>
              <a:rPr lang="en-US" sz="3400"/>
              <a:t>) </a:t>
            </a:r>
            <a:endParaRPr lang="en-US"/>
          </a:p>
        </p:txBody>
      </p:sp>
      <p:graphicFrame>
        <p:nvGraphicFramePr>
          <p:cNvPr id="170" name="Content Placeholder 2">
            <a:extLst>
              <a:ext uri="{FF2B5EF4-FFF2-40B4-BE49-F238E27FC236}">
                <a16:creationId xmlns:a16="http://schemas.microsoft.com/office/drawing/2014/main" id="{16644238-9DAA-9EB5-4377-1818E287D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269203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77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40DDA-2CB7-297E-A297-6F9A95CC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kern="1200" cap="all" spc="1500" baseline="0">
                <a:solidFill>
                  <a:schemeClr val="tx1"/>
                </a:solidFill>
                <a:latin typeface="+mj-lt"/>
                <a:ea typeface="Source Sans Pro SemiBold" panose="020B0603030403020204" pitchFamily="34" charset="0"/>
                <a:cs typeface="+mj-cs"/>
              </a:rPr>
              <a:t>Exploratory Analysis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36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6" name="Oval 165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2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12" descr="Chart&#10;&#10;Description automatically generated">
            <a:extLst>
              <a:ext uri="{FF2B5EF4-FFF2-40B4-BE49-F238E27FC236}">
                <a16:creationId xmlns:a16="http://schemas.microsoft.com/office/drawing/2014/main" id="{B269CE90-6543-149F-7B9F-4E3F5980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13" y="103805"/>
            <a:ext cx="10710588" cy="6642996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05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5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Picture 14" descr="Chart&#10;&#10;Description automatically generated">
            <a:extLst>
              <a:ext uri="{FF2B5EF4-FFF2-40B4-BE49-F238E27FC236}">
                <a16:creationId xmlns:a16="http://schemas.microsoft.com/office/drawing/2014/main" id="{47F2D8C8-1D71-936B-177A-1CE0D560C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22" y="110507"/>
            <a:ext cx="10756877" cy="6628935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38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8875539-0E84-455D-BC55-CA2C4BD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F9176D7-CC1C-4175-B08A-01FB9F4F3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83469C6-FD66-4B54-921B-8031CD42B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F0C6814-AEA4-4409-9A89-7AC1D41E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754052F-5B23-433C-8ADA-E8F0F843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B2B180F-0C1C-4489-B089-6B68FD7AB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5" name="Graphic 185">
            <a:extLst>
              <a:ext uri="{FF2B5EF4-FFF2-40B4-BE49-F238E27FC236}">
                <a16:creationId xmlns:a16="http://schemas.microsoft.com/office/drawing/2014/main" id="{F8DA0E47-CC59-4007-BDA3-0D5A4CF23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C833CFE-926B-4F47-AB28-ADB4F7697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80DE9A3-5BAC-492E-BEA8-AFF33894D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4C461C6-EC83-4CF8-BA68-8B3D52D31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164B2AB-B7D6-4349-9A36-E6775B5F8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EFF3243-BD09-43B6-805F-FD18ECF5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5F1D2C2-6EBA-A22A-79F9-AD64EED75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60" y="138208"/>
            <a:ext cx="10932600" cy="6646881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75263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FunkyShapesVTI</vt:lpstr>
      <vt:lpstr>Credit Model Rebuild</vt:lpstr>
      <vt:lpstr>Apollo Acquisition</vt:lpstr>
      <vt:lpstr>Mangement Concerns</vt:lpstr>
      <vt:lpstr>Data</vt:lpstr>
      <vt:lpstr>Covariates (repay_fail) </vt:lpstr>
      <vt:lpstr>Exploratory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GLM Model</vt:lpstr>
      <vt:lpstr>Initial Model Selection</vt:lpstr>
      <vt:lpstr>Gini to AUC</vt:lpstr>
      <vt:lpstr>ROC Plot Training Data </vt:lpstr>
      <vt:lpstr>ROC Validation Data</vt:lpstr>
      <vt:lpstr>Final Model Selection</vt:lpstr>
      <vt:lpstr>The best model, so far...</vt:lpstr>
      <vt:lpstr>ROC  Training Data</vt:lpstr>
      <vt:lpstr>ROC Validation Data</vt:lpstr>
      <vt:lpstr>PowerPoint Presentation</vt:lpstr>
      <vt:lpstr>What is important</vt:lpstr>
      <vt:lpstr>Why Not home_ownership?? </vt:lpstr>
      <vt:lpstr>GLMM Model</vt:lpstr>
      <vt:lpstr>The Mixed Effects Model</vt:lpstr>
      <vt:lpstr>ROC</vt:lpstr>
      <vt:lpstr>The Estimates</vt:lpstr>
      <vt:lpstr>What is important</vt:lpstr>
      <vt:lpstr>Why Not Verification Status </vt:lpstr>
      <vt:lpstr>Conclusions</vt:lpstr>
      <vt:lpstr>What's Next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2023-05-23T08:36:42Z</dcterms:created>
  <dcterms:modified xsi:type="dcterms:W3CDTF">2023-05-24T23:48:55Z</dcterms:modified>
</cp:coreProperties>
</file>