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183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1:17:32.3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0 448 24575,'33'-51'0,"-19"27"0,2 1 0,0 1 0,1 0 0,31-30 0,-18 26 0,1 1 0,1 2 0,1 1 0,1 1 0,0 2 0,2 2 0,0 1 0,63-19 0,-49 21 0,0 3 0,1 1 0,61-2 0,-61 10 0,95 10 0,-115-4 0,0 2 0,0 1 0,0 1 0,35 15 0,-53-17 0,1 0 0,18 12 0,-27-15 0,0 1 0,0 0 0,0 1 0,0-1 0,-1 1 0,0 0 0,8 11 0,0 5 0,-1 1 0,-1 0 0,8 25 0,17 72 0,-28-89 0,-2 1 0,3 58 0,-9 64 0,-1-56 0,1-79 0,0 0 0,-1 0 0,-1 0 0,-1-1 0,-7 22 0,-2-4 0,-26 51 0,29-69 0,-1-1 0,0-1 0,-1 1 0,-15 14 0,-6 6 0,-8 15 0,-59 66 0,86-102 0,2 1 0,-1 0 0,2 1 0,-15 28 0,11-13 0,-20 59 0,31-78 0,1 1 0,1-1 0,0 0 0,0 17 0,3 56 0,1-34 0,-4 11 0,1-31 0,1 1 0,7 54 0,-4-76 4,0-1 0,1 0 1,0 1-1,10 18 0,1 0-1390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1:17:33.0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01BD-C09B-6101-9EB0-B0D62B16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9AFE-BA8E-CF72-74CB-63DE1095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2223-F370-F172-3FD2-693EFF82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909E-F0BC-FBD4-811C-8B17404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888C-842A-3532-CC6E-83AEC31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20DA-F94C-3393-4B07-2974112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D87A-EA5D-7FFB-2D1C-F22BD002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FAA7-CA69-9B2C-8F66-CC849A64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2202-DF1D-9A41-DAAC-283B377F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6386-472C-6F8F-E124-97C554B6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702B2-44FD-60D4-9F05-EF84FC7AD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7889-823A-D6CF-2E63-D3068020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E5B4-6005-092D-F926-DF023978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352E-93FE-DA72-8F6D-5A03075E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62BD-47FD-C27B-C933-42B63A7A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9856-EEB6-87A8-6093-36DC4EAD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71AD-C30C-3CDE-51B6-10ECC099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66A5-557A-8187-1FF2-6302F10C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E8CA-751B-A90A-717A-20572D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2B0D-EF61-CE9F-DEEC-64199F90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7FBA-1AB9-1749-D101-FCEA4F81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1626F-333F-A1AF-1638-D4AC25F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4ED8-5880-548B-1222-BC10C917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5247-3A9A-B531-3C84-30E1606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4BEA-475F-08C0-CA96-5590667D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8411-9BB8-EA8D-D492-E4C64691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249E-7044-1CFF-0889-F82F8E73B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0A3C-0244-B0FA-E2AA-3F76647FD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820E-2366-B25B-D2AF-8256A34E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C370-BB5B-3F90-6B0F-F940C9B7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21FE-469E-9A2F-EB9D-30981FD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EE5-C7BE-DF5F-C44D-32159CB4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EAFC9-C425-172D-8156-82A908B0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B4BA0-6EE8-DE12-C6FE-97BB248E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68911-12C6-48BB-9B7A-733EEC0DD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FF434-5154-D7B3-A615-1B0E5EFE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67A97-E69A-7489-FBA8-EE5055E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0019-5993-CEDD-A01D-A41552A8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60E4E-AF79-B793-8349-DD5AC1B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DF7-5093-F82E-33ED-D62BA2E0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6CB2-2DF2-A574-A21F-12EAB5CC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11ACD-12F5-E589-9ADA-05D398BF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62258-B480-26AF-8DFB-E400DC4D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31B9F-905B-A578-5098-70A319B4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21CD4-83F1-BE26-E716-5EF9A759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3C68-1AF2-4C8B-EABB-0579A952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CEF5-10DE-4966-AAA9-06F2DFE8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1471-70FC-3703-7A6C-B445CD1A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66C18-C739-F3B2-AF33-48EB6DCB4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9BD56-5F66-6ED6-34CA-5A13E12C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8005-7627-1614-32D6-4AD99B1A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E861-C3F1-723B-D25A-B785351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5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E2CB-6F3C-91BB-322B-3F863F08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4DF81-8EEF-31A0-D862-8037AE867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FF2B-B1B7-3032-9E41-80800FEE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54A83-E7CB-5BA8-8A7B-CF3C856B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50AE-21A9-0D6B-13ED-830FC11E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202AB-D42F-1D44-E5DE-189D82BF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CA6D4-A2CD-4D32-6260-59F00F33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C98F-3636-5CC9-FBDB-C3B9F38F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E93C-4C3F-AE82-0364-30C1831C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98B2-1025-4E40-A232-F1CB42F0EC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E430-189B-838B-9E44-6A7AB4D8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9C85-0395-ED6B-4CA2-4DB29EE2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EB6A-1201-402F-9764-2935F4E20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asio PX-S1000 Privia 88-Key Slim Digital Console Piano | Reverb">
            <a:extLst>
              <a:ext uri="{FF2B5EF4-FFF2-40B4-BE49-F238E27FC236}">
                <a16:creationId xmlns:a16="http://schemas.microsoft.com/office/drawing/2014/main" id="{0129AFB2-245E-8C9E-C603-08ADB977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36" y="1251679"/>
            <a:ext cx="2679492" cy="26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ython Logo, symbol, meaning, history, PNG">
            <a:extLst>
              <a:ext uri="{FF2B5EF4-FFF2-40B4-BE49-F238E27FC236}">
                <a16:creationId xmlns:a16="http://schemas.microsoft.com/office/drawing/2014/main" id="{FA605002-A9A3-6938-3813-BBEA1AB4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15" y="2032754"/>
            <a:ext cx="2116666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quals 4">
            <a:extLst>
              <a:ext uri="{FF2B5EF4-FFF2-40B4-BE49-F238E27FC236}">
                <a16:creationId xmlns:a16="http://schemas.microsoft.com/office/drawing/2014/main" id="{03BA38F2-FB53-5D9E-FE0F-72B6820F8F22}"/>
              </a:ext>
            </a:extLst>
          </p:cNvPr>
          <p:cNvSpPr/>
          <p:nvPr/>
        </p:nvSpPr>
        <p:spPr>
          <a:xfrm>
            <a:off x="6044296" y="2134225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430F36F1-C2C5-D830-5E2C-545FB55C8A40}"/>
              </a:ext>
            </a:extLst>
          </p:cNvPr>
          <p:cNvSpPr/>
          <p:nvPr/>
        </p:nvSpPr>
        <p:spPr>
          <a:xfrm>
            <a:off x="3863975" y="213422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Hand with microphone music concert symbol vector">
            <a:extLst>
              <a:ext uri="{FF2B5EF4-FFF2-40B4-BE49-F238E27FC236}">
                <a16:creationId xmlns:a16="http://schemas.microsoft.com/office/drawing/2014/main" id="{F4CE7669-DE5D-B390-59BB-5D6DED5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96" y="1251679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C946DA6-A874-F4CE-0316-D1E3EE6BEA81}"/>
              </a:ext>
            </a:extLst>
          </p:cNvPr>
          <p:cNvGrpSpPr/>
          <p:nvPr/>
        </p:nvGrpSpPr>
        <p:grpSpPr>
          <a:xfrm>
            <a:off x="6118620" y="1031250"/>
            <a:ext cx="493200" cy="991800"/>
            <a:chOff x="6118620" y="1031250"/>
            <a:chExt cx="493200" cy="9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0E82EA-C0A7-8D19-8F6C-202F162C2380}"/>
                    </a:ext>
                  </a:extLst>
                </p14:cNvPr>
                <p14:cNvContentPartPr/>
                <p14:nvPr/>
              </p14:nvContentPartPr>
              <p14:xfrm>
                <a:off x="6118620" y="1031250"/>
                <a:ext cx="493200" cy="74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0E82EA-C0A7-8D19-8F6C-202F162C23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620" y="968610"/>
                  <a:ext cx="61884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397CA2-511F-86B5-B171-F3ED42112D7A}"/>
                    </a:ext>
                  </a:extLst>
                </p14:cNvPr>
                <p14:cNvContentPartPr/>
                <p14:nvPr/>
              </p14:nvContentPartPr>
              <p14:xfrm>
                <a:off x="6465300" y="202269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397CA2-511F-86B5-B171-F3ED42112D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2660" y="19600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1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Gedalia Koehler</dc:creator>
  <cp:lastModifiedBy>Gedalia Koehler</cp:lastModifiedBy>
  <cp:revision>1</cp:revision>
  <dcterms:created xsi:type="dcterms:W3CDTF">2022-09-26T01:12:11Z</dcterms:created>
  <dcterms:modified xsi:type="dcterms:W3CDTF">2022-09-26T01:23:37Z</dcterms:modified>
</cp:coreProperties>
</file>