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6A114F-ABC9-4415-9CD8-11C6D1435AE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64019A9-CE91-4520-BD81-C8D8511CAD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Sie</a:t>
            </a:r>
            <a:r>
              <a:rPr lang="en-US" dirty="0" smtClean="0"/>
              <a:t> Expo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Koordinator</a:t>
            </a:r>
            <a:r>
              <a:rPr lang="en-US" dirty="0" smtClean="0"/>
              <a:t> : </a:t>
            </a:r>
            <a:r>
              <a:rPr lang="en-US" dirty="0" err="1" smtClean="0"/>
              <a:t>Gede</a:t>
            </a:r>
            <a:r>
              <a:rPr lang="en-US" dirty="0" smtClean="0"/>
              <a:t> </a:t>
            </a:r>
            <a:r>
              <a:rPr lang="en-US" dirty="0" err="1" smtClean="0"/>
              <a:t>Yuda</a:t>
            </a:r>
            <a:r>
              <a:rPr lang="en-US" dirty="0" smtClean="0"/>
              <a:t> Aditya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3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Jobdesk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Expo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 err="1" smtClean="0"/>
              <a:t>Bertanggung</a:t>
            </a:r>
            <a:r>
              <a:rPr lang="en-US" sz="1400" dirty="0" smtClean="0"/>
              <a:t> </a:t>
            </a:r>
            <a:r>
              <a:rPr lang="en-US" sz="1400" dirty="0" err="1"/>
              <a:t>jawab</a:t>
            </a:r>
            <a:r>
              <a:rPr lang="en-US" sz="1400" dirty="0"/>
              <a:t> </a:t>
            </a:r>
            <a:r>
              <a:rPr lang="en-US" sz="1400" dirty="0" err="1"/>
              <a:t>penuh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Expo </a:t>
            </a:r>
            <a:r>
              <a:rPr lang="en-US" sz="1400" dirty="0" err="1"/>
              <a:t>serangkaian</a:t>
            </a:r>
            <a:r>
              <a:rPr lang="en-US" sz="1400" dirty="0"/>
              <a:t> INTEGER #3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 smtClean="0"/>
              <a:t>Menyusun</a:t>
            </a:r>
            <a:r>
              <a:rPr lang="en-US" sz="1400" dirty="0" smtClean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Expo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 smtClean="0"/>
              <a:t>diadakan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 smtClean="0"/>
              <a:t>Menyusun</a:t>
            </a:r>
            <a:r>
              <a:rPr lang="en-US" sz="1400" dirty="0" smtClean="0"/>
              <a:t> </a:t>
            </a:r>
            <a:r>
              <a:rPr lang="en-US" sz="1400" dirty="0" err="1"/>
              <a:t>susunan</a:t>
            </a:r>
            <a:r>
              <a:rPr lang="en-US" sz="1400" dirty="0"/>
              <a:t> acara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terperinci</a:t>
            </a:r>
            <a:r>
              <a:rPr lang="en-US" sz="1400" dirty="0"/>
              <a:t> yang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diserahkan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Sie</a:t>
            </a:r>
            <a:r>
              <a:rPr lang="en-US" sz="1400" dirty="0"/>
              <a:t> Acara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 smtClean="0"/>
              <a:t>Berkoordinasi</a:t>
            </a:r>
            <a:r>
              <a:rPr lang="en-US" sz="1400" dirty="0" smtClean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sie</a:t>
            </a:r>
            <a:r>
              <a:rPr lang="en-US" sz="1400" dirty="0"/>
              <a:t> acara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gitapati,MC</a:t>
            </a:r>
            <a:r>
              <a:rPr lang="en-US" sz="1400" dirty="0"/>
              <a:t>/</a:t>
            </a:r>
            <a:r>
              <a:rPr lang="en-US" sz="1400" dirty="0" err="1"/>
              <a:t>Pewara</a:t>
            </a:r>
            <a:r>
              <a:rPr lang="en-US" sz="1400" dirty="0"/>
              <a:t>, moderator, </a:t>
            </a:r>
            <a:r>
              <a:rPr lang="en-US" sz="1400" dirty="0" err="1" smtClean="0"/>
              <a:t>dlnya</a:t>
            </a:r>
            <a:r>
              <a:rPr lang="en-US" sz="1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/>
              <a:t>Mempresentasikan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terperinci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Expo yang </a:t>
            </a:r>
            <a:r>
              <a:rPr lang="en-US" sz="1400" dirty="0" err="1" smtClean="0"/>
              <a:t>disusun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sv-SE" sz="1400" dirty="0"/>
              <a:t>Berkoordinasi terhadap sie humas terkait  narasumber, undangan, dan pihak lainnya yang diperlukan dalam kegiatan Expo</a:t>
            </a:r>
            <a:r>
              <a:rPr lang="sv-SE" sz="1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/>
              <a:t>Membuat</a:t>
            </a:r>
            <a:r>
              <a:rPr lang="en-US" sz="1400" dirty="0"/>
              <a:t> RAB </a:t>
            </a:r>
            <a:r>
              <a:rPr lang="en-US" sz="1400" dirty="0" err="1"/>
              <a:t>sie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LPJ </a:t>
            </a:r>
            <a:r>
              <a:rPr lang="en-US" sz="1400" dirty="0" err="1"/>
              <a:t>sie</a:t>
            </a:r>
            <a:r>
              <a:rPr lang="en-US" sz="1400" dirty="0"/>
              <a:t> yang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diserahkan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 smtClean="0"/>
              <a:t>Bendahara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/>
              <a:t>Bertanggung</a:t>
            </a:r>
            <a:r>
              <a:rPr lang="en-US" sz="1400" dirty="0"/>
              <a:t> </a:t>
            </a:r>
            <a:r>
              <a:rPr lang="en-US" sz="1400" dirty="0" err="1"/>
              <a:t>jawab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Ketua</a:t>
            </a:r>
            <a:r>
              <a:rPr lang="en-US" sz="1400" dirty="0"/>
              <a:t> </a:t>
            </a:r>
            <a:r>
              <a:rPr lang="en-US" sz="1400" dirty="0" err="1" smtClean="0"/>
              <a:t>Panitia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Sie</a:t>
            </a:r>
            <a:r>
              <a:rPr lang="en-US" sz="1400" dirty="0"/>
              <a:t> </a:t>
            </a:r>
            <a:r>
              <a:rPr lang="en-US" sz="1400" dirty="0" err="1"/>
              <a:t>Penggalian</a:t>
            </a:r>
            <a:r>
              <a:rPr lang="en-US" sz="1400" dirty="0"/>
              <a:t> Dana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Paid Promote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Penggalian</a:t>
            </a:r>
            <a:r>
              <a:rPr lang="en-US" sz="1400" dirty="0"/>
              <a:t> </a:t>
            </a:r>
            <a:r>
              <a:rPr lang="en-US" sz="1400" dirty="0" smtClean="0"/>
              <a:t>Dana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/>
              <a:t>Mengusulkan</a:t>
            </a:r>
            <a:r>
              <a:rPr lang="en-US" sz="1400" dirty="0"/>
              <a:t> </a:t>
            </a:r>
            <a:r>
              <a:rPr lang="en-US" sz="1400" dirty="0" err="1"/>
              <a:t>tema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INTEGER #3</a:t>
            </a:r>
            <a:endParaRPr lang="en-US" sz="14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862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en-US" dirty="0" err="1" smtClean="0"/>
              <a:t>Sie</a:t>
            </a:r>
            <a:r>
              <a:rPr lang="en-US" dirty="0" smtClean="0"/>
              <a:t> Expo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Menyiapkan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Webinar </a:t>
            </a:r>
            <a:r>
              <a:rPr lang="en-US" sz="2000" dirty="0" err="1" smtClean="0"/>
              <a:t>dan</a:t>
            </a:r>
            <a:r>
              <a:rPr lang="en-US" sz="2000" dirty="0" smtClean="0"/>
              <a:t> Sharing Session.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berkoordinasi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sie</a:t>
            </a:r>
            <a:r>
              <a:rPr lang="en-US" sz="2000" dirty="0" smtClean="0"/>
              <a:t> acara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susunan</a:t>
            </a:r>
            <a:r>
              <a:rPr lang="en-US" sz="2000" dirty="0" smtClean="0"/>
              <a:t> acara.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menghubungi</a:t>
            </a:r>
            <a:r>
              <a:rPr lang="en-US" sz="2000" dirty="0" smtClean="0"/>
              <a:t> </a:t>
            </a:r>
            <a:r>
              <a:rPr lang="en-US" sz="2000" dirty="0" err="1" smtClean="0"/>
              <a:t>narasumber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358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webinar </a:t>
            </a:r>
            <a:r>
              <a:rPr lang="en-US" dirty="0" err="1" smtClean="0"/>
              <a:t>dan</a:t>
            </a:r>
            <a:r>
              <a:rPr lang="en-US" dirty="0" smtClean="0"/>
              <a:t> sharing session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867400" cy="383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2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Kendala</a:t>
            </a:r>
            <a:r>
              <a:rPr lang="en-US" dirty="0" smtClean="0"/>
              <a:t> yang di </a:t>
            </a:r>
            <a:r>
              <a:rPr lang="en-US" dirty="0" err="1" smtClean="0"/>
              <a:t>hadapi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/>
              <a:t>n</a:t>
            </a:r>
            <a:r>
              <a:rPr lang="en-US" sz="2400" dirty="0" err="1" smtClean="0"/>
              <a:t>arasumber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merespon</a:t>
            </a:r>
            <a:r>
              <a:rPr lang="en-US" sz="2400" dirty="0" smtClean="0"/>
              <a:t> </a:t>
            </a:r>
            <a:r>
              <a:rPr lang="en-US" sz="2400" dirty="0" err="1" smtClean="0"/>
              <a:t>satelah</a:t>
            </a:r>
            <a:r>
              <a:rPr lang="en-US" sz="2400" dirty="0" smtClean="0"/>
              <a:t> di </a:t>
            </a:r>
            <a:r>
              <a:rPr lang="en-US" sz="2400" dirty="0" err="1" smtClean="0"/>
              <a:t>hubungi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 </a:t>
            </a:r>
            <a:r>
              <a:rPr lang="en-US" sz="2400" dirty="0" err="1" smtClean="0"/>
              <a:t>kepastian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narasumber</a:t>
            </a:r>
            <a:r>
              <a:rPr lang="en-US" sz="2400" dirty="0" smtClean="0"/>
              <a:t> yang di </a:t>
            </a:r>
            <a:r>
              <a:rPr lang="en-US" sz="2400" dirty="0" err="1" smtClean="0"/>
              <a:t>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acara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undangan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narasumber</a:t>
            </a:r>
            <a:r>
              <a:rPr lang="en-US" sz="2400" dirty="0" smtClean="0"/>
              <a:t> </a:t>
            </a:r>
            <a:r>
              <a:rPr lang="en-US" sz="2400" dirty="0" err="1" smtClean="0"/>
              <a:t>pak</a:t>
            </a:r>
            <a:r>
              <a:rPr lang="en-US" sz="2400" dirty="0" smtClean="0"/>
              <a:t> </a:t>
            </a:r>
            <a:r>
              <a:rPr lang="en-US" sz="2400" dirty="0" err="1" smtClean="0"/>
              <a:t>Sandiaga</a:t>
            </a:r>
            <a:r>
              <a:rPr lang="en-US" sz="2400" dirty="0" smtClean="0"/>
              <a:t> Uno </a:t>
            </a:r>
            <a:r>
              <a:rPr lang="en-US" sz="2400" dirty="0" err="1" smtClean="0"/>
              <a:t>masih</a:t>
            </a:r>
            <a:r>
              <a:rPr lang="en-US" sz="2400" dirty="0" smtClean="0"/>
              <a:t> stuck,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di </a:t>
            </a:r>
            <a:r>
              <a:rPr lang="en-US" sz="2400" dirty="0" err="1" smtClean="0"/>
              <a:t>hubungi</a:t>
            </a:r>
            <a:r>
              <a:rPr lang="en-US" sz="2400" dirty="0" smtClean="0"/>
              <a:t>, </a:t>
            </a:r>
            <a:r>
              <a:rPr lang="en-US" sz="2400" dirty="0" err="1" smtClean="0"/>
              <a:t>sekretaris</a:t>
            </a:r>
            <a:r>
              <a:rPr lang="en-US" sz="2400" dirty="0" smtClean="0"/>
              <a:t> </a:t>
            </a:r>
            <a:r>
              <a:rPr lang="en-US" sz="2400" dirty="0" err="1" smtClean="0"/>
              <a:t>beliau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surat</a:t>
            </a:r>
            <a:r>
              <a:rPr lang="en-US" sz="2400" dirty="0" smtClean="0"/>
              <a:t> </a:t>
            </a:r>
            <a:r>
              <a:rPr lang="en-US" sz="2400" dirty="0" err="1" smtClean="0"/>
              <a:t>undangan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mengundang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9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9140000">
            <a:off x="1074133" y="2316042"/>
            <a:ext cx="5486400" cy="867444"/>
          </a:xfrm>
        </p:spPr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12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408</TotalTime>
  <Words>205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Sie Expo</vt:lpstr>
      <vt:lpstr>Jobdesk Sie Expo</vt:lpstr>
      <vt:lpstr>Progress Sie Expo saat ini</vt:lpstr>
      <vt:lpstr>Konsep awal webinar dan sharing session</vt:lpstr>
      <vt:lpstr>Kendala yang di hadapi</vt:lpstr>
      <vt:lpstr>Sekian dan 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Gede Yuda Aditya</dc:creator>
  <cp:lastModifiedBy>Gede Yuda Aditya</cp:lastModifiedBy>
  <cp:revision>10</cp:revision>
  <dcterms:created xsi:type="dcterms:W3CDTF">2021-08-31T11:20:26Z</dcterms:created>
  <dcterms:modified xsi:type="dcterms:W3CDTF">2021-09-01T01:44:10Z</dcterms:modified>
</cp:coreProperties>
</file>