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Pavan Gedela</a:t>
            </a:r>
          </a:p>
          <a:p>
            <a:r>
              <a:rPr lang="en-US" sz="2000" b="1" dirty="0">
                <a:solidFill>
                  <a:schemeClr val="accent1">
                    <a:lumMod val="75000"/>
                  </a:schemeClr>
                </a:solidFill>
                <a:latin typeface="Arial"/>
                <a:cs typeface="Arial"/>
              </a:rPr>
              <a:t>College Name &amp; Department :Centurion University  of Technology and Management (Computer Science ).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In an era where digital communication is highly vulnerable to cyber threats, traditional encryption methods alone may not be sufficient to ensure data security. Secure Data Hiding in Images Using Steganography provides a covert and effective solution by embedding sensitive information within images, making it nearly undetectable to unauthorized parties. By integrating advanced steganographic techniques with cryptographic security measures, this project enhances data protection while maintaining image quality and confidentiality. The proposed solution can benefit various sectors, including government, corporate organizations, cybersecurity, and personal privacy, ensuring safe and secure data transmission in an increasingly digital world.</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https://github.com/GedelaPavan/CYBER-SECURITY-STEGANOGRAPHY.git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82944" y="1609344"/>
            <a:ext cx="11029615" cy="2683510"/>
          </a:xfrm>
        </p:spPr>
        <p:txBody>
          <a:bodyPr/>
          <a:lstStyle/>
          <a:p>
            <a:pPr marL="305435" indent="-305435"/>
            <a:r>
              <a:rPr lang="en-US" dirty="0"/>
              <a:t>1.Enhanced Security with AI and Machine Learning</a:t>
            </a:r>
          </a:p>
          <a:p>
            <a:pPr marL="305435" indent="-305435"/>
            <a:r>
              <a:rPr lang="en-US" dirty="0"/>
              <a:t>2.Hybrid Steganography and Cryptography</a:t>
            </a:r>
          </a:p>
          <a:p>
            <a:pPr marL="305435" indent="-305435"/>
            <a:r>
              <a:rPr lang="en-US" dirty="0"/>
              <a:t>3.Real time Steganography Applications.</a:t>
            </a:r>
          </a:p>
          <a:p>
            <a:pPr marL="305435" indent="-305435"/>
            <a:r>
              <a:rPr lang="en-US" dirty="0"/>
              <a:t>4.Cloud –based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954850"/>
            <a:ext cx="11029615" cy="2948300"/>
          </a:xfrm>
        </p:spPr>
        <p:txBody>
          <a:bodyPr/>
          <a:lstStyle/>
          <a:p>
            <a:pPr marL="0" indent="0">
              <a:buNone/>
            </a:pPr>
            <a:endParaRPr lang="en-US" dirty="0"/>
          </a:p>
          <a:p>
            <a:pPr marL="0" indent="0">
              <a:buNone/>
            </a:pPr>
            <a:r>
              <a:rPr lang="en-US" dirty="0"/>
              <a:t>Sensitive data is at risk of being intercepted by hackers and malicious actors.</a:t>
            </a:r>
          </a:p>
          <a:p>
            <a:pPr marL="0" indent="0">
              <a:buNone/>
            </a:pPr>
            <a:r>
              <a:rPr lang="en-US" dirty="0"/>
              <a:t>This project aims to develop a secure data hiding mechanism in images using steganography to enhance data protection . </a:t>
            </a:r>
          </a:p>
          <a:p>
            <a:pPr marL="0" indent="0">
              <a:buNone/>
            </a:pPr>
            <a:r>
              <a:rPr lang="en-US" dirty="0"/>
              <a:t>The focus is on improving embedding efficiency, maintaining image quality, and ensuring robust security against detection or extraction by unauthorized entities. </a:t>
            </a:r>
          </a:p>
          <a:p>
            <a:pPr marL="0" indent="0">
              <a:buNone/>
            </a:pPr>
            <a:r>
              <a:rPr lang="en-US" dirty="0"/>
              <a:t>By implementing an optimized steganographic technique, the project seeks to provide a more secure and reliable method for covert data submission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676092"/>
            <a:ext cx="11613485" cy="3505815"/>
          </a:xfrm>
        </p:spPr>
        <p:txBody>
          <a:bodyPr vert="horz" lIns="91440" tIns="45720" rIns="91440" bIns="45720" rtlCol="0" anchor="ctr">
            <a:noAutofit/>
          </a:bodyPr>
          <a:lstStyle/>
          <a:p>
            <a:pPr marL="0" indent="0">
              <a:buNone/>
            </a:pPr>
            <a:r>
              <a:rPr lang="en-US" dirty="0"/>
              <a:t>1</a:t>
            </a:r>
            <a:r>
              <a:rPr lang="en-IN" dirty="0"/>
              <a:t>.Python Programming Languages.</a:t>
            </a:r>
          </a:p>
          <a:p>
            <a:pPr marL="0" indent="0">
              <a:buNone/>
            </a:pPr>
            <a:r>
              <a:rPr lang="en-IN" dirty="0"/>
              <a:t>2.Steganographic Techniques like Least Significant Bit(LSB)  method.</a:t>
            </a:r>
          </a:p>
          <a:p>
            <a:pPr marL="0" indent="0">
              <a:buNone/>
            </a:pPr>
            <a:r>
              <a:rPr lang="en-IN" dirty="0"/>
              <a:t>3.Cryptographic Techniques.</a:t>
            </a:r>
          </a:p>
          <a:p>
            <a:pPr marL="0" indent="0">
              <a:buNone/>
            </a:pPr>
            <a:r>
              <a:rPr lang="en-IN" dirty="0"/>
              <a:t>4.Libraries and frameworks like OpenCV .</a:t>
            </a:r>
          </a:p>
          <a:p>
            <a:pPr marL="0" indent="0">
              <a:buNone/>
            </a:pPr>
            <a:r>
              <a:rPr lang="en-IN" dirty="0"/>
              <a:t>5.Platforms like </a:t>
            </a:r>
            <a:r>
              <a:rPr lang="en-IN" dirty="0" err="1"/>
              <a:t>Stego</a:t>
            </a:r>
            <a:r>
              <a:rPr lang="en-IN" dirty="0"/>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28080" y="2551176"/>
            <a:ext cx="11029615" cy="2134870"/>
          </a:xfrm>
        </p:spPr>
        <p:txBody>
          <a:bodyPr/>
          <a:lstStyle/>
          <a:p>
            <a:pPr marL="0" indent="0">
              <a:buNone/>
            </a:pPr>
            <a:r>
              <a:rPr lang="en-US" sz="1800" dirty="0">
                <a:solidFill>
                  <a:srgbClr val="0F0F0F"/>
                </a:solidFill>
              </a:rPr>
              <a:t>1.Advanced Security Mechanisms.</a:t>
            </a:r>
          </a:p>
          <a:p>
            <a:pPr marL="0" indent="0">
              <a:buNone/>
            </a:pPr>
            <a:r>
              <a:rPr lang="en-US" sz="1800" dirty="0">
                <a:solidFill>
                  <a:srgbClr val="0F0F0F"/>
                </a:solidFill>
              </a:rPr>
              <a:t>2.High Data Hiding Capacity.</a:t>
            </a:r>
          </a:p>
          <a:p>
            <a:pPr marL="0" indent="0">
              <a:buNone/>
            </a:pPr>
            <a:r>
              <a:rPr lang="en-US" sz="1800" dirty="0">
                <a:solidFill>
                  <a:srgbClr val="0F0F0F"/>
                </a:solidFill>
              </a:rPr>
              <a:t>3.Improved Image </a:t>
            </a:r>
            <a:r>
              <a:rPr lang="en-US" sz="1800" dirty="0" err="1">
                <a:solidFill>
                  <a:srgbClr val="0F0F0F"/>
                </a:solidFill>
              </a:rPr>
              <a:t>Quaility</a:t>
            </a:r>
            <a:r>
              <a:rPr lang="en-US" sz="1800" dirty="0">
                <a:solidFill>
                  <a:srgbClr val="0F0F0F"/>
                </a:solidFill>
              </a:rPr>
              <a:t> and Imperceptibility.</a:t>
            </a:r>
          </a:p>
          <a:p>
            <a:pPr marL="0" indent="0">
              <a:buNone/>
            </a:pPr>
            <a:r>
              <a:rPr lang="en-US" sz="1800" dirty="0">
                <a:solidFill>
                  <a:srgbClr val="0F0F0F"/>
                </a:solidFill>
              </a:rPr>
              <a:t>4.Real time and cloud Integration </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502029"/>
            <a:ext cx="11029615" cy="3853942"/>
          </a:xfrm>
        </p:spPr>
        <p:txBody>
          <a:bodyPr/>
          <a:lstStyle/>
          <a:p>
            <a:pPr marL="0" indent="0">
              <a:buNone/>
            </a:pPr>
            <a:r>
              <a:rPr lang="en-US" dirty="0"/>
              <a:t>1</a:t>
            </a:r>
            <a:r>
              <a:rPr lang="en-IN" dirty="0"/>
              <a:t>.Government and Defence Agencies.</a:t>
            </a:r>
          </a:p>
          <a:p>
            <a:pPr marL="0" indent="0">
              <a:buNone/>
            </a:pPr>
            <a:r>
              <a:rPr lang="en-IN" dirty="0"/>
              <a:t>2.Corporate Organizations .</a:t>
            </a:r>
          </a:p>
          <a:p>
            <a:pPr marL="0" indent="0">
              <a:buNone/>
            </a:pPr>
            <a:r>
              <a:rPr lang="en-IN" dirty="0"/>
              <a:t>3.Journalists and Whistleblowers.</a:t>
            </a:r>
          </a:p>
          <a:p>
            <a:pPr marL="0" indent="0">
              <a:buNone/>
            </a:pPr>
            <a:r>
              <a:rPr lang="en-IN" dirty="0"/>
              <a:t>4.Cybersecurity Professionals.</a:t>
            </a:r>
          </a:p>
          <a:p>
            <a:pPr marL="0" indent="0">
              <a:buNone/>
            </a:pPr>
            <a:r>
              <a:rPr lang="en-IN" dirty="0"/>
              <a:t>5.General Internet </a:t>
            </a:r>
            <a:r>
              <a:rPr lang="en-IN" dirty="0" err="1"/>
              <a:t>Uesrs</a:t>
            </a:r>
            <a:r>
              <a:rPr lang="en-IN" dirty="0"/>
              <a:t>.</a:t>
            </a:r>
          </a:p>
          <a:p>
            <a:pPr marL="0" indent="0">
              <a:buNone/>
            </a:pPr>
            <a:r>
              <a:rPr lang="en-IN" dirty="0"/>
              <a:t> 	I .  Protect personal information</a:t>
            </a:r>
          </a:p>
          <a:p>
            <a:pPr marL="0" indent="0">
              <a:buNone/>
            </a:pPr>
            <a:r>
              <a:rPr lang="en-IN" dirty="0"/>
              <a:t>	II . Securely store or share personal documents without raising suspicion.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99F414A-6171-56B1-5812-7AFA5CA11A49}"/>
              </a:ext>
            </a:extLst>
          </p:cNvPr>
          <p:cNvPicPr>
            <a:picLocks noGrp="1" noChangeAspect="1"/>
          </p:cNvPicPr>
          <p:nvPr>
            <p:ph idx="1"/>
          </p:nvPr>
        </p:nvPicPr>
        <p:blipFill>
          <a:blip r:embed="rId2"/>
          <a:stretch>
            <a:fillRect/>
          </a:stretch>
        </p:blipFill>
        <p:spPr>
          <a:xfrm>
            <a:off x="937808" y="1448536"/>
            <a:ext cx="9541376" cy="487446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1417A-A271-562A-3B36-A26CA331C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26F1B-2854-CCD7-5690-AB0FED7C85C8}"/>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5A23F492-8368-CD9A-0DDA-FE48A93F70B4}"/>
              </a:ext>
            </a:extLst>
          </p:cNvPr>
          <p:cNvPicPr>
            <a:picLocks noGrp="1" noChangeAspect="1"/>
          </p:cNvPicPr>
          <p:nvPr>
            <p:ph idx="1"/>
          </p:nvPr>
        </p:nvPicPr>
        <p:blipFill>
          <a:blip r:embed="rId2"/>
          <a:stretch>
            <a:fillRect/>
          </a:stretch>
        </p:blipFill>
        <p:spPr>
          <a:xfrm>
            <a:off x="1307592" y="1301750"/>
            <a:ext cx="8174736" cy="4673600"/>
          </a:xfrm>
        </p:spPr>
      </p:pic>
    </p:spTree>
    <p:extLst>
      <p:ext uri="{BB962C8B-B14F-4D97-AF65-F5344CB8AC3E}">
        <p14:creationId xmlns:p14="http://schemas.microsoft.com/office/powerpoint/2010/main" val="1912556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5CC7C-7AF2-F77A-DEF5-04089CDB2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5ACD1-4A6F-6CC8-7EE8-8FB505640E03}"/>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84E9F5D1-5EF8-EB8D-89ED-D248C6497827}"/>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3045622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415</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 G</cp:lastModifiedBy>
  <cp:revision>26</cp:revision>
  <dcterms:created xsi:type="dcterms:W3CDTF">2021-05-26T16:50:10Z</dcterms:created>
  <dcterms:modified xsi:type="dcterms:W3CDTF">2025-02-19T02:38:19Z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