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9F05-F624-8FF2-BFF5-7721807CF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834D1-DC75-D482-40B5-A72A07C88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50ED-C1AF-C7E6-93C4-AD80C2BF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F283-1332-3F8C-3E81-F67D1EC2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159E-626B-2D9C-6B00-2715F34B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A7E0-4B74-0385-7FAA-A532213D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0B3EF-A903-F606-E5B6-0358A763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DEAE-A987-F4D9-723C-803823F2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C92D-6AB6-322C-E0A2-E46F9666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1676-BCD7-F15A-4EEF-83DE28B9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7B80E-D79C-DFE3-2AF1-D5E948661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F3FE-23E7-83F6-C8BF-75BDA88EE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73BE-0813-2020-DDC0-A0ECC938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6AAA-2D50-FA70-0436-857EF3E3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4773-E595-4E8C-3C9D-590FDBE7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AA56-2143-D065-6C57-D87B6D5F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5995-F68D-8B69-05F6-D23003F34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3766-A966-6E90-4966-754EEDC4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07F1-2F8E-24DD-49A1-387523D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C62F-F65F-BABC-1867-E1D7B1D7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6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F81-81A7-EF0F-9C62-1471054A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9938-E5FF-E01E-7108-4D6C3907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26A1-DC5A-7618-650B-88371BD9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3115-3DEE-47A0-44CB-C54F9996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F0EC-0BC1-FFD3-8B79-7448C0B5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89C2-9FDA-93F3-14F2-BEC7C135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D5CD-2CE2-9C11-F4D3-206CAB39F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E3341-5F84-E318-3594-D2988152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304F8-D0DB-88E8-81E2-E6869762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B3A2-32D2-61C2-974A-7DD737A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56A70-5FB0-392A-442D-5E1C734F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11B7-7060-85F5-16CD-57871977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80E-7019-6BB6-ACEB-6741BEA5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1C0B4-7B0B-81C2-D127-7BDA7BF6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542F1-F6BA-29F9-06F1-9BCCB6353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3106-C5C8-5B76-EE4B-8A75514E1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A0411-A4D6-7922-A9C8-2C1C427B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95ADD-F8F7-3B53-8903-7357BF78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A987D-9256-E909-42FE-6FADCF92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4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78C5-8651-4819-F2B9-BF799DC8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95981-F0A3-7A66-A423-ECCAF7F3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80361-6371-693E-4C64-DBCF7335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01857-0512-FDF5-FE95-0DF77EDB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9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06249-A2CD-BAFE-92CF-1A862FA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D2241-E3FF-E2FC-8DE7-7E006D15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42B31-78D2-25A0-FC1D-467753F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6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BFF0-384A-2FA4-FC22-7EBBE263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E7A8-0FB3-258B-46B5-A3855063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0FB29-0E22-4460-F700-986E08FF8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99D5C-2130-3883-1062-432E8232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A2E16-9457-2B4C-32C1-362034D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34EE-3778-11B9-B6D6-DB186C7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2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C84D-CA6C-8074-BB19-0D78B934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AC36A-E94A-E1A3-1C7E-B7A0846B8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0D052-56CC-36E2-FA38-28D1872F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B5A27-D4BA-E685-EA64-6F1E7E90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841D6-745F-12AB-42CC-50A5C4DD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588C-48A7-72BC-7465-FA057A16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0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644B1-CED8-3108-438A-80F9BD84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7FB7-ABC8-8432-63E3-5D074061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723B-16B7-DA5F-953C-7E7D93A9F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B41D-CDA3-4980-B9D0-DB2B93C7BF52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0A90-1E3C-6696-8F69-590FC1058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1EE2-67E1-BC4A-7FC9-D741D55B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A46A-7E6E-4C4A-B371-76A2FEBBD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4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FB1-FC34-EB57-F08A-FD3EB5E5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12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Banao</a:t>
            </a:r>
            <a:r>
              <a:rPr lang="en-US" dirty="0"/>
              <a:t> Technologies Introduction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323AD-82BD-EEFA-E6A1-D1CD7A32A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on the voice to get the voice.</a:t>
            </a:r>
            <a:endParaRPr lang="en-IN" dirty="0"/>
          </a:p>
        </p:txBody>
      </p:sp>
      <p:pic>
        <p:nvPicPr>
          <p:cNvPr id="4" name="pavan banao intro">
            <a:hlinkClick r:id="" action="ppaction://media"/>
            <a:extLst>
              <a:ext uri="{FF2B5EF4-FFF2-40B4-BE49-F238E27FC236}">
                <a16:creationId xmlns:a16="http://schemas.microsoft.com/office/drawing/2014/main" id="{8096CD2C-7C96-BFE4-7B49-7CC2696651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08637" y="4553712"/>
            <a:ext cx="487363" cy="461423"/>
          </a:xfrm>
          <a:prstGeom prst="rect">
            <a:avLst/>
          </a:prstGeom>
        </p:spPr>
      </p:pic>
      <p:pic>
        <p:nvPicPr>
          <p:cNvPr id="1026" name="Picture 2" descr="Image result for banao technologies logo image">
            <a:extLst>
              <a:ext uri="{FF2B5EF4-FFF2-40B4-BE49-F238E27FC236}">
                <a16:creationId xmlns:a16="http://schemas.microsoft.com/office/drawing/2014/main" id="{FD8C1B65-A1AE-47AA-91C5-47AB22DCA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1" y="485775"/>
            <a:ext cx="1763128" cy="2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4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Banao Technologies 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gedelapavan365@gmail.com</dc:creator>
  <cp:lastModifiedBy>gedelapavan365@gmail.com</cp:lastModifiedBy>
  <cp:revision>1</cp:revision>
  <dcterms:created xsi:type="dcterms:W3CDTF">2024-12-16T03:26:41Z</dcterms:created>
  <dcterms:modified xsi:type="dcterms:W3CDTF">2024-12-16T03:26:42Z</dcterms:modified>
</cp:coreProperties>
</file>