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333" r:id="rId4"/>
    <p:sldId id="328" r:id="rId5"/>
    <p:sldId id="327" r:id="rId6"/>
    <p:sldId id="353" r:id="rId7"/>
    <p:sldId id="354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1" d="100"/>
          <a:sy n="71" d="100"/>
        </p:scale>
        <p:origin x="1974" y="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2232-2C3C-4B39-82CF-F359AD6DC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E9B8B-192F-462C-B4CA-F9254F42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98C72-0F7A-463E-9F43-93CEFE38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21C0-CD43-4915-B7F3-1FD063DE80F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3AE7D-3627-4C08-9873-5285B0949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D0BA4-AE0F-4B7D-83F9-04ECA4A13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3E85-F6B9-42F1-86DC-D4EEE95A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4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B2FFB-DFB8-457E-ABE5-7FB58A220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F3D6D-205A-476C-83F3-0C8A87F32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B467E-68E2-44F8-B120-E3752BD2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21C0-CD43-4915-B7F3-1FD063DE80F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B2AF5-5F56-4686-8824-A23CCE81F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D7B47-B5D0-48B6-84C8-A67F40D3C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3E85-F6B9-42F1-86DC-D4EEE95A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1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A573CA-586E-4CC1-9A59-75BEE4512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B075A-BF2E-4FA1-A96F-721EEE7E3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4F4BE-EC46-48DB-82C4-9041241C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21C0-CD43-4915-B7F3-1FD063DE80F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2B1D3-94C0-4458-81AF-AD1427BE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F2CCC-5CA9-44E5-9B16-A42863A7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3E85-F6B9-42F1-86DC-D4EEE95A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82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E6DF-AA59-4064-9E11-5E75D7AF7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671E-ABCC-42A7-84B3-372E4D7FB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F39EC-E9EC-4CC0-BF9F-B9D9024E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21C0-CD43-4915-B7F3-1FD063DE80F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EA6D0-B0C9-49F9-9967-49E99F75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0A23D-10D3-48EB-8322-CAAB2DF9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3E85-F6B9-42F1-86DC-D4EEE95A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2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5A27-3441-4FFB-903C-ABBD9BA69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395AD-0B80-4D31-9B5C-3CC1F9A0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9F944-0622-4B71-B6BA-980A8B4D3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21C0-CD43-4915-B7F3-1FD063DE80F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58864-2F68-4CC8-9931-382EF0F1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A096E-8AAE-4AF0-ACDD-C286BD42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3E85-F6B9-42F1-86DC-D4EEE95A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64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72F10-32CB-4376-A675-D3EC37CF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C22D-3A71-4E46-B615-C98DF7438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6C2B4-0C9F-4FC9-B24F-754C763F5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49FEF-C4BE-4A1B-B3CF-C1C100DE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21C0-CD43-4915-B7F3-1FD063DE80F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87102-3028-49EE-989A-8624F1592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7F0A2-9459-48AA-9162-FD076BBD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3E85-F6B9-42F1-86DC-D4EEE95A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42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2E58-0A2A-46C8-B5E6-4334CB6BB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D0C0C-85E4-4A9F-A271-65A9904C3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FC46F-8F83-4C7C-8162-258AB6E38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41E7D-CFC9-4F70-9143-77BA92344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F4DB7-C4D1-443C-B575-3583916E7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49D2A-D6E4-473E-8BBD-1A7A4B43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21C0-CD43-4915-B7F3-1FD063DE80F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859CC-B641-436F-8B2B-FA0370BF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F6CEF-BB3A-480E-9ADF-A8CCC943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3E85-F6B9-42F1-86DC-D4EEE95A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E7D5D-2DF7-4329-9AC5-CB5F7161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38D71-2B2E-4F4D-90A4-DE04498A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21C0-CD43-4915-B7F3-1FD063DE80F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AE8B9-9B3A-4DF5-A82B-08C6893D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A3869-503D-4914-B63E-0EF11A53D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3E85-F6B9-42F1-86DC-D4EEE95A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4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A8CA82-4DE9-4B48-8FD4-58E01FD0D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21C0-CD43-4915-B7F3-1FD063DE80F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44F0F-B2F1-470A-B2CF-EFC249E8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D2576-50E0-4017-976D-BCCD0672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3E85-F6B9-42F1-86DC-D4EEE95A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23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1ED7A-EDD9-4996-B1D8-1D193C0A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B84A-C06E-443E-9EE0-8BDBE3007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3DC11-E31A-40FD-A2E4-1C2A2FE6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F6B97-0FEB-40B5-842E-4745AB86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21C0-CD43-4915-B7F3-1FD063DE80F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1178A3-B30C-4F01-A8A0-D7080854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B5386-ECBF-461E-A7FF-CA97A819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3E85-F6B9-42F1-86DC-D4EEE95A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CE8B-A77F-4D25-B3B8-D31928904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BDDBD-D0C2-4370-9209-74235938D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0AC1D-E435-4D6F-95E6-DAB1E1FF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62DE3-A9E7-43AC-BC0E-2C57DFDD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321C0-CD43-4915-B7F3-1FD063DE80F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ACDEE-642D-4EFD-A4BE-E073D008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D4841-D1F5-454D-8510-9A8A7962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A3E85-F6B9-42F1-86DC-D4EEE95A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39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A75096-C4D0-4505-9683-6B32883C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26902-38EE-452D-9307-4E3F29A60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2B39-6072-4F15-9A2A-D336079F3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321C0-CD43-4915-B7F3-1FD063DE80F6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A9CD2-B17A-4B44-AA4C-4556417EE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285F-6B6E-4B49-8B14-B0B792870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A3E85-F6B9-42F1-86DC-D4EEE95A8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3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en book">
            <a:extLst>
              <a:ext uri="{FF2B5EF4-FFF2-40B4-BE49-F238E27FC236}">
                <a16:creationId xmlns:a16="http://schemas.microsoft.com/office/drawing/2014/main" id="{1DB82085-DFAD-4C2A-A3F0-243B262DB1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79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058B5F-B1F2-4F82-94B2-921CCCE75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4458" y="0"/>
            <a:ext cx="6627541" cy="2460812"/>
          </a:xfrm>
        </p:spPr>
        <p:txBody>
          <a:bodyPr/>
          <a:lstStyle/>
          <a:p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ĐỐ KINH THÁNH</a:t>
            </a:r>
            <a:b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Ma-</a:t>
            </a:r>
            <a:r>
              <a:rPr lang="en-US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vi-VN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1-10</a:t>
            </a:r>
          </a:p>
        </p:txBody>
      </p:sp>
    </p:spTree>
    <p:extLst>
      <p:ext uri="{BB962C8B-B14F-4D97-AF65-F5344CB8AC3E}">
        <p14:creationId xmlns:p14="http://schemas.microsoft.com/office/powerpoint/2010/main" val="117217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0" y="330334"/>
            <a:ext cx="12191999" cy="6647974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5000" b="1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1: TÌM NHÂN VẬT?</a:t>
            </a:r>
            <a:endParaRPr lang="en-US" altLang="ko-KR" sz="5000" b="1" spc="-3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altLang="ko-KR" sz="5000" b="1" spc="-3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Chúa</a:t>
            </a:r>
            <a:r>
              <a:rPr lang="en-US" altLang="ko-KR" sz="5000" b="1" spc="-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Jêsus khen tôi là một ng</a:t>
            </a:r>
            <a:r>
              <a:rPr lang="vi-VN" altLang="ko-KR" sz="5000" b="1" spc="-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000" b="1" spc="-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 có </a:t>
            </a:r>
            <a:r>
              <a:rPr lang="vi-VN" altLang="ko-KR" sz="5000" b="1" spc="-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đứ</a:t>
            </a:r>
            <a:r>
              <a:rPr lang="en-US" altLang="ko-KR" sz="5000" b="1" spc="-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 tin lớn h</a:t>
            </a:r>
            <a:r>
              <a:rPr lang="vi-VN" altLang="ko-KR" sz="5000" b="1" spc="-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altLang="ko-KR" sz="5000" b="1" spc="-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 mọi ng</a:t>
            </a:r>
            <a:r>
              <a:rPr lang="vi-VN" altLang="ko-KR" sz="5000" b="1" spc="-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000" b="1" spc="-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 khác thuộc </a:t>
            </a:r>
            <a:r>
              <a:rPr lang="en-US" altLang="ko-KR" sz="5000" b="1" spc="-3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dân</a:t>
            </a:r>
            <a:r>
              <a:rPr lang="en-US" altLang="ko-KR" sz="5000" b="1" spc="-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Y-</a:t>
            </a:r>
            <a:r>
              <a:rPr lang="en-US" altLang="ko-KR" sz="5000" b="1" spc="-3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altLang="ko-KR" sz="5000" b="1" spc="-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-ra-</a:t>
            </a:r>
            <a:r>
              <a:rPr lang="en-US" altLang="ko-KR" sz="5000" b="1" spc="-3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ên</a:t>
            </a:r>
            <a:r>
              <a:rPr lang="en-US" altLang="ko-KR" sz="5000" b="1" spc="-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85800" indent="-685800">
              <a:buFont typeface="Wingdings" panose="05000000000000000000" pitchFamily="2" charset="2"/>
              <a:buChar char="v"/>
            </a:pPr>
            <a:r>
              <a:rPr lang="en-US" altLang="ko-KR" sz="5000" b="1" spc="-3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Tôi</a:t>
            </a:r>
            <a:r>
              <a:rPr lang="en-US" altLang="ko-KR" sz="5000" b="1" spc="-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là một ng</a:t>
            </a:r>
            <a:r>
              <a:rPr lang="vi-VN" altLang="ko-KR" sz="5000" b="1" spc="-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5000" b="1" spc="-3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 lính chỉ huy.</a:t>
            </a:r>
          </a:p>
          <a:p>
            <a:pPr algn="just">
              <a:buFont typeface="Wingdings" pitchFamily="2" charset="2"/>
              <a:buChar char="v"/>
            </a:pPr>
            <a:endParaRPr lang="en-US" altLang="ko-KR" sz="5000" b="1" spc="-3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ko-K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ĐÁP ÁN: </a:t>
            </a:r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THẦY ĐỘI THÀNH CA-BÊ-NA-UM</a:t>
            </a:r>
          </a:p>
          <a:p>
            <a:pPr algn="just"/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			(MA-THI-Ơ 8:5-13)</a:t>
            </a:r>
          </a:p>
          <a:p>
            <a:pPr algn="ctr"/>
            <a:endParaRPr lang="en-US" altLang="ko-KR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34471" y="0"/>
            <a:ext cx="12057529" cy="156966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altLang="ko-K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2:</a:t>
            </a:r>
          </a:p>
          <a:p>
            <a:pPr algn="ctr"/>
            <a:r>
              <a:rPr lang="en-US" altLang="ko-KR" sz="3200" b="1" spc="-15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CHỌN 1 CÂU ĐÚNG THEO TRÌNH TỰ VIỆC CHÚA JÊSUS BỊ MAQUỶ CÁM DỖ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04BBD-6F25-431D-830E-82D19F47118E}"/>
              </a:ext>
            </a:extLst>
          </p:cNvPr>
          <p:cNvSpPr txBox="1"/>
          <p:nvPr/>
        </p:nvSpPr>
        <p:spPr>
          <a:xfrm>
            <a:off x="120418" y="1853293"/>
            <a:ext cx="4007829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TRONG ĐỒNG VẮNG –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HÓA ĐÁ THÀNH BÁNH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TRÊN NÚI CAO – THỜ LẠY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QUỶ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NÓC ĐỀN THỜ - GIEO MÌNH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306C84-87A0-4E11-8866-A915932E29CE}"/>
              </a:ext>
            </a:extLst>
          </p:cNvPr>
          <p:cNvSpPr txBox="1"/>
          <p:nvPr/>
        </p:nvSpPr>
        <p:spPr>
          <a:xfrm>
            <a:off x="4260214" y="1822516"/>
            <a:ext cx="3806042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NÓC ĐỀN THỜ - GIEO MÌNH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TRONG ĐỒNG VẮNG –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HÓA ĐÁ THÀNH BÁNH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TRÊN NÚI CAO – THỜ LẠY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QUỶ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2C2A9B-5DEB-4AF5-820B-F61CF2A4F3D5}"/>
              </a:ext>
            </a:extLst>
          </p:cNvPr>
          <p:cNvSpPr txBox="1"/>
          <p:nvPr/>
        </p:nvSpPr>
        <p:spPr>
          <a:xfrm>
            <a:off x="8265540" y="1822516"/>
            <a:ext cx="3806042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TRONG ĐỒNG VẮNG –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HÓA ĐÁ THÀNH BÁNH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NÓC ĐỀN THỜ - GIEO MÌNH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XUỐNG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TRÊN NÚI CAO – THỜ LẠY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 QUỶ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F51C6E-A296-48B4-BD5B-66498F8A0880}"/>
              </a:ext>
            </a:extLst>
          </p:cNvPr>
          <p:cNvSpPr txBox="1"/>
          <p:nvPr/>
        </p:nvSpPr>
        <p:spPr>
          <a:xfrm>
            <a:off x="964612" y="5402548"/>
            <a:ext cx="10919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 ÁN: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(MA-THI-</a:t>
            </a:r>
            <a:r>
              <a:rPr lang="vi-V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4:1-11)</a:t>
            </a:r>
          </a:p>
        </p:txBody>
      </p:sp>
    </p:spTree>
    <p:extLst>
      <p:ext uri="{BB962C8B-B14F-4D97-AF65-F5344CB8AC3E}">
        <p14:creationId xmlns:p14="http://schemas.microsoft.com/office/powerpoint/2010/main" val="115965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  <p:bldP spid="35" grpId="0" animBg="1"/>
      <p:bldP spid="36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0" y="218167"/>
            <a:ext cx="12192000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3:</a:t>
            </a:r>
          </a:p>
          <a:p>
            <a:pPr algn="ctr"/>
            <a:r>
              <a:rPr lang="en-US" altLang="ko-KR" sz="4800" b="1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SẮP XẾP THỨ TỰ 8 PHƯỚC LÀNH CHÚA DẠY</a:t>
            </a:r>
            <a:endParaRPr lang="en-US" altLang="ko-KR" sz="3200" b="1" spc="-3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CB5CDB-8B50-4553-BF31-03A793A90813}"/>
              </a:ext>
            </a:extLst>
          </p:cNvPr>
          <p:cNvSpPr txBox="1"/>
          <p:nvPr/>
        </p:nvSpPr>
        <p:spPr>
          <a:xfrm>
            <a:off x="1056185" y="2157941"/>
            <a:ext cx="31734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 MÌ - ĐẤT</a:t>
            </a:r>
          </a:p>
          <a:p>
            <a:pPr algn="ctr"/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53D8CE-EAFB-4D7D-9153-8C5F2C38CDD3}"/>
              </a:ext>
            </a:extLst>
          </p:cNvPr>
          <p:cNvSpPr txBox="1"/>
          <p:nvPr/>
        </p:nvSpPr>
        <p:spPr>
          <a:xfrm>
            <a:off x="1056185" y="3521255"/>
            <a:ext cx="33193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XÓT-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TH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XÓT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BAE85C-EA5E-4D62-BF4C-45A00A371FB8}"/>
              </a:ext>
            </a:extLst>
          </p:cNvPr>
          <p:cNvSpPr txBox="1"/>
          <p:nvPr/>
        </p:nvSpPr>
        <p:spPr>
          <a:xfrm>
            <a:off x="2889467" y="4921620"/>
            <a:ext cx="317349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SẠCH –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 ĐỨC CHÚA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TRỜI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33047B-DF7A-49C5-B2A5-41BBB3B45CEC}"/>
              </a:ext>
            </a:extLst>
          </p:cNvPr>
          <p:cNvSpPr txBox="1"/>
          <p:nvPr/>
        </p:nvSpPr>
        <p:spPr>
          <a:xfrm>
            <a:off x="4664138" y="2137796"/>
            <a:ext cx="31734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KHÓC –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YÊN ỦI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25BBC7-98A6-42D9-ADE2-026D8843B586}"/>
              </a:ext>
            </a:extLst>
          </p:cNvPr>
          <p:cNvSpPr txBox="1"/>
          <p:nvPr/>
        </p:nvSpPr>
        <p:spPr>
          <a:xfrm>
            <a:off x="4664138" y="3538161"/>
            <a:ext cx="31734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ĐÓI KHÁT CÔNG BÌNH – NO ĐỦ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DF868D-6442-4600-9619-11014964D9F2}"/>
              </a:ext>
            </a:extLst>
          </p:cNvPr>
          <p:cNvSpPr txBox="1"/>
          <p:nvPr/>
        </p:nvSpPr>
        <p:spPr>
          <a:xfrm>
            <a:off x="6497099" y="4938526"/>
            <a:ext cx="317349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 THUẬN – CON ĐỨC CHÚA TRỜI</a:t>
            </a:r>
          </a:p>
          <a:p>
            <a:pPr algn="ctr"/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8AF34C-1ACB-4720-AC56-492B8C5CFFBE}"/>
              </a:ext>
            </a:extLst>
          </p:cNvPr>
          <p:cNvSpPr txBox="1"/>
          <p:nvPr/>
        </p:nvSpPr>
        <p:spPr>
          <a:xfrm>
            <a:off x="8083847" y="2137795"/>
            <a:ext cx="31734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BỚ VÌ CÔNG BÌNH- THIÊN ĐÀNG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070D20-C2B0-4B99-B76D-2084F1BF3461}"/>
              </a:ext>
            </a:extLst>
          </p:cNvPr>
          <p:cNvSpPr txBox="1"/>
          <p:nvPr/>
        </p:nvSpPr>
        <p:spPr>
          <a:xfrm>
            <a:off x="8083847" y="3492178"/>
            <a:ext cx="31734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LÒNG KHÓ KHĂN – THIÊN ĐÀNG </a:t>
            </a:r>
          </a:p>
        </p:txBody>
      </p:sp>
    </p:spTree>
    <p:extLst>
      <p:ext uri="{BB962C8B-B14F-4D97-AF65-F5344CB8AC3E}">
        <p14:creationId xmlns:p14="http://schemas.microsoft.com/office/powerpoint/2010/main" val="297970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0" y="218167"/>
            <a:ext cx="12192000" cy="156966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 3:</a:t>
            </a:r>
          </a:p>
          <a:p>
            <a:pPr algn="ctr"/>
            <a:r>
              <a:rPr lang="en-US" altLang="ko-KR" sz="4800" b="1" spc="-3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SẮP XẾP THỨ TỰ 8 PHƯỚC LÀNH CHÚA DẠY</a:t>
            </a:r>
            <a:endParaRPr lang="en-US" altLang="ko-KR" sz="3200" b="1" spc="-3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CB5CDB-8B50-4553-BF31-03A793A90813}"/>
              </a:ext>
            </a:extLst>
          </p:cNvPr>
          <p:cNvSpPr txBox="1"/>
          <p:nvPr/>
        </p:nvSpPr>
        <p:spPr>
          <a:xfrm>
            <a:off x="276259" y="2157941"/>
            <a:ext cx="31734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NHU MÌ - ĐẤT</a:t>
            </a:r>
          </a:p>
          <a:p>
            <a:pPr algn="ctr"/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253D8CE-EAFB-4D7D-9153-8C5F2C38CDD3}"/>
              </a:ext>
            </a:extLst>
          </p:cNvPr>
          <p:cNvSpPr txBox="1"/>
          <p:nvPr/>
        </p:nvSpPr>
        <p:spPr>
          <a:xfrm>
            <a:off x="276259" y="3521255"/>
            <a:ext cx="33193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XÓT-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ỢC TH</a:t>
            </a:r>
            <a:r>
              <a:rPr lang="vi-V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ƠNG XÓT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ABAE85C-EA5E-4D62-BF4C-45A00A371FB8}"/>
              </a:ext>
            </a:extLst>
          </p:cNvPr>
          <p:cNvSpPr txBox="1"/>
          <p:nvPr/>
        </p:nvSpPr>
        <p:spPr>
          <a:xfrm>
            <a:off x="276259" y="4937065"/>
            <a:ext cx="317349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 SẠCH –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 ĐỨC CHÚA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TRỜI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33047B-DF7A-49C5-B2A5-41BBB3B45CEC}"/>
              </a:ext>
            </a:extLst>
          </p:cNvPr>
          <p:cNvSpPr txBox="1"/>
          <p:nvPr/>
        </p:nvSpPr>
        <p:spPr>
          <a:xfrm>
            <a:off x="3884212" y="2137796"/>
            <a:ext cx="31734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KHÓC –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YÊN ỦI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F25BBC7-98A6-42D9-ADE2-026D8843B586}"/>
              </a:ext>
            </a:extLst>
          </p:cNvPr>
          <p:cNvSpPr txBox="1"/>
          <p:nvPr/>
        </p:nvSpPr>
        <p:spPr>
          <a:xfrm>
            <a:off x="3884212" y="3538161"/>
            <a:ext cx="31734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ĐÓI KHÁT CÔNG BÌNH – NO ĐỦ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FDF868D-6442-4600-9619-11014964D9F2}"/>
              </a:ext>
            </a:extLst>
          </p:cNvPr>
          <p:cNvSpPr txBox="1"/>
          <p:nvPr/>
        </p:nvSpPr>
        <p:spPr>
          <a:xfrm>
            <a:off x="3884212" y="4931571"/>
            <a:ext cx="3173496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HÒA THUẬN – CON ĐỨC CHÚA TRỜI</a:t>
            </a:r>
          </a:p>
          <a:p>
            <a:pPr algn="ctr"/>
            <a:endParaRPr lang="en-US" sz="2400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8AF34C-1ACB-4720-AC56-492B8C5CFFBE}"/>
              </a:ext>
            </a:extLst>
          </p:cNvPr>
          <p:cNvSpPr txBox="1"/>
          <p:nvPr/>
        </p:nvSpPr>
        <p:spPr>
          <a:xfrm>
            <a:off x="7303921" y="2137795"/>
            <a:ext cx="31734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BẮT BỚ VÌ CÔNG BÌNH- THIÊN ĐÀNG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070D20-C2B0-4B99-B76D-2084F1BF3461}"/>
              </a:ext>
            </a:extLst>
          </p:cNvPr>
          <p:cNvSpPr txBox="1"/>
          <p:nvPr/>
        </p:nvSpPr>
        <p:spPr>
          <a:xfrm>
            <a:off x="7303921" y="3492178"/>
            <a:ext cx="317349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</a:p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LÒNG KHÓ KHĂN – THIÊN ĐÀNG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BE1BBD-C2CB-4166-ABF3-B7F4562F4BD8}"/>
              </a:ext>
            </a:extLst>
          </p:cNvPr>
          <p:cNvSpPr txBox="1"/>
          <p:nvPr/>
        </p:nvSpPr>
        <p:spPr>
          <a:xfrm>
            <a:off x="7057708" y="5177792"/>
            <a:ext cx="5825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 ÁN: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8; 4; 1; 5; 2; 3; 6;7 </a:t>
            </a:r>
            <a:b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(MA-THI-</a:t>
            </a:r>
            <a:r>
              <a:rPr lang="vi-V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 1-11)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2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모서리가 둥근 직사각형 73"/>
          <p:cNvSpPr/>
          <p:nvPr/>
        </p:nvSpPr>
        <p:spPr>
          <a:xfrm>
            <a:off x="134471" y="995081"/>
            <a:ext cx="11806517" cy="5217459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vui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vẻ,và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____________ ,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vi-VN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ưở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ng</a:t>
            </a:r>
            <a:r>
              <a:rPr lang="vi-VN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ở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trên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trời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______    ;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bởi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vì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ng</a:t>
            </a:r>
            <a:r>
              <a:rPr lang="vi-VN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ườ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ta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_________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đấ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ng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tiên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tri tr</a:t>
            </a:r>
            <a:r>
              <a:rPr lang="vi-VN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ướ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ng</a:t>
            </a:r>
            <a:r>
              <a:rPr lang="vi-VN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ươ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vi-VN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ư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800" b="1" spc="-150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vậy</a:t>
            </a:r>
            <a:r>
              <a:rPr lang="en-US" altLang="ko-KR" sz="4800" b="1" spc="-15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.”</a:t>
            </a:r>
          </a:p>
          <a:p>
            <a:pPr algn="r"/>
            <a:r>
              <a:rPr lang="en-US" altLang="ko-KR" sz="4800" b="1" dirty="0" err="1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Mathi</a:t>
            </a:r>
            <a:r>
              <a:rPr lang="vi-VN" altLang="ko-KR" sz="4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ơ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5:12</a:t>
            </a:r>
            <a:endParaRPr lang="ko-KR" altLang="en-US" sz="4800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1048871" y="214290"/>
            <a:ext cx="10381129" cy="121109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altLang="ko-K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4:</a:t>
            </a:r>
          </a:p>
          <a:p>
            <a:pPr algn="ctr"/>
            <a:r>
              <a:rPr lang="en-US" altLang="ko-K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ĐIỀN VÀO CHỖ TRỐNG</a:t>
            </a:r>
            <a:endParaRPr lang="ko-KR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직사각형 5">
            <a:extLst>
              <a:ext uri="{FF2B5EF4-FFF2-40B4-BE49-F238E27FC236}">
                <a16:creationId xmlns:a16="http://schemas.microsoft.com/office/drawing/2014/main" id="{9D84F4F8-8ECB-432B-9980-DDF886B25C0C}"/>
              </a:ext>
            </a:extLst>
          </p:cNvPr>
          <p:cNvSpPr/>
          <p:nvPr/>
        </p:nvSpPr>
        <p:spPr>
          <a:xfrm>
            <a:off x="4840941" y="1855694"/>
            <a:ext cx="3886200" cy="45720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4400" b="1" spc="-3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nức lòng mừng rỡ</a:t>
            </a:r>
            <a:endParaRPr lang="ko-KR" altLang="en-US" sz="4400" spc="-300" dirty="0">
              <a:solidFill>
                <a:srgbClr val="FF3300"/>
              </a:solidFill>
            </a:endParaRPr>
          </a:p>
        </p:txBody>
      </p:sp>
      <p:sp>
        <p:nvSpPr>
          <p:cNvPr id="34" name="직사각형 6">
            <a:extLst>
              <a:ext uri="{FF2B5EF4-FFF2-40B4-BE49-F238E27FC236}">
                <a16:creationId xmlns:a16="http://schemas.microsoft.com/office/drawing/2014/main" id="{B3AEB19C-1567-4E18-B32E-2050FC814B5A}"/>
              </a:ext>
            </a:extLst>
          </p:cNvPr>
          <p:cNvSpPr/>
          <p:nvPr/>
        </p:nvSpPr>
        <p:spPr>
          <a:xfrm>
            <a:off x="8202706" y="2593624"/>
            <a:ext cx="2042268" cy="5000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b="1" spc="-3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vi-VN" altLang="ko-KR" sz="4400" b="1" spc="-3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ớ</a:t>
            </a:r>
            <a:r>
              <a:rPr lang="en-US" altLang="ko-KR" sz="4400" b="1" spc="-3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 l</a:t>
            </a:r>
            <a:r>
              <a:rPr lang="vi-VN" altLang="ko-KR" sz="4400" b="1" spc="-3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ắ</a:t>
            </a:r>
            <a:r>
              <a:rPr lang="en-US" altLang="ko-KR" sz="4400" b="1" spc="-3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endParaRPr lang="ko-KR" altLang="en-US" sz="4400" spc="-300" dirty="0">
              <a:solidFill>
                <a:srgbClr val="FF3300"/>
              </a:solidFill>
            </a:endParaRPr>
          </a:p>
        </p:txBody>
      </p:sp>
      <p:sp>
        <p:nvSpPr>
          <p:cNvPr id="35" name="직사각형 7">
            <a:extLst>
              <a:ext uri="{FF2B5EF4-FFF2-40B4-BE49-F238E27FC236}">
                <a16:creationId xmlns:a16="http://schemas.microsoft.com/office/drawing/2014/main" id="{6FECC5D8-0A17-4B56-B668-3D73736EC2D2}"/>
              </a:ext>
            </a:extLst>
          </p:cNvPr>
          <p:cNvSpPr/>
          <p:nvPr/>
        </p:nvSpPr>
        <p:spPr>
          <a:xfrm>
            <a:off x="4716126" y="3353789"/>
            <a:ext cx="2643206" cy="50004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b="1" spc="-3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vi-VN" altLang="ko-KR" sz="4400" b="1" spc="-3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ừ</a:t>
            </a:r>
            <a:r>
              <a:rPr lang="en-US" altLang="ko-KR" sz="4400" b="1" spc="-3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ng b</a:t>
            </a:r>
            <a:r>
              <a:rPr lang="vi-VN" altLang="ko-KR" sz="4400" b="1" spc="-3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ắ</a:t>
            </a:r>
            <a:r>
              <a:rPr lang="en-US" altLang="ko-KR" sz="4400" b="1" spc="-3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t b</a:t>
            </a:r>
            <a:r>
              <a:rPr lang="vi-VN" altLang="ko-KR" sz="4400" b="1" spc="-3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ớ</a:t>
            </a:r>
            <a:endParaRPr lang="ko-KR" altLang="en-US" sz="4400" spc="-3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33" grpId="0" animBg="1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een wheat field during daytime">
            <a:extLst>
              <a:ext uri="{FF2B5EF4-FFF2-40B4-BE49-F238E27FC236}">
                <a16:creationId xmlns:a16="http://schemas.microsoft.com/office/drawing/2014/main" id="{006B1336-9919-452B-B8A8-8D0D70230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06" y="1629298"/>
            <a:ext cx="6062383" cy="38786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75">
            <a:extLst>
              <a:ext uri="{FF2B5EF4-FFF2-40B4-BE49-F238E27FC236}">
                <a16:creationId xmlns:a16="http://schemas.microsoft.com/office/drawing/2014/main" id="{371E9C9B-0E20-4B40-9B7E-38A9210E2C37}"/>
              </a:ext>
            </a:extLst>
          </p:cNvPr>
          <p:cNvSpPr/>
          <p:nvPr/>
        </p:nvSpPr>
        <p:spPr>
          <a:xfrm>
            <a:off x="0" y="214290"/>
            <a:ext cx="12191999" cy="1211098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Câu</a:t>
            </a:r>
            <a:r>
              <a:rPr lang="en-US" altLang="ko-K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5:</a:t>
            </a:r>
          </a:p>
          <a:p>
            <a:pPr algn="ctr"/>
            <a:r>
              <a:rPr lang="en-US" altLang="ko-K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NHÌN HÌNH VÀ TÌM CÂU KINH THÁNH</a:t>
            </a:r>
            <a:endParaRPr lang="ko-KR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 descr="3 men and woman standing on water during daytime">
            <a:extLst>
              <a:ext uri="{FF2B5EF4-FFF2-40B4-BE49-F238E27FC236}">
                <a16:creationId xmlns:a16="http://schemas.microsoft.com/office/drawing/2014/main" id="{4B12CF15-CDA3-435B-9D3B-9A20B6581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798" y="1629298"/>
            <a:ext cx="5171496" cy="387862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4625B7-7080-4D53-A64F-A2DABF36C14C}"/>
              </a:ext>
            </a:extLst>
          </p:cNvPr>
          <p:cNvSpPr txBox="1"/>
          <p:nvPr/>
        </p:nvSpPr>
        <p:spPr>
          <a:xfrm>
            <a:off x="978059" y="5711830"/>
            <a:ext cx="109194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ĐÁP ÁN: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MA-THI-</a:t>
            </a:r>
            <a:r>
              <a:rPr lang="vi-VN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9:37-38 = LU-CA 10:2</a:t>
            </a:r>
          </a:p>
        </p:txBody>
      </p:sp>
    </p:spTree>
    <p:extLst>
      <p:ext uri="{BB962C8B-B14F-4D97-AF65-F5344CB8AC3E}">
        <p14:creationId xmlns:p14="http://schemas.microsoft.com/office/powerpoint/2010/main" val="336680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E4E3-59CB-479B-9D70-DB0F6E24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410" y="192629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CÂU 6</a:t>
            </a:r>
            <a:br>
              <a:rPr lang="en-US" sz="7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72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EM-MA-NU-ÊN</a:t>
            </a:r>
            <a:endParaRPr lang="en-US" sz="72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solidFill>
                <a:schemeClr val="accent1">
                  <a:lumMod val="75000"/>
                </a:schemeClr>
              </a:soli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4A6C24A-8480-4073-8829-C93F9987372B}"/>
              </a:ext>
            </a:extLst>
          </p:cNvPr>
          <p:cNvSpPr txBox="1">
            <a:spLocks/>
          </p:cNvSpPr>
          <p:nvPr/>
        </p:nvSpPr>
        <p:spPr>
          <a:xfrm>
            <a:off x="3010829" y="3251859"/>
            <a:ext cx="7694342" cy="17313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ko-K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ĐÁP ÁN: 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Ê-SAI 7:14</a:t>
            </a:r>
          </a:p>
        </p:txBody>
      </p:sp>
    </p:spTree>
    <p:extLst>
      <p:ext uri="{BB962C8B-B14F-4D97-AF65-F5344CB8AC3E}">
        <p14:creationId xmlns:p14="http://schemas.microsoft.com/office/powerpoint/2010/main" val="354043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434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맑은 고딕</vt:lpstr>
      <vt:lpstr>Arial</vt:lpstr>
      <vt:lpstr>Calibri</vt:lpstr>
      <vt:lpstr>Calibri Light</vt:lpstr>
      <vt:lpstr>Times New Roman</vt:lpstr>
      <vt:lpstr>Wingdings</vt:lpstr>
      <vt:lpstr>Office Theme</vt:lpstr>
      <vt:lpstr>ĐỐ KINH THÁNH Ma-thi-ơ 1-10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CÂU 6 EM-MA-NU-ÊN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ĐỐ KINH THÁNH Ma-thi-ơ 1-10</dc:title>
  <dc:creator>My Truong</dc:creator>
  <cp:lastModifiedBy> </cp:lastModifiedBy>
  <cp:revision>18</cp:revision>
  <dcterms:created xsi:type="dcterms:W3CDTF">2022-07-14T14:09:29Z</dcterms:created>
  <dcterms:modified xsi:type="dcterms:W3CDTF">2022-07-14T16:12:44Z</dcterms:modified>
</cp:coreProperties>
</file>