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62" r:id="rId2"/>
    <p:sldMasterId id="2147483816" r:id="rId3"/>
  </p:sldMasterIdLst>
  <p:notesMasterIdLst>
    <p:notesMasterId r:id="rId24"/>
  </p:notesMasterIdLst>
  <p:sldIdLst>
    <p:sldId id="256" r:id="rId4"/>
    <p:sldId id="276" r:id="rId5"/>
    <p:sldId id="274" r:id="rId6"/>
    <p:sldId id="275" r:id="rId7"/>
    <p:sldId id="278" r:id="rId8"/>
    <p:sldId id="279" r:id="rId9"/>
    <p:sldId id="280" r:id="rId10"/>
    <p:sldId id="281" r:id="rId11"/>
    <p:sldId id="277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EE"/>
    <a:srgbClr val="FFC1D6"/>
    <a:srgbClr val="FF85AE"/>
    <a:srgbClr val="FF0000"/>
    <a:srgbClr val="2D1DFF"/>
    <a:srgbClr val="5353FF"/>
    <a:srgbClr val="0B0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76" autoAdjust="0"/>
    <p:restoredTop sz="60000" autoAdjust="0"/>
  </p:normalViewPr>
  <p:slideViewPr>
    <p:cSldViewPr snapToGrid="0" showGuides="1">
      <p:cViewPr varScale="1">
        <p:scale>
          <a:sx n="65" d="100"/>
          <a:sy n="65" d="100"/>
        </p:scale>
        <p:origin x="25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0D751-5857-45D0-B1DC-D36A4077647C}" type="datetimeFigureOut">
              <a:rPr lang="en-US" smtClean="0"/>
              <a:t>23/07/28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EA960-D84A-4874-B8AA-75D4805B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09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TẤN CÔNG:</a:t>
            </a:r>
          </a:p>
          <a:p>
            <a:r>
              <a:rPr lang="en-US"/>
              <a:t>Nếu trả lời đúng bạn sẽ đ</a:t>
            </a:r>
            <a:r>
              <a:rPr lang="vi-VN"/>
              <a:t>ư</a:t>
            </a:r>
            <a:r>
              <a:rPr lang="en-US"/>
              <a:t>ợc x2 điểm cộng thêm và trừ x1 điểm cộng thêm tất cả các đội còn lại</a:t>
            </a:r>
          </a:p>
          <a:p>
            <a:r>
              <a:rPr lang="en-US"/>
              <a:t>PHÒNG THỦ: </a:t>
            </a:r>
          </a:p>
          <a:p>
            <a:r>
              <a:rPr lang="en-US"/>
              <a:t>Không bị ảnh h</a:t>
            </a:r>
            <a:r>
              <a:rPr lang="vi-VN"/>
              <a:t>ư</a:t>
            </a:r>
            <a:r>
              <a:rPr lang="en-US"/>
              <a:t>ởng bởi lệnh tấn công và thách đấu. Áp dụng đ</a:t>
            </a:r>
            <a:r>
              <a:rPr lang="vi-VN"/>
              <a:t>ư</a:t>
            </a:r>
            <a:r>
              <a:rPr lang="en-US"/>
              <a:t>ợc cho chính đội của bạn hoặc 1 đội khác</a:t>
            </a:r>
          </a:p>
          <a:p>
            <a:r>
              <a:rPr lang="en-US"/>
              <a:t>THÁCH ĐẤU:</a:t>
            </a:r>
          </a:p>
          <a:p>
            <a:r>
              <a:rPr lang="en-US"/>
              <a:t>Bắt buộc một đội khác tham gia tham gia trả lời câu hỏi và đặt c</a:t>
            </a:r>
            <a:r>
              <a:rPr lang="vi-VN"/>
              <a:t>ư</a:t>
            </a:r>
            <a:r>
              <a:rPr lang="en-US"/>
              <a:t>ợc theo số điểm bạn yêu cầu. Nếu chỉ 1 trong 2 đội trả lời đúng thì đội đúng h</a:t>
            </a:r>
            <a:r>
              <a:rPr lang="vi-VN"/>
              <a:t>ư</a:t>
            </a:r>
            <a:r>
              <a:rPr lang="en-US"/>
              <a:t>ởng toàn bộ số điểm c</a:t>
            </a:r>
            <a:r>
              <a:rPr lang="vi-VN"/>
              <a:t>ư</a:t>
            </a:r>
            <a:r>
              <a:rPr lang="en-US"/>
              <a:t>ợc. Còn nếu 2 đội cùng sai thì cùng mất, cùng đúng thì cùng đ</a:t>
            </a:r>
            <a:r>
              <a:rPr lang="vi-VN"/>
              <a:t>ư</a:t>
            </a:r>
            <a:r>
              <a:rPr lang="en-US"/>
              <a:t>ợc thêm số điểm c</a:t>
            </a:r>
            <a:r>
              <a:rPr lang="vi-VN"/>
              <a:t>ư</a:t>
            </a:r>
            <a:r>
              <a:rPr lang="en-US"/>
              <a:t>ợc.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EA960-D84A-4874-B8AA-75D4805B59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84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TẤN CÔNG:</a:t>
            </a:r>
          </a:p>
          <a:p>
            <a:r>
              <a:rPr lang="en-US"/>
              <a:t>Nếu trả lời đúng bạn sẽ đ</a:t>
            </a:r>
            <a:r>
              <a:rPr lang="vi-VN"/>
              <a:t>ư</a:t>
            </a:r>
            <a:r>
              <a:rPr lang="en-US"/>
              <a:t>ợc x2 điểm cộng thêm và trừ x1 điểm cộng thêm tất cả các đội còn lại</a:t>
            </a:r>
          </a:p>
          <a:p>
            <a:r>
              <a:rPr lang="en-US"/>
              <a:t>PHÒNG THỦ: </a:t>
            </a:r>
          </a:p>
          <a:p>
            <a:r>
              <a:rPr lang="en-US"/>
              <a:t>Không bị ảnh h</a:t>
            </a:r>
            <a:r>
              <a:rPr lang="vi-VN"/>
              <a:t>ư</a:t>
            </a:r>
            <a:r>
              <a:rPr lang="en-US"/>
              <a:t>ởng bởi lệnh tấn công và thách đấu. Áp dụng đ</a:t>
            </a:r>
            <a:r>
              <a:rPr lang="vi-VN"/>
              <a:t>ư</a:t>
            </a:r>
            <a:r>
              <a:rPr lang="en-US"/>
              <a:t>ợc cho chính đội của bạn hoặc 1 đội khác</a:t>
            </a:r>
          </a:p>
          <a:p>
            <a:r>
              <a:rPr lang="en-US"/>
              <a:t>THÁCH ĐẤU:</a:t>
            </a:r>
          </a:p>
          <a:p>
            <a:r>
              <a:rPr lang="en-US"/>
              <a:t>Bắt buộc một đội khác tham gia tham gia trả lời câu hỏi và đặt c</a:t>
            </a:r>
            <a:r>
              <a:rPr lang="vi-VN"/>
              <a:t>ư</a:t>
            </a:r>
            <a:r>
              <a:rPr lang="en-US"/>
              <a:t>ợc theo số điểm bạn yêu cầu. Nếu chỉ 1 trong 2 đội trả lời đúng thì đội đúng h</a:t>
            </a:r>
            <a:r>
              <a:rPr lang="vi-VN"/>
              <a:t>ư</a:t>
            </a:r>
            <a:r>
              <a:rPr lang="en-US"/>
              <a:t>ởng toàn bộ số điểm c</a:t>
            </a:r>
            <a:r>
              <a:rPr lang="vi-VN"/>
              <a:t>ư</a:t>
            </a:r>
            <a:r>
              <a:rPr lang="en-US"/>
              <a:t>ợc. Còn nếu 2 đội cùng sai thì cùng mất, cùng đúng thì cùng đ</a:t>
            </a:r>
            <a:r>
              <a:rPr lang="vi-VN"/>
              <a:t>ư</a:t>
            </a:r>
            <a:r>
              <a:rPr lang="en-US"/>
              <a:t>ợc thêm số điểm c</a:t>
            </a:r>
            <a:r>
              <a:rPr lang="vi-VN"/>
              <a:t>ư</a:t>
            </a:r>
            <a:r>
              <a:rPr lang="en-US"/>
              <a:t>ợc.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EA960-D84A-4874-B8AA-75D4805B59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39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TẤN CÔNG:</a:t>
            </a:r>
          </a:p>
          <a:p>
            <a:r>
              <a:rPr lang="en-US"/>
              <a:t>Nếu trả lời đúng bạn sẽ đ</a:t>
            </a:r>
            <a:r>
              <a:rPr lang="vi-VN"/>
              <a:t>ư</a:t>
            </a:r>
            <a:r>
              <a:rPr lang="en-US"/>
              <a:t>ợc x2 điểm cộng thêm và trừ x1 điểm cộng thêm tất cả các đội còn lại</a:t>
            </a:r>
          </a:p>
          <a:p>
            <a:r>
              <a:rPr lang="en-US"/>
              <a:t>PHÒNG THỦ: </a:t>
            </a:r>
          </a:p>
          <a:p>
            <a:r>
              <a:rPr lang="en-US"/>
              <a:t>Không bị ảnh h</a:t>
            </a:r>
            <a:r>
              <a:rPr lang="vi-VN"/>
              <a:t>ư</a:t>
            </a:r>
            <a:r>
              <a:rPr lang="en-US"/>
              <a:t>ởng bởi lệnh tấn công và thách đấu. Áp dụng đ</a:t>
            </a:r>
            <a:r>
              <a:rPr lang="vi-VN"/>
              <a:t>ư</a:t>
            </a:r>
            <a:r>
              <a:rPr lang="en-US"/>
              <a:t>ợc cho chính đội của bạn hoặc 1 đội khác</a:t>
            </a:r>
          </a:p>
          <a:p>
            <a:r>
              <a:rPr lang="en-US"/>
              <a:t>THÁCH ĐẤU:</a:t>
            </a:r>
          </a:p>
          <a:p>
            <a:r>
              <a:rPr lang="en-US"/>
              <a:t>Bắt buộc một đội khác tham gia tham gia trả lời câu hỏi và đặt c</a:t>
            </a:r>
            <a:r>
              <a:rPr lang="vi-VN"/>
              <a:t>ư</a:t>
            </a:r>
            <a:r>
              <a:rPr lang="en-US"/>
              <a:t>ợc theo số điểm bạn yêu cầu. Nếu chỉ 1 trong 2 đội trả lời đúng thì đội đúng h</a:t>
            </a:r>
            <a:r>
              <a:rPr lang="vi-VN"/>
              <a:t>ư</a:t>
            </a:r>
            <a:r>
              <a:rPr lang="en-US"/>
              <a:t>ởng toàn bộ số điểm c</a:t>
            </a:r>
            <a:r>
              <a:rPr lang="vi-VN"/>
              <a:t>ư</a:t>
            </a:r>
            <a:r>
              <a:rPr lang="en-US"/>
              <a:t>ợc. Còn nếu 2 đội cùng sai thì cùng mất, cùng đúng thì cùng đ</a:t>
            </a:r>
            <a:r>
              <a:rPr lang="vi-VN"/>
              <a:t>ư</a:t>
            </a:r>
            <a:r>
              <a:rPr lang="en-US"/>
              <a:t>ợc thêm số điểm c</a:t>
            </a:r>
            <a:r>
              <a:rPr lang="vi-VN"/>
              <a:t>ư</a:t>
            </a:r>
            <a:r>
              <a:rPr lang="en-US"/>
              <a:t>ợc.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EA960-D84A-4874-B8AA-75D4805B59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80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TẤN CÔNG:</a:t>
            </a:r>
          </a:p>
          <a:p>
            <a:r>
              <a:rPr lang="en-US"/>
              <a:t>Nếu trả lời đúng bạn sẽ đ</a:t>
            </a:r>
            <a:r>
              <a:rPr lang="vi-VN"/>
              <a:t>ư</a:t>
            </a:r>
            <a:r>
              <a:rPr lang="en-US"/>
              <a:t>ợc x2 điểm cộng thêm và trừ x1 điểm cộng thêm tất cả các đội còn lại</a:t>
            </a:r>
          </a:p>
          <a:p>
            <a:r>
              <a:rPr lang="en-US"/>
              <a:t>PHÒNG THỦ: </a:t>
            </a:r>
          </a:p>
          <a:p>
            <a:r>
              <a:rPr lang="en-US"/>
              <a:t>Không bị ảnh h</a:t>
            </a:r>
            <a:r>
              <a:rPr lang="vi-VN"/>
              <a:t>ư</a:t>
            </a:r>
            <a:r>
              <a:rPr lang="en-US"/>
              <a:t>ởng bởi lệnh tấn công và thách đấu. Áp dụng đ</a:t>
            </a:r>
            <a:r>
              <a:rPr lang="vi-VN"/>
              <a:t>ư</a:t>
            </a:r>
            <a:r>
              <a:rPr lang="en-US"/>
              <a:t>ợc cho chính đội của bạn hoặc 1 đội khác</a:t>
            </a:r>
          </a:p>
          <a:p>
            <a:r>
              <a:rPr lang="en-US"/>
              <a:t>THÁCH ĐẤU:</a:t>
            </a:r>
          </a:p>
          <a:p>
            <a:r>
              <a:rPr lang="en-US"/>
              <a:t>Bắt buộc một đội khác tham gia tham gia trả lời câu hỏi và đặt c</a:t>
            </a:r>
            <a:r>
              <a:rPr lang="vi-VN"/>
              <a:t>ư</a:t>
            </a:r>
            <a:r>
              <a:rPr lang="en-US"/>
              <a:t>ợc theo số điểm bạn yêu cầu. Nếu chỉ 1 trong 2 đội trả lời đúng thì đội đúng h</a:t>
            </a:r>
            <a:r>
              <a:rPr lang="vi-VN"/>
              <a:t>ư</a:t>
            </a:r>
            <a:r>
              <a:rPr lang="en-US"/>
              <a:t>ởng toàn bộ số điểm c</a:t>
            </a:r>
            <a:r>
              <a:rPr lang="vi-VN"/>
              <a:t>ư</a:t>
            </a:r>
            <a:r>
              <a:rPr lang="en-US"/>
              <a:t>ợc. Còn nếu 2 đội cùng sai thì cùng mất, cùng đúng thì cùng đ</a:t>
            </a:r>
            <a:r>
              <a:rPr lang="vi-VN"/>
              <a:t>ư</a:t>
            </a:r>
            <a:r>
              <a:rPr lang="en-US"/>
              <a:t>ợc thêm số điểm c</a:t>
            </a:r>
            <a:r>
              <a:rPr lang="vi-VN"/>
              <a:t>ư</a:t>
            </a:r>
            <a:r>
              <a:rPr lang="en-US"/>
              <a:t>ợc.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EA960-D84A-4874-B8AA-75D4805B59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8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TẤN CÔNG:</a:t>
            </a:r>
          </a:p>
          <a:p>
            <a:r>
              <a:rPr lang="en-US"/>
              <a:t>Nếu trả lời đúng bạn sẽ đ</a:t>
            </a:r>
            <a:r>
              <a:rPr lang="vi-VN"/>
              <a:t>ư</a:t>
            </a:r>
            <a:r>
              <a:rPr lang="en-US"/>
              <a:t>ợc x2 điểm cộng thêm và trừ x1 điểm cộng thêm tất cả các đội còn lại</a:t>
            </a:r>
          </a:p>
          <a:p>
            <a:r>
              <a:rPr lang="en-US"/>
              <a:t>PHÒNG THỦ: </a:t>
            </a:r>
          </a:p>
          <a:p>
            <a:r>
              <a:rPr lang="en-US"/>
              <a:t>Không bị ảnh h</a:t>
            </a:r>
            <a:r>
              <a:rPr lang="vi-VN"/>
              <a:t>ư</a:t>
            </a:r>
            <a:r>
              <a:rPr lang="en-US"/>
              <a:t>ởng bởi lệnh tấn công và thách đấu. Áp dụng đ</a:t>
            </a:r>
            <a:r>
              <a:rPr lang="vi-VN"/>
              <a:t>ư</a:t>
            </a:r>
            <a:r>
              <a:rPr lang="en-US"/>
              <a:t>ợc cho chính đội của bạn hoặc 1 đội khác</a:t>
            </a:r>
          </a:p>
          <a:p>
            <a:r>
              <a:rPr lang="en-US"/>
              <a:t>THÁCH ĐẤU:</a:t>
            </a:r>
          </a:p>
          <a:p>
            <a:r>
              <a:rPr lang="en-US"/>
              <a:t>Bắt buộc một đội khác tham gia tham gia trả lời câu hỏi và đặt c</a:t>
            </a:r>
            <a:r>
              <a:rPr lang="vi-VN"/>
              <a:t>ư</a:t>
            </a:r>
            <a:r>
              <a:rPr lang="en-US"/>
              <a:t>ợc theo số điểm bạn yêu cầu. Nếu chỉ 1 trong 2 đội trả lời đúng thì đội đúng h</a:t>
            </a:r>
            <a:r>
              <a:rPr lang="vi-VN"/>
              <a:t>ư</a:t>
            </a:r>
            <a:r>
              <a:rPr lang="en-US"/>
              <a:t>ởng toàn bộ số điểm c</a:t>
            </a:r>
            <a:r>
              <a:rPr lang="vi-VN"/>
              <a:t>ư</a:t>
            </a:r>
            <a:r>
              <a:rPr lang="en-US"/>
              <a:t>ợc. Còn nếu 2 đội cùng sai thì cùng mất, cùng đúng thì cùng đ</a:t>
            </a:r>
            <a:r>
              <a:rPr lang="vi-VN"/>
              <a:t>ư</a:t>
            </a:r>
            <a:r>
              <a:rPr lang="en-US"/>
              <a:t>ợc thêm số điểm c</a:t>
            </a:r>
            <a:r>
              <a:rPr lang="vi-VN"/>
              <a:t>ư</a:t>
            </a:r>
            <a:r>
              <a:rPr lang="en-US"/>
              <a:t>ợc.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EEA960-D84A-4874-B8AA-75D4805B59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9216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TẤN CÔNG:</a:t>
            </a:r>
          </a:p>
          <a:p>
            <a:r>
              <a:rPr lang="en-US"/>
              <a:t>Nếu trả lời đúng bạn sẽ đ</a:t>
            </a:r>
            <a:r>
              <a:rPr lang="vi-VN"/>
              <a:t>ư</a:t>
            </a:r>
            <a:r>
              <a:rPr lang="en-US"/>
              <a:t>ợc cộng them 20 điểm và trừ 15 điểm tất cả các đội còn lại ---------ĐÂY ĐC R----------- (nếu điểm thấp h</a:t>
            </a:r>
            <a:r>
              <a:rPr lang="vi-VN"/>
              <a:t>ơ</a:t>
            </a:r>
            <a:r>
              <a:rPr lang="en-US"/>
              <a:t>n 20 thì về 0)</a:t>
            </a:r>
          </a:p>
          <a:p>
            <a:endParaRPr lang="en-US"/>
          </a:p>
          <a:p>
            <a:r>
              <a:rPr lang="en-US"/>
              <a:t>PHÒNG THỦ:</a:t>
            </a:r>
          </a:p>
          <a:p>
            <a:r>
              <a:rPr lang="en-US"/>
              <a:t>Trả lời sai không bị mất điểm / Thoát khỏi đòn tấn công của đối thủ</a:t>
            </a:r>
          </a:p>
          <a:p>
            <a:endParaRPr lang="en-US"/>
          </a:p>
          <a:p>
            <a:r>
              <a:rPr lang="en-US"/>
              <a:t>THÁCH ĐẤU:</a:t>
            </a:r>
          </a:p>
          <a:p>
            <a:r>
              <a:rPr lang="en-US"/>
              <a:t>Buộc tất cả đội khác cùng tham gia viết đáp án ra tờ giấy. Điểm tính bình th</a:t>
            </a:r>
            <a:r>
              <a:rPr lang="vi-VN"/>
              <a:t>ư</a:t>
            </a:r>
            <a:r>
              <a:rPr lang="en-US"/>
              <a:t>ờng cho cả ba đội. TUY NHIÊN nếu có đội trả lời sai thì điểm đó sẽ đ</a:t>
            </a:r>
            <a:r>
              <a:rPr lang="vi-VN"/>
              <a:t>ư</a:t>
            </a:r>
            <a:r>
              <a:rPr lang="en-US"/>
              <a:t>ợc cộng cho đội còn lại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EA960-D84A-4874-B8AA-75D4805B59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70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EA960-D84A-4874-B8AA-75D4805B59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43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EA960-D84A-4874-B8AA-75D4805B59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17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D6F-A129-4CDC-9891-59F7CEB718AD}" type="datetimeFigureOut">
              <a:rPr lang="en-US" smtClean="0"/>
              <a:t>23/07/28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F33-158B-4637-B184-4B5A06E3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6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D6F-A129-4CDC-9891-59F7CEB718AD}" type="datetimeFigureOut">
              <a:rPr lang="en-US" smtClean="0"/>
              <a:t>23/07/28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F33-158B-4637-B184-4B5A06E3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5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D6F-A129-4CDC-9891-59F7CEB718AD}" type="datetimeFigureOut">
              <a:rPr lang="en-US" smtClean="0"/>
              <a:t>23/07/28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F33-158B-4637-B184-4B5A06E3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00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D6F-A129-4CDC-9891-59F7CEB718AD}" type="datetimeFigureOut">
              <a:rPr lang="en-US" smtClean="0"/>
              <a:t>23/07/28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F33-158B-4637-B184-4B5A06E3D5E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5154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D6F-A129-4CDC-9891-59F7CEB718AD}" type="datetimeFigureOut">
              <a:rPr lang="en-US" smtClean="0"/>
              <a:t>23/07/28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F33-158B-4637-B184-4B5A06E3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9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D6F-A129-4CDC-9891-59F7CEB718AD}" type="datetimeFigureOut">
              <a:rPr lang="en-US" smtClean="0"/>
              <a:t>23/07/28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F33-158B-4637-B184-4B5A06E3D5E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6008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D6F-A129-4CDC-9891-59F7CEB718AD}" type="datetimeFigureOut">
              <a:rPr lang="en-US" smtClean="0"/>
              <a:t>23/07/28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F33-158B-4637-B184-4B5A06E3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39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D6F-A129-4CDC-9891-59F7CEB718AD}" type="datetimeFigureOut">
              <a:rPr lang="en-US" smtClean="0"/>
              <a:t>23/07/28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F33-158B-4637-B184-4B5A06E3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04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D6F-A129-4CDC-9891-59F7CEB718AD}" type="datetimeFigureOut">
              <a:rPr lang="en-US" smtClean="0"/>
              <a:t>23/07/28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F33-158B-4637-B184-4B5A06E3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57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D6F-A129-4CDC-9891-59F7CEB718AD}" type="datetimeFigureOut">
              <a:rPr lang="en-US" smtClean="0"/>
              <a:t>23/07/28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F33-158B-4637-B184-4B5A06E3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0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D6F-A129-4CDC-9891-59F7CEB718AD}" type="datetimeFigureOut">
              <a:rPr lang="en-US" smtClean="0"/>
              <a:t>23/07/28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F33-158B-4637-B184-4B5A06E3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1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D6F-A129-4CDC-9891-59F7CEB718AD}" type="datetimeFigureOut">
              <a:rPr lang="en-US" smtClean="0"/>
              <a:t>23/07/28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F33-158B-4637-B184-4B5A06E3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850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D6F-A129-4CDC-9891-59F7CEB718AD}" type="datetimeFigureOut">
              <a:rPr lang="en-US" smtClean="0"/>
              <a:t>23/07/28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F33-158B-4637-B184-4B5A06E3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889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D6F-A129-4CDC-9891-59F7CEB718AD}" type="datetimeFigureOut">
              <a:rPr lang="en-US" smtClean="0"/>
              <a:t>23/07/28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F33-158B-4637-B184-4B5A06E3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49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D6F-A129-4CDC-9891-59F7CEB718AD}" type="datetimeFigureOut">
              <a:rPr lang="en-US" smtClean="0"/>
              <a:t>23/07/28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F33-158B-4637-B184-4B5A06E3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118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D6F-A129-4CDC-9891-59F7CEB718AD}" type="datetimeFigureOut">
              <a:rPr lang="en-US" smtClean="0"/>
              <a:t>23/07/28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F33-158B-4637-B184-4B5A06E3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0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D6F-A129-4CDC-9891-59F7CEB718AD}" type="datetimeFigureOut">
              <a:rPr lang="en-US" smtClean="0"/>
              <a:t>23/07/28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F33-158B-4637-B184-4B5A06E3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719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D6F-A129-4CDC-9891-59F7CEB718AD}" type="datetimeFigureOut">
              <a:rPr lang="en-US" smtClean="0"/>
              <a:t>23/07/28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F33-158B-4637-B184-4B5A06E3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713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D6F-A129-4CDC-9891-59F7CEB718AD}" type="datetimeFigureOut">
              <a:rPr lang="en-US" smtClean="0"/>
              <a:t>23/07/28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F33-158B-4637-B184-4B5A06E3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636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D6F-A129-4CDC-9891-59F7CEB718AD}" type="datetimeFigureOut">
              <a:rPr lang="en-US" smtClean="0"/>
              <a:t>23/07/28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F33-158B-4637-B184-4B5A06E3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245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D6F-A129-4CDC-9891-59F7CEB718AD}" type="datetimeFigureOut">
              <a:rPr lang="en-US" smtClean="0"/>
              <a:t>23/07/28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F33-158B-4637-B184-4B5A06E3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110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D6F-A129-4CDC-9891-59F7CEB718AD}" type="datetimeFigureOut">
              <a:rPr lang="en-US" smtClean="0"/>
              <a:t>23/07/28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F33-158B-4637-B184-4B5A06E3D5E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933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D6F-A129-4CDC-9891-59F7CEB718AD}" type="datetimeFigureOut">
              <a:rPr lang="en-US" smtClean="0"/>
              <a:t>23/07/28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F33-158B-4637-B184-4B5A06E3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78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D6F-A129-4CDC-9891-59F7CEB718AD}" type="datetimeFigureOut">
              <a:rPr lang="en-US" smtClean="0"/>
              <a:t>23/07/28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F33-158B-4637-B184-4B5A06E3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52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D6F-A129-4CDC-9891-59F7CEB718AD}" type="datetimeFigureOut">
              <a:rPr lang="en-US" smtClean="0"/>
              <a:t>23/07/28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F33-158B-4637-B184-4B5A06E3D5E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88027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D6F-A129-4CDC-9891-59F7CEB718AD}" type="datetimeFigureOut">
              <a:rPr lang="en-US" smtClean="0"/>
              <a:t>23/07/28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F33-158B-4637-B184-4B5A06E3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37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D6F-A129-4CDC-9891-59F7CEB718AD}" type="datetimeFigureOut">
              <a:rPr lang="en-US" smtClean="0"/>
              <a:t>23/07/28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F33-158B-4637-B184-4B5A06E3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980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D6F-A129-4CDC-9891-59F7CEB718AD}" type="datetimeFigureOut">
              <a:rPr lang="en-US" smtClean="0"/>
              <a:t>23/07/28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F33-158B-4637-B184-4B5A06E3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850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D6F-A129-4CDC-9891-59F7CEB718AD}" type="datetimeFigureOut">
              <a:rPr lang="en-US" smtClean="0"/>
              <a:t>23/07/28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F33-158B-4637-B184-4B5A06E3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247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D6F-A129-4CDC-9891-59F7CEB718AD}" type="datetimeFigureOut">
              <a:rPr lang="en-US" smtClean="0"/>
              <a:t>23/07/28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F33-158B-4637-B184-4B5A06E3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244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D6F-A129-4CDC-9891-59F7CEB718AD}" type="datetimeFigureOut">
              <a:rPr lang="en-US" smtClean="0"/>
              <a:t>23/07/28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F33-158B-4637-B184-4B5A06E3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391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D6F-A129-4CDC-9891-59F7CEB718AD}" type="datetimeFigureOut">
              <a:rPr lang="en-US" smtClean="0"/>
              <a:t>23/07/28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F33-158B-4637-B184-4B5A06E3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302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D6F-A129-4CDC-9891-59F7CEB718AD}" type="datetimeFigureOut">
              <a:rPr lang="en-US" smtClean="0"/>
              <a:t>23/07/28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F33-158B-4637-B184-4B5A06E3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7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D6F-A129-4CDC-9891-59F7CEB718AD}" type="datetimeFigureOut">
              <a:rPr lang="en-US" smtClean="0"/>
              <a:t>23/07/28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F33-158B-4637-B184-4B5A06E3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626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D6F-A129-4CDC-9891-59F7CEB718AD}" type="datetimeFigureOut">
              <a:rPr lang="en-US" smtClean="0"/>
              <a:t>23/07/28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F33-158B-4637-B184-4B5A06E3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881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D6F-A129-4CDC-9891-59F7CEB718AD}" type="datetimeFigureOut">
              <a:rPr lang="en-US" smtClean="0"/>
              <a:t>23/07/28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F33-158B-4637-B184-4B5A06E3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420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D6F-A129-4CDC-9891-59F7CEB718AD}" type="datetimeFigureOut">
              <a:rPr lang="en-US" smtClean="0"/>
              <a:t>23/07/28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F33-158B-4637-B184-4B5A06E3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624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D6F-A129-4CDC-9891-59F7CEB718AD}" type="datetimeFigureOut">
              <a:rPr lang="en-US" smtClean="0"/>
              <a:t>23/07/28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F33-158B-4637-B184-4B5A06E3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649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D6F-A129-4CDC-9891-59F7CEB718AD}" type="datetimeFigureOut">
              <a:rPr lang="en-US" smtClean="0"/>
              <a:t>23/07/28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F33-158B-4637-B184-4B5A06E3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491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D6F-A129-4CDC-9891-59F7CEB718AD}" type="datetimeFigureOut">
              <a:rPr lang="en-US" smtClean="0"/>
              <a:t>23/07/28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F33-158B-4637-B184-4B5A06E3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2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D6F-A129-4CDC-9891-59F7CEB718AD}" type="datetimeFigureOut">
              <a:rPr lang="en-US" smtClean="0"/>
              <a:t>23/07/28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F33-158B-4637-B184-4B5A06E3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0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D6F-A129-4CDC-9891-59F7CEB718AD}" type="datetimeFigureOut">
              <a:rPr lang="en-US" smtClean="0"/>
              <a:t>23/07/28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F33-158B-4637-B184-4B5A06E3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D6F-A129-4CDC-9891-59F7CEB718AD}" type="datetimeFigureOut">
              <a:rPr lang="en-US" smtClean="0"/>
              <a:t>23/07/28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F33-158B-4637-B184-4B5A06E3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D6F-A129-4CDC-9891-59F7CEB718AD}" type="datetimeFigureOut">
              <a:rPr lang="en-US" smtClean="0"/>
              <a:t>23/07/28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F33-158B-4637-B184-4B5A06E3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0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D6F-A129-4CDC-9891-59F7CEB718AD}" type="datetimeFigureOut">
              <a:rPr lang="en-US" smtClean="0"/>
              <a:t>23/07/28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F33-158B-4637-B184-4B5A06E3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6AD6DF2-F2FC-4C44-BFB0-979E5B4339E7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9">
              <a:alphaModFix amt="5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6DA4D6F-A129-4CDC-9891-59F7CEB718AD}" type="datetimeFigureOut">
              <a:rPr lang="en-US" smtClean="0"/>
              <a:t>23/07/28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5E45F33-158B-4637-B184-4B5A06E3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38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6DA4D6F-A129-4CDC-9891-59F7CEB718AD}" type="datetimeFigureOut">
              <a:rPr lang="en-US" smtClean="0"/>
              <a:t>23/07/28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5E45F33-158B-4637-B184-4B5A06E3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1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A4D6F-A129-4CDC-9891-59F7CEB718AD}" type="datetimeFigureOut">
              <a:rPr lang="en-US" smtClean="0"/>
              <a:t>23/07/28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45F33-158B-4637-B184-4B5A06E3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9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15.xml"/><Relationship Id="rId4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19.xml"/><Relationship Id="rId6" Type="http://schemas.openxmlformats.org/officeDocument/2006/relationships/slide" Target="slide10.xml"/><Relationship Id="rId5" Type="http://schemas.openxmlformats.org/officeDocument/2006/relationships/slide" Target="slide20.xml"/><Relationship Id="rId4" Type="http://schemas.openxmlformats.org/officeDocument/2006/relationships/slide" Target="slide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FFE5EE"/>
            </a:gs>
            <a:gs pos="100000">
              <a:srgbClr val="FF85AE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C63FF95-4EF3-4641-BAD9-D1DEE2F422AD}"/>
              </a:ext>
            </a:extLst>
          </p:cNvPr>
          <p:cNvGrpSpPr/>
          <p:nvPr/>
        </p:nvGrpSpPr>
        <p:grpSpPr>
          <a:xfrm>
            <a:off x="3896138" y="347869"/>
            <a:ext cx="5724940" cy="5724940"/>
            <a:chOff x="1143000" y="0"/>
            <a:chExt cx="6858000" cy="6858000"/>
          </a:xfrm>
        </p:grpSpPr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B9A78738-257C-4402-B444-76CC8CE28BC8}"/>
                </a:ext>
              </a:extLst>
            </p:cNvPr>
            <p:cNvSpPr/>
            <p:nvPr/>
          </p:nvSpPr>
          <p:spPr>
            <a:xfrm>
              <a:off x="2455887" y="28104"/>
              <a:ext cx="4232226" cy="6801792"/>
            </a:xfrm>
            <a:prstGeom prst="diamon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68F49E-6948-467B-AF96-42EAE8080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0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2817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FFE5EE"/>
            </a:gs>
            <a:gs pos="100000">
              <a:srgbClr val="FF85AE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51FCFA2-3772-4474-8F22-FB98C126DD01}"/>
              </a:ext>
            </a:extLst>
          </p:cNvPr>
          <p:cNvGrpSpPr/>
          <p:nvPr/>
        </p:nvGrpSpPr>
        <p:grpSpPr>
          <a:xfrm>
            <a:off x="5739318" y="914400"/>
            <a:ext cx="2412460" cy="2402732"/>
            <a:chOff x="963038" y="904672"/>
            <a:chExt cx="2412460" cy="2402732"/>
          </a:xfrm>
        </p:grpSpPr>
        <p:sp>
          <p:nvSpPr>
            <p:cNvPr id="17" name="Block Arc 16">
              <a:extLst>
                <a:ext uri="{FF2B5EF4-FFF2-40B4-BE49-F238E27FC236}">
                  <a16:creationId xmlns:a16="http://schemas.microsoft.com/office/drawing/2014/main" id="{F9F34FA9-D77A-41E2-A490-A1A35EB9FC92}"/>
                </a:ext>
              </a:extLst>
            </p:cNvPr>
            <p:cNvSpPr/>
            <p:nvPr/>
          </p:nvSpPr>
          <p:spPr>
            <a:xfrm>
              <a:off x="982494" y="914400"/>
              <a:ext cx="2393004" cy="2393004"/>
            </a:xfrm>
            <a:prstGeom prst="blockArc">
              <a:avLst>
                <a:gd name="adj1" fmla="val 10800000"/>
                <a:gd name="adj2" fmla="val 13297861"/>
                <a:gd name="adj3" fmla="val 4755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0D66D09-34CE-485C-8255-ADBB93372907}"/>
                </a:ext>
              </a:extLst>
            </p:cNvPr>
            <p:cNvSpPr/>
            <p:nvPr/>
          </p:nvSpPr>
          <p:spPr>
            <a:xfrm>
              <a:off x="963038" y="904672"/>
              <a:ext cx="2402732" cy="24027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47C995-BA2A-49BA-B15C-618FCDBA3BA9}"/>
              </a:ext>
            </a:extLst>
          </p:cNvPr>
          <p:cNvGrpSpPr/>
          <p:nvPr/>
        </p:nvGrpSpPr>
        <p:grpSpPr>
          <a:xfrm rot="20755208">
            <a:off x="5739318" y="914400"/>
            <a:ext cx="2402732" cy="2402732"/>
            <a:chOff x="963038" y="904672"/>
            <a:chExt cx="2402732" cy="2402732"/>
          </a:xfrm>
        </p:grpSpPr>
        <p:sp>
          <p:nvSpPr>
            <p:cNvPr id="20" name="Block Arc 19">
              <a:extLst>
                <a:ext uri="{FF2B5EF4-FFF2-40B4-BE49-F238E27FC236}">
                  <a16:creationId xmlns:a16="http://schemas.microsoft.com/office/drawing/2014/main" id="{6F66D82B-E8AC-4239-AB68-2D404A5E3006}"/>
                </a:ext>
              </a:extLst>
            </p:cNvPr>
            <p:cNvSpPr/>
            <p:nvPr/>
          </p:nvSpPr>
          <p:spPr>
            <a:xfrm>
              <a:off x="1074508" y="1006414"/>
              <a:ext cx="2208976" cy="2208976"/>
            </a:xfrm>
            <a:prstGeom prst="blockArc">
              <a:avLst>
                <a:gd name="adj1" fmla="val 10800000"/>
                <a:gd name="adj2" fmla="val 19464871"/>
                <a:gd name="adj3" fmla="val 2243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BE94B02-430D-41D2-8F61-F0334B65F962}"/>
                </a:ext>
              </a:extLst>
            </p:cNvPr>
            <p:cNvSpPr/>
            <p:nvPr/>
          </p:nvSpPr>
          <p:spPr>
            <a:xfrm>
              <a:off x="963038" y="904672"/>
              <a:ext cx="2402732" cy="24027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hlinkClick r:id="rId2" action="ppaction://hlinksldjump"/>
            <a:extLst>
              <a:ext uri="{FF2B5EF4-FFF2-40B4-BE49-F238E27FC236}">
                <a16:creationId xmlns:a16="http://schemas.microsoft.com/office/drawing/2014/main" id="{7569C304-98C3-44B3-945F-C9EF328C014B}"/>
              </a:ext>
            </a:extLst>
          </p:cNvPr>
          <p:cNvSpPr/>
          <p:nvPr/>
        </p:nvSpPr>
        <p:spPr>
          <a:xfrm>
            <a:off x="6154053" y="1459548"/>
            <a:ext cx="1680268" cy="1200329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CG</a:t>
            </a:r>
            <a:endParaRPr lang="en-US" sz="72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34899F-8C22-4957-AF0F-71BB6ED824C5}"/>
              </a:ext>
            </a:extLst>
          </p:cNvPr>
          <p:cNvGrpSpPr/>
          <p:nvPr/>
        </p:nvGrpSpPr>
        <p:grpSpPr>
          <a:xfrm>
            <a:off x="963038" y="914400"/>
            <a:ext cx="2412460" cy="2402732"/>
            <a:chOff x="963038" y="904672"/>
            <a:chExt cx="2412460" cy="2402732"/>
          </a:xfrm>
        </p:grpSpPr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DF446C07-95B8-4DEF-BF88-26EC1B21D944}"/>
                </a:ext>
              </a:extLst>
            </p:cNvPr>
            <p:cNvSpPr/>
            <p:nvPr/>
          </p:nvSpPr>
          <p:spPr>
            <a:xfrm>
              <a:off x="982494" y="914400"/>
              <a:ext cx="2393004" cy="2393004"/>
            </a:xfrm>
            <a:prstGeom prst="blockArc">
              <a:avLst>
                <a:gd name="adj1" fmla="val 10800000"/>
                <a:gd name="adj2" fmla="val 14064043"/>
                <a:gd name="adj3" fmla="val 280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389D86A-2FF8-4D53-9F67-20D0EB011E5F}"/>
                </a:ext>
              </a:extLst>
            </p:cNvPr>
            <p:cNvSpPr/>
            <p:nvPr/>
          </p:nvSpPr>
          <p:spPr>
            <a:xfrm>
              <a:off x="963038" y="904672"/>
              <a:ext cx="2402732" cy="24027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8C8C877-CFF6-40B2-B25F-97F2947E1713}"/>
              </a:ext>
            </a:extLst>
          </p:cNvPr>
          <p:cNvGrpSpPr/>
          <p:nvPr/>
        </p:nvGrpSpPr>
        <p:grpSpPr>
          <a:xfrm rot="20755208">
            <a:off x="963038" y="914400"/>
            <a:ext cx="2402732" cy="2402732"/>
            <a:chOff x="963038" y="904672"/>
            <a:chExt cx="2402732" cy="2402732"/>
          </a:xfrm>
        </p:grpSpPr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551332B9-5DE4-4A88-B8D6-B6AA49C6383F}"/>
                </a:ext>
              </a:extLst>
            </p:cNvPr>
            <p:cNvSpPr/>
            <p:nvPr/>
          </p:nvSpPr>
          <p:spPr>
            <a:xfrm>
              <a:off x="1074508" y="1006414"/>
              <a:ext cx="2208976" cy="2208976"/>
            </a:xfrm>
            <a:prstGeom prst="blockArc">
              <a:avLst>
                <a:gd name="adj1" fmla="val 10800000"/>
                <a:gd name="adj2" fmla="val 16003275"/>
                <a:gd name="adj3" fmla="val 1091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EF79A62-4129-4410-90DB-B66749ACBAB9}"/>
                </a:ext>
              </a:extLst>
            </p:cNvPr>
            <p:cNvSpPr/>
            <p:nvPr/>
          </p:nvSpPr>
          <p:spPr>
            <a:xfrm>
              <a:off x="963038" y="904672"/>
              <a:ext cx="2402732" cy="24027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>
            <a:hlinkClick r:id="rId3" action="ppaction://hlinksldjump"/>
            <a:extLst>
              <a:ext uri="{FF2B5EF4-FFF2-40B4-BE49-F238E27FC236}">
                <a16:creationId xmlns:a16="http://schemas.microsoft.com/office/drawing/2014/main" id="{93BB8357-D26C-4AB0-AFE2-35F092C13CBD}"/>
              </a:ext>
            </a:extLst>
          </p:cNvPr>
          <p:cNvSpPr/>
          <p:nvPr/>
        </p:nvSpPr>
        <p:spPr>
          <a:xfrm>
            <a:off x="1605433" y="1459548"/>
            <a:ext cx="1088760" cy="1200329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161849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hlinkClick r:id="rId2" action="ppaction://hlinksldjump"/>
            <a:extLst>
              <a:ext uri="{FF2B5EF4-FFF2-40B4-BE49-F238E27FC236}">
                <a16:creationId xmlns:a16="http://schemas.microsoft.com/office/drawing/2014/main" id="{FB131E58-0B6E-4F2A-92C1-5D336C9D7BB6}"/>
              </a:ext>
            </a:extLst>
          </p:cNvPr>
          <p:cNvSpPr/>
          <p:nvPr/>
        </p:nvSpPr>
        <p:spPr>
          <a:xfrm>
            <a:off x="1828800" y="710119"/>
            <a:ext cx="5486400" cy="89494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/>
              <a:t>Ai 1: Dê</a:t>
            </a:r>
          </a:p>
        </p:txBody>
      </p:sp>
      <p:sp>
        <p:nvSpPr>
          <p:cNvPr id="5" name="Rectangle: Rounded Corners 4">
            <a:hlinkClick r:id="rId3" action="ppaction://hlinksldjump"/>
            <a:extLst>
              <a:ext uri="{FF2B5EF4-FFF2-40B4-BE49-F238E27FC236}">
                <a16:creationId xmlns:a16="http://schemas.microsoft.com/office/drawing/2014/main" id="{B38BC1B0-E69F-40FC-BBBF-37B4259BEE1D}"/>
              </a:ext>
            </a:extLst>
          </p:cNvPr>
          <p:cNvSpPr/>
          <p:nvPr/>
        </p:nvSpPr>
        <p:spPr>
          <a:xfrm>
            <a:off x="1828800" y="1838528"/>
            <a:ext cx="5486400" cy="89494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/>
              <a:t>Ai 2: </a:t>
            </a:r>
            <a:r>
              <a:rPr lang="en-US" sz="6000" err="1"/>
              <a:t>Thuong</a:t>
            </a:r>
            <a:endParaRPr lang="en-US" sz="6000"/>
          </a:p>
        </p:txBody>
      </p:sp>
      <p:sp>
        <p:nvSpPr>
          <p:cNvPr id="6" name="Rectangle: Rounded Corners 5">
            <a:hlinkClick r:id="rId4" action="ppaction://hlinksldjump"/>
            <a:extLst>
              <a:ext uri="{FF2B5EF4-FFF2-40B4-BE49-F238E27FC236}">
                <a16:creationId xmlns:a16="http://schemas.microsoft.com/office/drawing/2014/main" id="{140C5D18-2DEB-4B24-9961-64B5F2390F69}"/>
              </a:ext>
            </a:extLst>
          </p:cNvPr>
          <p:cNvSpPr/>
          <p:nvPr/>
        </p:nvSpPr>
        <p:spPr>
          <a:xfrm>
            <a:off x="1828800" y="2981527"/>
            <a:ext cx="5486400" cy="89494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/>
              <a:t>Ai 3: Kho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8F0EFB4-02B3-4CF3-A05A-D2A39DA8E75D}"/>
              </a:ext>
            </a:extLst>
          </p:cNvPr>
          <p:cNvSpPr/>
          <p:nvPr/>
        </p:nvSpPr>
        <p:spPr>
          <a:xfrm>
            <a:off x="5316220" y="2087245"/>
            <a:ext cx="83820" cy="93980"/>
          </a:xfrm>
          <a:custGeom>
            <a:avLst/>
            <a:gdLst>
              <a:gd name="connsiteX0" fmla="*/ 0 w 83820"/>
              <a:gd name="connsiteY0" fmla="*/ 93980 h 93980"/>
              <a:gd name="connsiteX1" fmla="*/ 83820 w 83820"/>
              <a:gd name="connsiteY1" fmla="*/ 0 h 9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820" h="93980">
                <a:moveTo>
                  <a:pt x="0" y="93980"/>
                </a:moveTo>
                <a:lnTo>
                  <a:pt x="83820" y="0"/>
                </a:ln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9692B87-E9DF-4E7A-BC6E-C2ECF48D3A11}"/>
              </a:ext>
            </a:extLst>
          </p:cNvPr>
          <p:cNvSpPr/>
          <p:nvPr/>
        </p:nvSpPr>
        <p:spPr>
          <a:xfrm rot="16200000">
            <a:off x="5111115" y="1942465"/>
            <a:ext cx="140970" cy="127000"/>
          </a:xfrm>
          <a:custGeom>
            <a:avLst/>
            <a:gdLst>
              <a:gd name="connsiteX0" fmla="*/ 0 w 83820"/>
              <a:gd name="connsiteY0" fmla="*/ 93980 h 93980"/>
              <a:gd name="connsiteX1" fmla="*/ 83820 w 83820"/>
              <a:gd name="connsiteY1" fmla="*/ 0 h 9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820" h="93980">
                <a:moveTo>
                  <a:pt x="0" y="93980"/>
                </a:moveTo>
                <a:lnTo>
                  <a:pt x="83820" y="0"/>
                </a:ln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4871ACB-092E-48C9-B54D-57FBE9EF2436}"/>
              </a:ext>
            </a:extLst>
          </p:cNvPr>
          <p:cNvSpPr/>
          <p:nvPr/>
        </p:nvSpPr>
        <p:spPr>
          <a:xfrm>
            <a:off x="4892675" y="2087245"/>
            <a:ext cx="83820" cy="93980"/>
          </a:xfrm>
          <a:custGeom>
            <a:avLst/>
            <a:gdLst>
              <a:gd name="connsiteX0" fmla="*/ 0 w 83820"/>
              <a:gd name="connsiteY0" fmla="*/ 93980 h 93980"/>
              <a:gd name="connsiteX1" fmla="*/ 83820 w 83820"/>
              <a:gd name="connsiteY1" fmla="*/ 0 h 9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820" h="93980">
                <a:moveTo>
                  <a:pt x="0" y="93980"/>
                </a:moveTo>
                <a:lnTo>
                  <a:pt x="83820" y="0"/>
                </a:ln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FBC647-8524-4592-BEA9-8746A848F0A1}"/>
              </a:ext>
            </a:extLst>
          </p:cNvPr>
          <p:cNvSpPr/>
          <p:nvPr/>
        </p:nvSpPr>
        <p:spPr>
          <a:xfrm>
            <a:off x="4482465" y="777240"/>
            <a:ext cx="135255" cy="32385"/>
          </a:xfrm>
          <a:custGeom>
            <a:avLst/>
            <a:gdLst>
              <a:gd name="connsiteX0" fmla="*/ 0 w 135255"/>
              <a:gd name="connsiteY0" fmla="*/ 32385 h 32385"/>
              <a:gd name="connsiteX1" fmla="*/ 43815 w 135255"/>
              <a:gd name="connsiteY1" fmla="*/ 7620 h 32385"/>
              <a:gd name="connsiteX2" fmla="*/ 93345 w 135255"/>
              <a:gd name="connsiteY2" fmla="*/ 30480 h 32385"/>
              <a:gd name="connsiteX3" fmla="*/ 135255 w 135255"/>
              <a:gd name="connsiteY3" fmla="*/ 0 h 32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255" h="32385">
                <a:moveTo>
                  <a:pt x="0" y="32385"/>
                </a:moveTo>
                <a:cubicBezTo>
                  <a:pt x="14129" y="20161"/>
                  <a:pt x="28258" y="7937"/>
                  <a:pt x="43815" y="7620"/>
                </a:cubicBezTo>
                <a:cubicBezTo>
                  <a:pt x="59372" y="7303"/>
                  <a:pt x="78105" y="31750"/>
                  <a:pt x="93345" y="30480"/>
                </a:cubicBezTo>
                <a:cubicBezTo>
                  <a:pt x="108585" y="29210"/>
                  <a:pt x="121920" y="14605"/>
                  <a:pt x="135255" y="0"/>
                </a:cubicBezTo>
              </a:path>
            </a:pathLst>
          </a:cu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1530016-52AD-4DE5-B269-6DD13ACEFE17}"/>
              </a:ext>
            </a:extLst>
          </p:cNvPr>
          <p:cNvSpPr/>
          <p:nvPr/>
        </p:nvSpPr>
        <p:spPr>
          <a:xfrm rot="5400000" flipH="1">
            <a:off x="4888230" y="3093085"/>
            <a:ext cx="140970" cy="127000"/>
          </a:xfrm>
          <a:custGeom>
            <a:avLst/>
            <a:gdLst>
              <a:gd name="connsiteX0" fmla="*/ 0 w 83820"/>
              <a:gd name="connsiteY0" fmla="*/ 93980 h 93980"/>
              <a:gd name="connsiteX1" fmla="*/ 83820 w 83820"/>
              <a:gd name="connsiteY1" fmla="*/ 0 h 9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820" h="93980">
                <a:moveTo>
                  <a:pt x="0" y="93980"/>
                </a:moveTo>
                <a:lnTo>
                  <a:pt x="83820" y="0"/>
                </a:ln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hlinkClick r:id="rId5" action="ppaction://hlinksldjump"/>
            <a:extLst>
              <a:ext uri="{FF2B5EF4-FFF2-40B4-BE49-F238E27FC236}">
                <a16:creationId xmlns:a16="http://schemas.microsoft.com/office/drawing/2014/main" id="{669A1AA2-5641-4B74-AD4E-8A2CC2681B9C}"/>
              </a:ext>
            </a:extLst>
          </p:cNvPr>
          <p:cNvSpPr/>
          <p:nvPr/>
        </p:nvSpPr>
        <p:spPr>
          <a:xfrm>
            <a:off x="1828800" y="4124526"/>
            <a:ext cx="5486400" cy="89494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/>
              <a:t>Ai 4: Liêu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497EE9A-C64C-43E8-BE2F-1936E0A25688}"/>
              </a:ext>
            </a:extLst>
          </p:cNvPr>
          <p:cNvSpPr/>
          <p:nvPr/>
        </p:nvSpPr>
        <p:spPr>
          <a:xfrm rot="16200000">
            <a:off x="4523652" y="4189878"/>
            <a:ext cx="140970" cy="127000"/>
          </a:xfrm>
          <a:custGeom>
            <a:avLst/>
            <a:gdLst>
              <a:gd name="connsiteX0" fmla="*/ 0 w 83820"/>
              <a:gd name="connsiteY0" fmla="*/ 93980 h 93980"/>
              <a:gd name="connsiteX1" fmla="*/ 83820 w 83820"/>
              <a:gd name="connsiteY1" fmla="*/ 0 h 9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820" h="93980">
                <a:moveTo>
                  <a:pt x="0" y="93980"/>
                </a:moveTo>
                <a:lnTo>
                  <a:pt x="83820" y="0"/>
                </a:ln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>
            <a:hlinkClick r:id="rId6" action="ppaction://hlinksldjump"/>
            <a:extLst>
              <a:ext uri="{FF2B5EF4-FFF2-40B4-BE49-F238E27FC236}">
                <a16:creationId xmlns:a16="http://schemas.microsoft.com/office/drawing/2014/main" id="{8186BA2E-FD60-464D-AE1A-680C4F5ACDED}"/>
              </a:ext>
            </a:extLst>
          </p:cNvPr>
          <p:cNvSpPr/>
          <p:nvPr/>
        </p:nvSpPr>
        <p:spPr>
          <a:xfrm>
            <a:off x="3504369" y="5418304"/>
            <a:ext cx="2130357" cy="1055224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2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B959C5FB-733B-404D-AC7D-74F56D0A84F2}"/>
              </a:ext>
            </a:extLst>
          </p:cNvPr>
          <p:cNvSpPr/>
          <p:nvPr/>
        </p:nvSpPr>
        <p:spPr>
          <a:xfrm>
            <a:off x="2045643" y="5613722"/>
            <a:ext cx="6693242" cy="925583"/>
          </a:xfrm>
          <a:prstGeom prst="rect">
            <a:avLst/>
          </a:prstGeom>
          <a:solidFill>
            <a:srgbClr val="FFFF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091014C-4AEA-4A70-9AC1-7E74E8E3FACE}"/>
              </a:ext>
            </a:extLst>
          </p:cNvPr>
          <p:cNvGrpSpPr/>
          <p:nvPr/>
        </p:nvGrpSpPr>
        <p:grpSpPr>
          <a:xfrm>
            <a:off x="321013" y="194553"/>
            <a:ext cx="5486400" cy="894945"/>
            <a:chOff x="1828800" y="710119"/>
            <a:chExt cx="5486400" cy="89494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B131E58-0B6E-4F2A-92C1-5D336C9D7BB6}"/>
                </a:ext>
              </a:extLst>
            </p:cNvPr>
            <p:cNvSpPr/>
            <p:nvPr/>
          </p:nvSpPr>
          <p:spPr>
            <a:xfrm>
              <a:off x="1828800" y="710119"/>
              <a:ext cx="5486400" cy="894945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0"/>
                <a:t>Ai 1: Dê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DFBC647-8524-4592-BEA9-8746A848F0A1}"/>
                </a:ext>
              </a:extLst>
            </p:cNvPr>
            <p:cNvSpPr/>
            <p:nvPr/>
          </p:nvSpPr>
          <p:spPr>
            <a:xfrm>
              <a:off x="4482465" y="777240"/>
              <a:ext cx="135255" cy="32385"/>
            </a:xfrm>
            <a:custGeom>
              <a:avLst/>
              <a:gdLst>
                <a:gd name="connsiteX0" fmla="*/ 0 w 135255"/>
                <a:gd name="connsiteY0" fmla="*/ 32385 h 32385"/>
                <a:gd name="connsiteX1" fmla="*/ 43815 w 135255"/>
                <a:gd name="connsiteY1" fmla="*/ 7620 h 32385"/>
                <a:gd name="connsiteX2" fmla="*/ 93345 w 135255"/>
                <a:gd name="connsiteY2" fmla="*/ 30480 h 32385"/>
                <a:gd name="connsiteX3" fmla="*/ 135255 w 135255"/>
                <a:gd name="connsiteY3" fmla="*/ 0 h 3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255" h="32385">
                  <a:moveTo>
                    <a:pt x="0" y="32385"/>
                  </a:moveTo>
                  <a:cubicBezTo>
                    <a:pt x="14129" y="20161"/>
                    <a:pt x="28258" y="7937"/>
                    <a:pt x="43815" y="7620"/>
                  </a:cubicBezTo>
                  <a:cubicBezTo>
                    <a:pt x="59372" y="7303"/>
                    <a:pt x="78105" y="31750"/>
                    <a:pt x="93345" y="30480"/>
                  </a:cubicBezTo>
                  <a:cubicBezTo>
                    <a:pt x="108585" y="29210"/>
                    <a:pt x="121920" y="14605"/>
                    <a:pt x="135255" y="0"/>
                  </a:cubicBezTo>
                </a:path>
              </a:pathLst>
            </a:custGeom>
            <a:no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Arrow: Left 14">
            <a:hlinkClick r:id="rId2" action="ppaction://hlinksldjump"/>
            <a:extLst>
              <a:ext uri="{FF2B5EF4-FFF2-40B4-BE49-F238E27FC236}">
                <a16:creationId xmlns:a16="http://schemas.microsoft.com/office/drawing/2014/main" id="{525C8F51-2E41-4048-9245-47E9AC5BE068}"/>
              </a:ext>
            </a:extLst>
          </p:cNvPr>
          <p:cNvSpPr/>
          <p:nvPr/>
        </p:nvSpPr>
        <p:spPr>
          <a:xfrm>
            <a:off x="321013" y="5484081"/>
            <a:ext cx="1259690" cy="1055224"/>
          </a:xfrm>
          <a:prstGeom prst="leftArrow">
            <a:avLst>
              <a:gd name="adj1" fmla="val 50000"/>
              <a:gd name="adj2" fmla="val 11937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15FE550-9987-432E-9366-C228836B438D}"/>
              </a:ext>
            </a:extLst>
          </p:cNvPr>
          <p:cNvGrpSpPr/>
          <p:nvPr/>
        </p:nvGrpSpPr>
        <p:grpSpPr>
          <a:xfrm>
            <a:off x="193693" y="1412112"/>
            <a:ext cx="8545192" cy="1169044"/>
            <a:chOff x="193693" y="1412112"/>
            <a:chExt cx="8545192" cy="116904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0174257-D0E1-4280-9808-E015596EFB92}"/>
                </a:ext>
              </a:extLst>
            </p:cNvPr>
            <p:cNvSpPr/>
            <p:nvPr/>
          </p:nvSpPr>
          <p:spPr>
            <a:xfrm>
              <a:off x="2187614" y="1412112"/>
              <a:ext cx="6551271" cy="1169043"/>
            </a:xfrm>
            <a:prstGeom prst="rect">
              <a:avLst/>
            </a:prstGeom>
            <a:gradFill>
              <a:gsLst>
                <a:gs pos="0">
                  <a:schemeClr val="accent1">
                    <a:tint val="15000"/>
                    <a:satMod val="250000"/>
                    <a:lumMod val="0"/>
                    <a:lumOff val="100000"/>
                  </a:schemeClr>
                </a:gs>
                <a:gs pos="49000">
                  <a:schemeClr val="accent1">
                    <a:tint val="50000"/>
                    <a:satMod val="200000"/>
                    <a:lumMod val="46000"/>
                    <a:lumOff val="54000"/>
                  </a:schemeClr>
                </a:gs>
                <a:gs pos="50000">
                  <a:schemeClr val="accent1">
                    <a:tint val="64000"/>
                    <a:satMod val="160000"/>
                    <a:lumMod val="51000"/>
                    <a:lumOff val="49000"/>
                  </a:schemeClr>
                </a:gs>
                <a:gs pos="92000">
                  <a:schemeClr val="accent1">
                    <a:tint val="50000"/>
                    <a:satMod val="200000"/>
                    <a:lumMod val="67000"/>
                    <a:lumOff val="33000"/>
                  </a:schemeClr>
                </a:gs>
                <a:gs pos="100000">
                  <a:schemeClr val="accent1">
                    <a:tint val="43000"/>
                    <a:satMod val="190000"/>
                    <a:lumMod val="56000"/>
                    <a:lumOff val="44000"/>
                  </a:schemeClr>
                </a:gs>
              </a:gsLst>
            </a:gradFill>
            <a:ln w="571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2800">
                  <a:latin typeface="VNI-Avo" pitchFamily="2" charset="0"/>
                  <a:cs typeface="Tahoma" panose="020B0604030504040204" pitchFamily="34" charset="0"/>
                </a:rPr>
                <a:t>Ngöôøi naøy bieát ñaøn</a:t>
              </a:r>
            </a:p>
          </p:txBody>
        </p:sp>
        <p:sp>
          <p:nvSpPr>
            <p:cNvPr id="33" name="Rectangle: Diagonal Corners Snipped 32">
              <a:extLst>
                <a:ext uri="{FF2B5EF4-FFF2-40B4-BE49-F238E27FC236}">
                  <a16:creationId xmlns:a16="http://schemas.microsoft.com/office/drawing/2014/main" id="{46AA9C09-1448-45F9-9271-BB1B901014E4}"/>
                </a:ext>
              </a:extLst>
            </p:cNvPr>
            <p:cNvSpPr/>
            <p:nvPr/>
          </p:nvSpPr>
          <p:spPr>
            <a:xfrm>
              <a:off x="193693" y="1412113"/>
              <a:ext cx="1851950" cy="1169043"/>
            </a:xfrm>
            <a:prstGeom prst="snip2DiagRect">
              <a:avLst/>
            </a:prstGeom>
            <a:gradFill>
              <a:gsLst>
                <a:gs pos="0">
                  <a:srgbClr val="FFFF00"/>
                </a:gs>
                <a:gs pos="49000">
                  <a:srgbClr val="FFFF00">
                    <a:lumMod val="61000"/>
                  </a:srgbClr>
                </a:gs>
                <a:gs pos="50000">
                  <a:srgbClr val="FFFF00">
                    <a:lumMod val="70000"/>
                  </a:srgbClr>
                </a:gs>
                <a:gs pos="92000">
                  <a:srgbClr val="FFC000"/>
                </a:gs>
                <a:gs pos="100000">
                  <a:srgbClr val="FFC000">
                    <a:lumMod val="48000"/>
                    <a:lumOff val="52000"/>
                  </a:srgbClr>
                </a:gs>
              </a:gsLst>
            </a:gradFill>
            <a:ln w="57150"/>
            <a:scene3d>
              <a:camera prst="orthographicFront" fov="0">
                <a:rot lat="0" lon="0" rev="0"/>
              </a:camera>
              <a:lightRig rig="contrasting" dir="t">
                <a:rot lat="0" lon="0" rev="1500000"/>
              </a:lightRig>
            </a:scene3d>
            <a:sp3d extrusionH="127000" contourW="88900" prstMaterial="powder">
              <a:bevelT w="50800" h="63500"/>
              <a:contourClr>
                <a:srgbClr val="FFFF00"/>
              </a:contourClr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>
                  <a:solidFill>
                    <a:schemeClr val="tx1"/>
                  </a:solidFill>
                </a:rPr>
                <a:t>50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55F38BE-71BE-4851-8539-697E919387E0}"/>
              </a:ext>
            </a:extLst>
          </p:cNvPr>
          <p:cNvGrpSpPr/>
          <p:nvPr/>
        </p:nvGrpSpPr>
        <p:grpSpPr>
          <a:xfrm>
            <a:off x="193693" y="2823379"/>
            <a:ext cx="8545192" cy="1169044"/>
            <a:chOff x="193693" y="1412112"/>
            <a:chExt cx="8545192" cy="116904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BA1E38D-D4C2-4089-BB5F-FCE11994B673}"/>
                </a:ext>
              </a:extLst>
            </p:cNvPr>
            <p:cNvSpPr/>
            <p:nvPr/>
          </p:nvSpPr>
          <p:spPr>
            <a:xfrm>
              <a:off x="2187614" y="1412112"/>
              <a:ext cx="6551271" cy="1169043"/>
            </a:xfrm>
            <a:prstGeom prst="rect">
              <a:avLst/>
            </a:prstGeom>
            <a:gradFill>
              <a:gsLst>
                <a:gs pos="0">
                  <a:schemeClr val="accent1">
                    <a:tint val="15000"/>
                    <a:satMod val="250000"/>
                    <a:lumMod val="0"/>
                    <a:lumOff val="100000"/>
                  </a:schemeClr>
                </a:gs>
                <a:gs pos="49000">
                  <a:schemeClr val="accent1">
                    <a:tint val="50000"/>
                    <a:satMod val="200000"/>
                    <a:lumMod val="46000"/>
                    <a:lumOff val="54000"/>
                  </a:schemeClr>
                </a:gs>
                <a:gs pos="50000">
                  <a:schemeClr val="accent1">
                    <a:tint val="64000"/>
                    <a:satMod val="160000"/>
                    <a:lumMod val="51000"/>
                    <a:lumOff val="49000"/>
                  </a:schemeClr>
                </a:gs>
                <a:gs pos="92000">
                  <a:schemeClr val="accent1">
                    <a:tint val="50000"/>
                    <a:satMod val="200000"/>
                    <a:lumMod val="67000"/>
                    <a:lumOff val="33000"/>
                  </a:schemeClr>
                </a:gs>
                <a:gs pos="100000">
                  <a:schemeClr val="accent1">
                    <a:tint val="43000"/>
                    <a:satMod val="190000"/>
                    <a:lumMod val="56000"/>
                    <a:lumOff val="44000"/>
                  </a:schemeClr>
                </a:gs>
              </a:gsLst>
            </a:gradFill>
            <a:ln w="571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2800">
                  <a:latin typeface="VNI-Avo" pitchFamily="2" charset="0"/>
                  <a:cs typeface="Tahoma" panose="020B0604030504040204" pitchFamily="34" charset="0"/>
                </a:rPr>
                <a:t>Bieát chaên chieân</a:t>
              </a:r>
            </a:p>
          </p:txBody>
        </p:sp>
        <p:sp>
          <p:nvSpPr>
            <p:cNvPr id="36" name="Rectangle: Diagonal Corners Snipped 35">
              <a:extLst>
                <a:ext uri="{FF2B5EF4-FFF2-40B4-BE49-F238E27FC236}">
                  <a16:creationId xmlns:a16="http://schemas.microsoft.com/office/drawing/2014/main" id="{C531BF25-F86C-42E7-9836-7557CEC892EA}"/>
                </a:ext>
              </a:extLst>
            </p:cNvPr>
            <p:cNvSpPr/>
            <p:nvPr/>
          </p:nvSpPr>
          <p:spPr>
            <a:xfrm>
              <a:off x="193693" y="1412113"/>
              <a:ext cx="1851950" cy="1169043"/>
            </a:xfrm>
            <a:prstGeom prst="snip2DiagRect">
              <a:avLst/>
            </a:prstGeom>
            <a:gradFill>
              <a:gsLst>
                <a:gs pos="0">
                  <a:srgbClr val="FFFF00">
                    <a:lumMod val="65000"/>
                  </a:srgbClr>
                </a:gs>
                <a:gs pos="49000">
                  <a:srgbClr val="FFFF00">
                    <a:lumMod val="72000"/>
                  </a:srgbClr>
                </a:gs>
                <a:gs pos="50000">
                  <a:srgbClr val="FFFF00">
                    <a:lumMod val="43000"/>
                  </a:srgbClr>
                </a:gs>
                <a:gs pos="92000">
                  <a:srgbClr val="FFC000">
                    <a:lumMod val="85000"/>
                  </a:srgbClr>
                </a:gs>
                <a:gs pos="100000">
                  <a:srgbClr val="FFC000">
                    <a:lumMod val="81000"/>
                    <a:lumOff val="19000"/>
                  </a:srgbClr>
                </a:gs>
              </a:gsLst>
            </a:gradFill>
            <a:ln w="57150"/>
            <a:scene3d>
              <a:camera prst="orthographicFront" fov="0">
                <a:rot lat="0" lon="0" rev="0"/>
              </a:camera>
              <a:lightRig rig="contrasting" dir="t">
                <a:rot lat="0" lon="0" rev="1500000"/>
              </a:lightRig>
            </a:scene3d>
            <a:sp3d extrusionH="127000" contourW="88900" prstMaterial="powder">
              <a:bevelT w="50800" h="63500"/>
              <a:contourClr>
                <a:srgbClr val="FFFF00"/>
              </a:contourClr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>
                  <a:solidFill>
                    <a:schemeClr val="tx1"/>
                  </a:solidFill>
                </a:rPr>
                <a:t>25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63748D-FC78-4F47-A5D8-094BBDDC19CF}"/>
              </a:ext>
            </a:extLst>
          </p:cNvPr>
          <p:cNvGrpSpPr/>
          <p:nvPr/>
        </p:nvGrpSpPr>
        <p:grpSpPr>
          <a:xfrm>
            <a:off x="193693" y="4234646"/>
            <a:ext cx="8545192" cy="1169044"/>
            <a:chOff x="193693" y="1412112"/>
            <a:chExt cx="8545192" cy="116904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603C40B-1721-4B56-ACB8-51A2ACDB320C}"/>
                </a:ext>
              </a:extLst>
            </p:cNvPr>
            <p:cNvSpPr/>
            <p:nvPr/>
          </p:nvSpPr>
          <p:spPr>
            <a:xfrm>
              <a:off x="2187614" y="1412112"/>
              <a:ext cx="6551271" cy="1169043"/>
            </a:xfrm>
            <a:prstGeom prst="rect">
              <a:avLst/>
            </a:prstGeom>
            <a:gradFill>
              <a:gsLst>
                <a:gs pos="0">
                  <a:schemeClr val="accent1">
                    <a:tint val="15000"/>
                    <a:satMod val="250000"/>
                    <a:lumMod val="0"/>
                    <a:lumOff val="100000"/>
                  </a:schemeClr>
                </a:gs>
                <a:gs pos="49000">
                  <a:schemeClr val="accent1">
                    <a:tint val="50000"/>
                    <a:satMod val="200000"/>
                    <a:lumMod val="46000"/>
                    <a:lumOff val="54000"/>
                  </a:schemeClr>
                </a:gs>
                <a:gs pos="50000">
                  <a:schemeClr val="accent1">
                    <a:tint val="64000"/>
                    <a:satMod val="160000"/>
                    <a:lumMod val="51000"/>
                    <a:lumOff val="49000"/>
                  </a:schemeClr>
                </a:gs>
                <a:gs pos="92000">
                  <a:schemeClr val="accent1">
                    <a:tint val="50000"/>
                    <a:satMod val="200000"/>
                    <a:lumMod val="67000"/>
                    <a:lumOff val="33000"/>
                  </a:schemeClr>
                </a:gs>
                <a:gs pos="100000">
                  <a:schemeClr val="accent1">
                    <a:tint val="43000"/>
                    <a:satMod val="190000"/>
                    <a:lumMod val="56000"/>
                    <a:lumOff val="44000"/>
                  </a:schemeClr>
                </a:gs>
              </a:gsLst>
            </a:gradFill>
            <a:ln w="571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2800">
                  <a:latin typeface="VNI-Avo" pitchFamily="2" charset="0"/>
                  <a:cs typeface="Tahoma" panose="020B0604030504040204" pitchFamily="34" charset="0"/>
                </a:rPr>
                <a:t>Vaø laøm vua</a:t>
              </a:r>
            </a:p>
          </p:txBody>
        </p:sp>
        <p:sp>
          <p:nvSpPr>
            <p:cNvPr id="39" name="Rectangle: Diagonal Corners Snipped 38">
              <a:extLst>
                <a:ext uri="{FF2B5EF4-FFF2-40B4-BE49-F238E27FC236}">
                  <a16:creationId xmlns:a16="http://schemas.microsoft.com/office/drawing/2014/main" id="{CDB9EB80-268D-4D95-894B-0B552DF730CC}"/>
                </a:ext>
              </a:extLst>
            </p:cNvPr>
            <p:cNvSpPr/>
            <p:nvPr/>
          </p:nvSpPr>
          <p:spPr>
            <a:xfrm>
              <a:off x="193693" y="1412113"/>
              <a:ext cx="1851950" cy="1169043"/>
            </a:xfrm>
            <a:prstGeom prst="snip2DiagRect">
              <a:avLst/>
            </a:prstGeom>
            <a:gradFill>
              <a:gsLst>
                <a:gs pos="0">
                  <a:srgbClr val="FF0000">
                    <a:lumMod val="16000"/>
                    <a:lumOff val="84000"/>
                  </a:srgbClr>
                </a:gs>
                <a:gs pos="49000">
                  <a:srgbClr val="FF0000">
                    <a:lumMod val="64000"/>
                    <a:lumOff val="36000"/>
                  </a:srgbClr>
                </a:gs>
                <a:gs pos="50000">
                  <a:srgbClr val="FF0000"/>
                </a:gs>
                <a:gs pos="92000">
                  <a:srgbClr val="FF0000">
                    <a:lumMod val="73000"/>
                    <a:lumOff val="27000"/>
                  </a:srgbClr>
                </a:gs>
                <a:gs pos="100000">
                  <a:srgbClr val="FF0000">
                    <a:lumMod val="52000"/>
                    <a:lumOff val="48000"/>
                  </a:srgbClr>
                </a:gs>
              </a:gsLst>
            </a:gradFill>
            <a:ln/>
            <a:scene3d>
              <a:camera prst="orthographicFront" fov="0">
                <a:rot lat="0" lon="0" rev="0"/>
              </a:camera>
              <a:lightRig rig="contrasting" dir="t">
                <a:rot lat="0" lon="0" rev="1500000"/>
              </a:lightRig>
            </a:scene3d>
            <a:sp3d extrusionH="127000" contourW="88900" prstMaterial="powder">
              <a:bevelT w="50800" h="63500"/>
              <a:contourClr>
                <a:srgbClr val="FFFF00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>
                  <a:solidFill>
                    <a:schemeClr val="tx1"/>
                  </a:solidFill>
                </a:rPr>
                <a:t>20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CB0CBD34-407C-455D-A378-D770D83D1D1B}"/>
              </a:ext>
            </a:extLst>
          </p:cNvPr>
          <p:cNvSpPr/>
          <p:nvPr/>
        </p:nvSpPr>
        <p:spPr>
          <a:xfrm>
            <a:off x="2045643" y="5615975"/>
            <a:ext cx="669324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ĐA-VÍT</a:t>
            </a:r>
          </a:p>
        </p:txBody>
      </p:sp>
    </p:spTree>
    <p:extLst>
      <p:ext uri="{BB962C8B-B14F-4D97-AF65-F5344CB8AC3E}">
        <p14:creationId xmlns:p14="http://schemas.microsoft.com/office/powerpoint/2010/main" val="268102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4005550-15A4-4998-A678-158F67A175FF}"/>
              </a:ext>
            </a:extLst>
          </p:cNvPr>
          <p:cNvGrpSpPr/>
          <p:nvPr/>
        </p:nvGrpSpPr>
        <p:grpSpPr>
          <a:xfrm>
            <a:off x="321013" y="194552"/>
            <a:ext cx="5486400" cy="894945"/>
            <a:chOff x="1828800" y="1838528"/>
            <a:chExt cx="5486400" cy="89494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FA5DD9A-4638-48C9-8DD4-B5C72ABA332F}"/>
                </a:ext>
              </a:extLst>
            </p:cNvPr>
            <p:cNvSpPr/>
            <p:nvPr/>
          </p:nvSpPr>
          <p:spPr>
            <a:xfrm>
              <a:off x="1828800" y="1838528"/>
              <a:ext cx="5486400" cy="894945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0"/>
                <a:t>Ai 2: </a:t>
              </a:r>
              <a:r>
                <a:rPr lang="en-US" sz="6000" err="1"/>
                <a:t>Thuong</a:t>
              </a:r>
              <a:endParaRPr lang="en-US" sz="600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BD1E512-3A5F-48F7-B3A3-8C01356261A4}"/>
                </a:ext>
              </a:extLst>
            </p:cNvPr>
            <p:cNvSpPr/>
            <p:nvPr/>
          </p:nvSpPr>
          <p:spPr>
            <a:xfrm>
              <a:off x="5316220" y="2087245"/>
              <a:ext cx="83820" cy="93980"/>
            </a:xfrm>
            <a:custGeom>
              <a:avLst/>
              <a:gdLst>
                <a:gd name="connsiteX0" fmla="*/ 0 w 83820"/>
                <a:gd name="connsiteY0" fmla="*/ 93980 h 93980"/>
                <a:gd name="connsiteX1" fmla="*/ 83820 w 83820"/>
                <a:gd name="connsiteY1" fmla="*/ 0 h 9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820" h="93980">
                  <a:moveTo>
                    <a:pt x="0" y="93980"/>
                  </a:moveTo>
                  <a:lnTo>
                    <a:pt x="83820" y="0"/>
                  </a:ln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80A111-5F5F-4A31-A9B7-7729A3968B02}"/>
                </a:ext>
              </a:extLst>
            </p:cNvPr>
            <p:cNvSpPr/>
            <p:nvPr/>
          </p:nvSpPr>
          <p:spPr>
            <a:xfrm rot="16200000">
              <a:off x="5111115" y="1942465"/>
              <a:ext cx="140970" cy="127000"/>
            </a:xfrm>
            <a:custGeom>
              <a:avLst/>
              <a:gdLst>
                <a:gd name="connsiteX0" fmla="*/ 0 w 83820"/>
                <a:gd name="connsiteY0" fmla="*/ 93980 h 93980"/>
                <a:gd name="connsiteX1" fmla="*/ 83820 w 83820"/>
                <a:gd name="connsiteY1" fmla="*/ 0 h 9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820" h="93980">
                  <a:moveTo>
                    <a:pt x="0" y="93980"/>
                  </a:moveTo>
                  <a:lnTo>
                    <a:pt x="83820" y="0"/>
                  </a:ln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4623CA4-9AF2-4A9A-8142-33D82F150272}"/>
                </a:ext>
              </a:extLst>
            </p:cNvPr>
            <p:cNvSpPr/>
            <p:nvPr/>
          </p:nvSpPr>
          <p:spPr>
            <a:xfrm>
              <a:off x="4892675" y="2087245"/>
              <a:ext cx="83820" cy="93980"/>
            </a:xfrm>
            <a:custGeom>
              <a:avLst/>
              <a:gdLst>
                <a:gd name="connsiteX0" fmla="*/ 0 w 83820"/>
                <a:gd name="connsiteY0" fmla="*/ 93980 h 93980"/>
                <a:gd name="connsiteX1" fmla="*/ 83820 w 83820"/>
                <a:gd name="connsiteY1" fmla="*/ 0 h 9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820" h="93980">
                  <a:moveTo>
                    <a:pt x="0" y="93980"/>
                  </a:moveTo>
                  <a:lnTo>
                    <a:pt x="83820" y="0"/>
                  </a:ln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Arrow: Left 9">
            <a:hlinkClick r:id="rId3" action="ppaction://hlinksldjump"/>
            <a:extLst>
              <a:ext uri="{FF2B5EF4-FFF2-40B4-BE49-F238E27FC236}">
                <a16:creationId xmlns:a16="http://schemas.microsoft.com/office/drawing/2014/main" id="{08D3AA2B-5EE3-4210-9D3F-AC43746D24D5}"/>
              </a:ext>
            </a:extLst>
          </p:cNvPr>
          <p:cNvSpPr/>
          <p:nvPr/>
        </p:nvSpPr>
        <p:spPr>
          <a:xfrm>
            <a:off x="321013" y="5484081"/>
            <a:ext cx="1259690" cy="1055224"/>
          </a:xfrm>
          <a:prstGeom prst="leftArrow">
            <a:avLst>
              <a:gd name="adj1" fmla="val 50000"/>
              <a:gd name="adj2" fmla="val 11937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F81707D-BFFF-4975-B05F-09ADDF62EFB2}"/>
              </a:ext>
            </a:extLst>
          </p:cNvPr>
          <p:cNvGrpSpPr/>
          <p:nvPr/>
        </p:nvGrpSpPr>
        <p:grpSpPr>
          <a:xfrm>
            <a:off x="193693" y="1412112"/>
            <a:ext cx="8545192" cy="1169044"/>
            <a:chOff x="193693" y="1412112"/>
            <a:chExt cx="8545192" cy="116904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C1F98D2-0B09-4E7C-9BE2-AA21437F819F}"/>
                </a:ext>
              </a:extLst>
            </p:cNvPr>
            <p:cNvSpPr/>
            <p:nvPr/>
          </p:nvSpPr>
          <p:spPr>
            <a:xfrm>
              <a:off x="2187614" y="1412112"/>
              <a:ext cx="6551271" cy="1169043"/>
            </a:xfrm>
            <a:prstGeom prst="rect">
              <a:avLst/>
            </a:prstGeom>
            <a:gradFill>
              <a:gsLst>
                <a:gs pos="0">
                  <a:schemeClr val="accent1">
                    <a:tint val="15000"/>
                    <a:satMod val="250000"/>
                    <a:lumMod val="0"/>
                    <a:lumOff val="100000"/>
                  </a:schemeClr>
                </a:gs>
                <a:gs pos="49000">
                  <a:schemeClr val="accent1">
                    <a:tint val="50000"/>
                    <a:satMod val="200000"/>
                    <a:lumMod val="46000"/>
                    <a:lumOff val="54000"/>
                  </a:schemeClr>
                </a:gs>
                <a:gs pos="50000">
                  <a:schemeClr val="accent1">
                    <a:tint val="64000"/>
                    <a:satMod val="160000"/>
                    <a:lumMod val="51000"/>
                    <a:lumOff val="49000"/>
                  </a:schemeClr>
                </a:gs>
                <a:gs pos="92000">
                  <a:schemeClr val="accent1">
                    <a:tint val="50000"/>
                    <a:satMod val="200000"/>
                    <a:lumMod val="67000"/>
                    <a:lumOff val="33000"/>
                  </a:schemeClr>
                </a:gs>
                <a:gs pos="100000">
                  <a:schemeClr val="accent1">
                    <a:tint val="43000"/>
                    <a:satMod val="190000"/>
                    <a:lumMod val="56000"/>
                    <a:lumOff val="44000"/>
                  </a:schemeClr>
                </a:gs>
              </a:gsLst>
            </a:gradFill>
            <a:ln w="571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2800">
                  <a:latin typeface="VNI-Avo" pitchFamily="2" charset="0"/>
                  <a:cs typeface="Tahoma" panose="020B0604030504040204" pitchFamily="34" charset="0"/>
                </a:rPr>
                <a:t>Ngöôøi naøy thuoäc hoaøng toäc</a:t>
              </a:r>
            </a:p>
          </p:txBody>
        </p:sp>
        <p:sp>
          <p:nvSpPr>
            <p:cNvPr id="23" name="Rectangle: Diagonal Corners Snipped 22">
              <a:extLst>
                <a:ext uri="{FF2B5EF4-FFF2-40B4-BE49-F238E27FC236}">
                  <a16:creationId xmlns:a16="http://schemas.microsoft.com/office/drawing/2014/main" id="{0BC11AFB-C963-40D0-8DC7-76196CEB3276}"/>
                </a:ext>
              </a:extLst>
            </p:cNvPr>
            <p:cNvSpPr/>
            <p:nvPr/>
          </p:nvSpPr>
          <p:spPr>
            <a:xfrm>
              <a:off x="193693" y="1412113"/>
              <a:ext cx="1851950" cy="1169043"/>
            </a:xfrm>
            <a:prstGeom prst="snip2DiagRect">
              <a:avLst/>
            </a:prstGeom>
            <a:gradFill>
              <a:gsLst>
                <a:gs pos="0">
                  <a:srgbClr val="FFFF00"/>
                </a:gs>
                <a:gs pos="49000">
                  <a:srgbClr val="FFFF00">
                    <a:lumMod val="61000"/>
                  </a:srgbClr>
                </a:gs>
                <a:gs pos="50000">
                  <a:srgbClr val="FFFF00">
                    <a:lumMod val="70000"/>
                  </a:srgbClr>
                </a:gs>
                <a:gs pos="92000">
                  <a:srgbClr val="FFC000"/>
                </a:gs>
                <a:gs pos="100000">
                  <a:srgbClr val="FFC000">
                    <a:lumMod val="48000"/>
                    <a:lumOff val="52000"/>
                  </a:srgbClr>
                </a:gs>
              </a:gsLst>
            </a:gradFill>
            <a:ln w="57150"/>
            <a:scene3d>
              <a:camera prst="orthographicFront" fov="0">
                <a:rot lat="0" lon="0" rev="0"/>
              </a:camera>
              <a:lightRig rig="contrasting" dir="t">
                <a:rot lat="0" lon="0" rev="1500000"/>
              </a:lightRig>
            </a:scene3d>
            <a:sp3d extrusionH="127000" contourW="88900" prstMaterial="powder">
              <a:bevelT w="50800" h="63500"/>
              <a:contourClr>
                <a:srgbClr val="FFFF00"/>
              </a:contourClr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>
                  <a:solidFill>
                    <a:schemeClr val="tx1"/>
                  </a:solidFill>
                </a:rPr>
                <a:t>50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2787CBB-1AA7-46A5-94AA-AD410C94D384}"/>
              </a:ext>
            </a:extLst>
          </p:cNvPr>
          <p:cNvGrpSpPr/>
          <p:nvPr/>
        </p:nvGrpSpPr>
        <p:grpSpPr>
          <a:xfrm>
            <a:off x="193693" y="2823379"/>
            <a:ext cx="8545192" cy="1169044"/>
            <a:chOff x="193693" y="1412112"/>
            <a:chExt cx="8545192" cy="116904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8D6EB6C-8E03-4A5E-B095-9F9D659646D2}"/>
                </a:ext>
              </a:extLst>
            </p:cNvPr>
            <p:cNvSpPr/>
            <p:nvPr/>
          </p:nvSpPr>
          <p:spPr>
            <a:xfrm>
              <a:off x="2187614" y="1412112"/>
              <a:ext cx="6551271" cy="1169043"/>
            </a:xfrm>
            <a:prstGeom prst="rect">
              <a:avLst/>
            </a:prstGeom>
            <a:gradFill>
              <a:gsLst>
                <a:gs pos="0">
                  <a:schemeClr val="accent1">
                    <a:tint val="15000"/>
                    <a:satMod val="250000"/>
                    <a:lumMod val="0"/>
                    <a:lumOff val="100000"/>
                  </a:schemeClr>
                </a:gs>
                <a:gs pos="49000">
                  <a:schemeClr val="accent1">
                    <a:tint val="50000"/>
                    <a:satMod val="200000"/>
                    <a:lumMod val="46000"/>
                    <a:lumOff val="54000"/>
                  </a:schemeClr>
                </a:gs>
                <a:gs pos="50000">
                  <a:schemeClr val="accent1">
                    <a:tint val="64000"/>
                    <a:satMod val="160000"/>
                    <a:lumMod val="51000"/>
                    <a:lumOff val="49000"/>
                  </a:schemeClr>
                </a:gs>
                <a:gs pos="92000">
                  <a:schemeClr val="accent1">
                    <a:tint val="50000"/>
                    <a:satMod val="200000"/>
                    <a:lumMod val="67000"/>
                    <a:lumOff val="33000"/>
                  </a:schemeClr>
                </a:gs>
                <a:gs pos="100000">
                  <a:schemeClr val="accent1">
                    <a:tint val="43000"/>
                    <a:satMod val="190000"/>
                    <a:lumMod val="56000"/>
                    <a:lumOff val="44000"/>
                  </a:schemeClr>
                </a:gs>
              </a:gsLst>
            </a:gradFill>
            <a:ln w="571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2800">
                  <a:latin typeface="VNI-Avo" pitchFamily="2" charset="0"/>
                  <a:cs typeface="Tahoma" panose="020B0604030504040204" pitchFamily="34" charset="0"/>
                </a:rPr>
                <a:t>Laø con vua</a:t>
              </a:r>
            </a:p>
          </p:txBody>
        </p:sp>
        <p:sp>
          <p:nvSpPr>
            <p:cNvPr id="26" name="Rectangle: Diagonal Corners Snipped 25">
              <a:extLst>
                <a:ext uri="{FF2B5EF4-FFF2-40B4-BE49-F238E27FC236}">
                  <a16:creationId xmlns:a16="http://schemas.microsoft.com/office/drawing/2014/main" id="{FB4F9AD4-0351-44D5-AF8F-01FA3326E089}"/>
                </a:ext>
              </a:extLst>
            </p:cNvPr>
            <p:cNvSpPr/>
            <p:nvPr/>
          </p:nvSpPr>
          <p:spPr>
            <a:xfrm>
              <a:off x="193693" y="1412113"/>
              <a:ext cx="1851950" cy="1169043"/>
            </a:xfrm>
            <a:prstGeom prst="snip2DiagRect">
              <a:avLst/>
            </a:prstGeom>
            <a:gradFill>
              <a:gsLst>
                <a:gs pos="0">
                  <a:srgbClr val="FFFF00">
                    <a:lumMod val="65000"/>
                  </a:srgbClr>
                </a:gs>
                <a:gs pos="49000">
                  <a:srgbClr val="FFFF00">
                    <a:lumMod val="72000"/>
                  </a:srgbClr>
                </a:gs>
                <a:gs pos="50000">
                  <a:srgbClr val="FFFF00">
                    <a:lumMod val="43000"/>
                  </a:srgbClr>
                </a:gs>
                <a:gs pos="92000">
                  <a:srgbClr val="FFC000">
                    <a:lumMod val="85000"/>
                  </a:srgbClr>
                </a:gs>
                <a:gs pos="100000">
                  <a:srgbClr val="FFC000">
                    <a:lumMod val="81000"/>
                    <a:lumOff val="19000"/>
                  </a:srgbClr>
                </a:gs>
              </a:gsLst>
            </a:gradFill>
            <a:ln w="57150"/>
            <a:scene3d>
              <a:camera prst="orthographicFront" fov="0">
                <a:rot lat="0" lon="0" rev="0"/>
              </a:camera>
              <a:lightRig rig="contrasting" dir="t">
                <a:rot lat="0" lon="0" rev="1500000"/>
              </a:lightRig>
            </a:scene3d>
            <a:sp3d extrusionH="127000" contourW="88900" prstMaterial="powder">
              <a:bevelT w="50800" h="63500"/>
              <a:contourClr>
                <a:srgbClr val="FFFF00"/>
              </a:contourClr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>
                  <a:solidFill>
                    <a:schemeClr val="tx1"/>
                  </a:solidFill>
                </a:rPr>
                <a:t>25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00001EC-DDAE-4F17-88C7-AFABB9635488}"/>
              </a:ext>
            </a:extLst>
          </p:cNvPr>
          <p:cNvGrpSpPr/>
          <p:nvPr/>
        </p:nvGrpSpPr>
        <p:grpSpPr>
          <a:xfrm>
            <a:off x="193693" y="4234646"/>
            <a:ext cx="8545192" cy="1169044"/>
            <a:chOff x="193693" y="1412112"/>
            <a:chExt cx="8545192" cy="116904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FB20972-A19A-448F-A799-16DE97B14399}"/>
                </a:ext>
              </a:extLst>
            </p:cNvPr>
            <p:cNvSpPr/>
            <p:nvPr/>
          </p:nvSpPr>
          <p:spPr>
            <a:xfrm>
              <a:off x="2187614" y="1412112"/>
              <a:ext cx="6551271" cy="1169043"/>
            </a:xfrm>
            <a:prstGeom prst="rect">
              <a:avLst/>
            </a:prstGeom>
            <a:gradFill>
              <a:gsLst>
                <a:gs pos="0">
                  <a:schemeClr val="accent1">
                    <a:tint val="15000"/>
                    <a:satMod val="250000"/>
                    <a:lumMod val="0"/>
                    <a:lumOff val="100000"/>
                  </a:schemeClr>
                </a:gs>
                <a:gs pos="49000">
                  <a:schemeClr val="accent1">
                    <a:tint val="50000"/>
                    <a:satMod val="200000"/>
                    <a:lumMod val="46000"/>
                    <a:lumOff val="54000"/>
                  </a:schemeClr>
                </a:gs>
                <a:gs pos="50000">
                  <a:schemeClr val="accent1">
                    <a:tint val="64000"/>
                    <a:satMod val="160000"/>
                    <a:lumMod val="51000"/>
                    <a:lumOff val="49000"/>
                  </a:schemeClr>
                </a:gs>
                <a:gs pos="92000">
                  <a:schemeClr val="accent1">
                    <a:tint val="50000"/>
                    <a:satMod val="200000"/>
                    <a:lumMod val="67000"/>
                    <a:lumOff val="33000"/>
                  </a:schemeClr>
                </a:gs>
                <a:gs pos="100000">
                  <a:schemeClr val="accent1">
                    <a:tint val="43000"/>
                    <a:satMod val="190000"/>
                    <a:lumMod val="56000"/>
                    <a:lumOff val="44000"/>
                  </a:schemeClr>
                </a:gs>
              </a:gsLst>
            </a:gradFill>
            <a:ln w="571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2800">
                  <a:latin typeface="VNI-Avo" pitchFamily="2" charset="0"/>
                  <a:cs typeface="Tahoma" panose="020B0604030504040204" pitchFamily="34" charset="0"/>
                </a:rPr>
                <a:t>Baïn thaân cuûa Ña-vít</a:t>
              </a:r>
            </a:p>
          </p:txBody>
        </p:sp>
        <p:sp>
          <p:nvSpPr>
            <p:cNvPr id="29" name="Rectangle: Diagonal Corners Snipped 28">
              <a:extLst>
                <a:ext uri="{FF2B5EF4-FFF2-40B4-BE49-F238E27FC236}">
                  <a16:creationId xmlns:a16="http://schemas.microsoft.com/office/drawing/2014/main" id="{974278B9-6B80-4F36-98F6-EE4AEA75FAA4}"/>
                </a:ext>
              </a:extLst>
            </p:cNvPr>
            <p:cNvSpPr/>
            <p:nvPr/>
          </p:nvSpPr>
          <p:spPr>
            <a:xfrm>
              <a:off x="193693" y="1412113"/>
              <a:ext cx="1851950" cy="1169043"/>
            </a:xfrm>
            <a:prstGeom prst="snip2DiagRect">
              <a:avLst/>
            </a:prstGeom>
            <a:gradFill>
              <a:gsLst>
                <a:gs pos="0">
                  <a:srgbClr val="FF0000">
                    <a:lumMod val="16000"/>
                    <a:lumOff val="84000"/>
                  </a:srgbClr>
                </a:gs>
                <a:gs pos="49000">
                  <a:srgbClr val="FF0000">
                    <a:lumMod val="64000"/>
                    <a:lumOff val="36000"/>
                  </a:srgbClr>
                </a:gs>
                <a:gs pos="50000">
                  <a:srgbClr val="FF0000"/>
                </a:gs>
                <a:gs pos="92000">
                  <a:srgbClr val="FF0000">
                    <a:lumMod val="73000"/>
                    <a:lumOff val="27000"/>
                  </a:srgbClr>
                </a:gs>
                <a:gs pos="100000">
                  <a:srgbClr val="FF0000">
                    <a:lumMod val="52000"/>
                    <a:lumOff val="48000"/>
                  </a:srgbClr>
                </a:gs>
              </a:gsLst>
            </a:gradFill>
            <a:ln/>
            <a:scene3d>
              <a:camera prst="orthographicFront" fov="0">
                <a:rot lat="0" lon="0" rev="0"/>
              </a:camera>
              <a:lightRig rig="contrasting" dir="t">
                <a:rot lat="0" lon="0" rev="1500000"/>
              </a:lightRig>
            </a:scene3d>
            <a:sp3d extrusionH="127000" contourW="88900" prstMaterial="powder">
              <a:bevelT w="50800" h="63500"/>
              <a:contourClr>
                <a:srgbClr val="FFFF00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>
                  <a:solidFill>
                    <a:schemeClr val="tx1"/>
                  </a:solidFill>
                </a:rPr>
                <a:t>20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888A3194-4E04-4FA8-B221-354B3A0134DE}"/>
              </a:ext>
            </a:extLst>
          </p:cNvPr>
          <p:cNvSpPr/>
          <p:nvPr/>
        </p:nvSpPr>
        <p:spPr>
          <a:xfrm>
            <a:off x="2045643" y="5613722"/>
            <a:ext cx="6693242" cy="925583"/>
          </a:xfrm>
          <a:prstGeom prst="rect">
            <a:avLst/>
          </a:prstGeom>
          <a:solidFill>
            <a:srgbClr val="FFFF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64EC8D-C09A-48E3-943A-E61961E8ACA5}"/>
              </a:ext>
            </a:extLst>
          </p:cNvPr>
          <p:cNvSpPr/>
          <p:nvPr/>
        </p:nvSpPr>
        <p:spPr>
          <a:xfrm>
            <a:off x="2045643" y="5615975"/>
            <a:ext cx="669324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VNI-Ajino" pitchFamily="2" charset="0"/>
              </a:rPr>
              <a:t>GIÔ-NA-THAN</a:t>
            </a:r>
          </a:p>
        </p:txBody>
      </p:sp>
    </p:spTree>
    <p:extLst>
      <p:ext uri="{BB962C8B-B14F-4D97-AF65-F5344CB8AC3E}">
        <p14:creationId xmlns:p14="http://schemas.microsoft.com/office/powerpoint/2010/main" val="104979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30E49B7-F9AF-497A-899F-0EAF9BC29747}"/>
              </a:ext>
            </a:extLst>
          </p:cNvPr>
          <p:cNvGrpSpPr/>
          <p:nvPr/>
        </p:nvGrpSpPr>
        <p:grpSpPr>
          <a:xfrm>
            <a:off x="321013" y="194551"/>
            <a:ext cx="5486400" cy="894945"/>
            <a:chOff x="1828800" y="2981527"/>
            <a:chExt cx="5486400" cy="89494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9AB3758-8138-4799-B56D-E61A3D5A7335}"/>
                </a:ext>
              </a:extLst>
            </p:cNvPr>
            <p:cNvSpPr/>
            <p:nvPr/>
          </p:nvSpPr>
          <p:spPr>
            <a:xfrm>
              <a:off x="1828800" y="2981527"/>
              <a:ext cx="5486400" cy="89494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0"/>
                <a:t>Ai 3: Kho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377EB61-42AD-4383-973F-006CADBC29AD}"/>
                </a:ext>
              </a:extLst>
            </p:cNvPr>
            <p:cNvSpPr/>
            <p:nvPr/>
          </p:nvSpPr>
          <p:spPr>
            <a:xfrm rot="5400000" flipH="1">
              <a:off x="4888230" y="3093085"/>
              <a:ext cx="140970" cy="127000"/>
            </a:xfrm>
            <a:custGeom>
              <a:avLst/>
              <a:gdLst>
                <a:gd name="connsiteX0" fmla="*/ 0 w 83820"/>
                <a:gd name="connsiteY0" fmla="*/ 93980 h 93980"/>
                <a:gd name="connsiteX1" fmla="*/ 83820 w 83820"/>
                <a:gd name="connsiteY1" fmla="*/ 0 h 9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820" h="93980">
                  <a:moveTo>
                    <a:pt x="0" y="93980"/>
                  </a:moveTo>
                  <a:lnTo>
                    <a:pt x="83820" y="0"/>
                  </a:ln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Arrow: Left 10">
            <a:hlinkClick r:id="rId2" action="ppaction://hlinksldjump"/>
            <a:extLst>
              <a:ext uri="{FF2B5EF4-FFF2-40B4-BE49-F238E27FC236}">
                <a16:creationId xmlns:a16="http://schemas.microsoft.com/office/drawing/2014/main" id="{D01EC385-3F7E-4FFB-B878-97757E240EBC}"/>
              </a:ext>
            </a:extLst>
          </p:cNvPr>
          <p:cNvSpPr/>
          <p:nvPr/>
        </p:nvSpPr>
        <p:spPr>
          <a:xfrm>
            <a:off x="321013" y="5484081"/>
            <a:ext cx="1259690" cy="1055224"/>
          </a:xfrm>
          <a:prstGeom prst="leftArrow">
            <a:avLst>
              <a:gd name="adj1" fmla="val 50000"/>
              <a:gd name="adj2" fmla="val 11937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757790A-C149-4A1A-A9B1-6FF142B1CF1E}"/>
              </a:ext>
            </a:extLst>
          </p:cNvPr>
          <p:cNvGrpSpPr/>
          <p:nvPr/>
        </p:nvGrpSpPr>
        <p:grpSpPr>
          <a:xfrm>
            <a:off x="193693" y="1412112"/>
            <a:ext cx="8545192" cy="1169044"/>
            <a:chOff x="193693" y="1412112"/>
            <a:chExt cx="8545192" cy="116904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E4E0067-5BE6-4E8D-945D-D284297719AE}"/>
                </a:ext>
              </a:extLst>
            </p:cNvPr>
            <p:cNvSpPr/>
            <p:nvPr/>
          </p:nvSpPr>
          <p:spPr>
            <a:xfrm>
              <a:off x="2187614" y="1412112"/>
              <a:ext cx="6551271" cy="1169043"/>
            </a:xfrm>
            <a:prstGeom prst="rect">
              <a:avLst/>
            </a:prstGeom>
            <a:gradFill>
              <a:gsLst>
                <a:gs pos="0">
                  <a:schemeClr val="accent1">
                    <a:tint val="15000"/>
                    <a:satMod val="250000"/>
                    <a:lumMod val="0"/>
                    <a:lumOff val="100000"/>
                  </a:schemeClr>
                </a:gs>
                <a:gs pos="49000">
                  <a:schemeClr val="accent1">
                    <a:tint val="50000"/>
                    <a:satMod val="200000"/>
                    <a:lumMod val="46000"/>
                    <a:lumOff val="54000"/>
                  </a:schemeClr>
                </a:gs>
                <a:gs pos="50000">
                  <a:schemeClr val="accent1">
                    <a:tint val="64000"/>
                    <a:satMod val="160000"/>
                    <a:lumMod val="51000"/>
                    <a:lumOff val="49000"/>
                  </a:schemeClr>
                </a:gs>
                <a:gs pos="92000">
                  <a:schemeClr val="accent1">
                    <a:tint val="50000"/>
                    <a:satMod val="200000"/>
                    <a:lumMod val="67000"/>
                    <a:lumOff val="33000"/>
                  </a:schemeClr>
                </a:gs>
                <a:gs pos="100000">
                  <a:schemeClr val="accent1">
                    <a:tint val="43000"/>
                    <a:satMod val="190000"/>
                    <a:lumMod val="56000"/>
                    <a:lumOff val="44000"/>
                  </a:schemeClr>
                </a:gs>
              </a:gsLst>
            </a:gradFill>
            <a:ln w="571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2800">
                  <a:latin typeface="VNI-Avo" pitchFamily="2" charset="0"/>
                  <a:cs typeface="Tahoma" panose="020B0604030504040204" pitchFamily="34" charset="0"/>
                </a:rPr>
                <a:t>Laø moät ngöôøi kính sôï Chuùa</a:t>
              </a:r>
            </a:p>
          </p:txBody>
        </p:sp>
        <p:sp>
          <p:nvSpPr>
            <p:cNvPr id="23" name="Rectangle: Diagonal Corners Snipped 22">
              <a:extLst>
                <a:ext uri="{FF2B5EF4-FFF2-40B4-BE49-F238E27FC236}">
                  <a16:creationId xmlns:a16="http://schemas.microsoft.com/office/drawing/2014/main" id="{3843DF94-6937-49D4-9739-081D0644B033}"/>
                </a:ext>
              </a:extLst>
            </p:cNvPr>
            <p:cNvSpPr/>
            <p:nvPr/>
          </p:nvSpPr>
          <p:spPr>
            <a:xfrm>
              <a:off x="193693" y="1412113"/>
              <a:ext cx="1851950" cy="1169043"/>
            </a:xfrm>
            <a:prstGeom prst="snip2DiagRect">
              <a:avLst/>
            </a:prstGeom>
            <a:gradFill>
              <a:gsLst>
                <a:gs pos="0">
                  <a:srgbClr val="FFFF00"/>
                </a:gs>
                <a:gs pos="49000">
                  <a:srgbClr val="FFFF00">
                    <a:lumMod val="61000"/>
                  </a:srgbClr>
                </a:gs>
                <a:gs pos="50000">
                  <a:srgbClr val="FFFF00">
                    <a:lumMod val="70000"/>
                  </a:srgbClr>
                </a:gs>
                <a:gs pos="92000">
                  <a:srgbClr val="FFC000"/>
                </a:gs>
                <a:gs pos="100000">
                  <a:srgbClr val="FFC000">
                    <a:lumMod val="48000"/>
                    <a:lumOff val="52000"/>
                  </a:srgbClr>
                </a:gs>
              </a:gsLst>
            </a:gradFill>
            <a:ln w="57150"/>
            <a:scene3d>
              <a:camera prst="orthographicFront" fov="0">
                <a:rot lat="0" lon="0" rev="0"/>
              </a:camera>
              <a:lightRig rig="contrasting" dir="t">
                <a:rot lat="0" lon="0" rev="1500000"/>
              </a:lightRig>
            </a:scene3d>
            <a:sp3d extrusionH="127000" contourW="88900" prstMaterial="powder">
              <a:bevelT w="50800" h="63500"/>
              <a:contourClr>
                <a:srgbClr val="FFFF00"/>
              </a:contourClr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>
                  <a:solidFill>
                    <a:schemeClr val="tx1"/>
                  </a:solidFill>
                </a:rPr>
                <a:t>50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CACADA1-8B2B-4948-A82E-A268CA2280D4}"/>
              </a:ext>
            </a:extLst>
          </p:cNvPr>
          <p:cNvGrpSpPr/>
          <p:nvPr/>
        </p:nvGrpSpPr>
        <p:grpSpPr>
          <a:xfrm>
            <a:off x="193693" y="2823379"/>
            <a:ext cx="8545192" cy="1169044"/>
            <a:chOff x="193693" y="1412112"/>
            <a:chExt cx="8545192" cy="116904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5A0F8C1-BB4C-4EE0-AE9D-ACC30FDACB2B}"/>
                </a:ext>
              </a:extLst>
            </p:cNvPr>
            <p:cNvSpPr/>
            <p:nvPr/>
          </p:nvSpPr>
          <p:spPr>
            <a:xfrm>
              <a:off x="2187614" y="1412112"/>
              <a:ext cx="6551271" cy="1169043"/>
            </a:xfrm>
            <a:prstGeom prst="rect">
              <a:avLst/>
            </a:prstGeom>
            <a:gradFill>
              <a:gsLst>
                <a:gs pos="0">
                  <a:schemeClr val="accent1">
                    <a:tint val="15000"/>
                    <a:satMod val="250000"/>
                    <a:lumMod val="0"/>
                    <a:lumOff val="100000"/>
                  </a:schemeClr>
                </a:gs>
                <a:gs pos="49000">
                  <a:schemeClr val="accent1">
                    <a:tint val="50000"/>
                    <a:satMod val="200000"/>
                    <a:lumMod val="46000"/>
                    <a:lumOff val="54000"/>
                  </a:schemeClr>
                </a:gs>
                <a:gs pos="50000">
                  <a:schemeClr val="accent1">
                    <a:tint val="64000"/>
                    <a:satMod val="160000"/>
                    <a:lumMod val="51000"/>
                    <a:lumOff val="49000"/>
                  </a:schemeClr>
                </a:gs>
                <a:gs pos="92000">
                  <a:schemeClr val="accent1">
                    <a:tint val="50000"/>
                    <a:satMod val="200000"/>
                    <a:lumMod val="67000"/>
                    <a:lumOff val="33000"/>
                  </a:schemeClr>
                </a:gs>
                <a:gs pos="100000">
                  <a:schemeClr val="accent1">
                    <a:tint val="43000"/>
                    <a:satMod val="190000"/>
                    <a:lumMod val="56000"/>
                    <a:lumOff val="44000"/>
                  </a:schemeClr>
                </a:gs>
              </a:gsLst>
            </a:gradFill>
            <a:ln w="571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2800">
                  <a:latin typeface="VNI-Avo" pitchFamily="2" charset="0"/>
                  <a:cs typeface="Tahoma" panose="020B0604030504040204" pitchFamily="34" charset="0"/>
                </a:rPr>
                <a:t>Laø moät tieân tri</a:t>
              </a:r>
            </a:p>
          </p:txBody>
        </p:sp>
        <p:sp>
          <p:nvSpPr>
            <p:cNvPr id="26" name="Rectangle: Diagonal Corners Snipped 25">
              <a:extLst>
                <a:ext uri="{FF2B5EF4-FFF2-40B4-BE49-F238E27FC236}">
                  <a16:creationId xmlns:a16="http://schemas.microsoft.com/office/drawing/2014/main" id="{48304959-A7C2-41FD-B6D7-5160EE8D31DF}"/>
                </a:ext>
              </a:extLst>
            </p:cNvPr>
            <p:cNvSpPr/>
            <p:nvPr/>
          </p:nvSpPr>
          <p:spPr>
            <a:xfrm>
              <a:off x="193693" y="1412113"/>
              <a:ext cx="1851950" cy="1169043"/>
            </a:xfrm>
            <a:prstGeom prst="snip2DiagRect">
              <a:avLst/>
            </a:prstGeom>
            <a:gradFill>
              <a:gsLst>
                <a:gs pos="0">
                  <a:srgbClr val="FFFF00">
                    <a:lumMod val="65000"/>
                  </a:srgbClr>
                </a:gs>
                <a:gs pos="49000">
                  <a:srgbClr val="FFFF00">
                    <a:lumMod val="72000"/>
                  </a:srgbClr>
                </a:gs>
                <a:gs pos="50000">
                  <a:srgbClr val="FFFF00">
                    <a:lumMod val="43000"/>
                  </a:srgbClr>
                </a:gs>
                <a:gs pos="92000">
                  <a:srgbClr val="FFC000">
                    <a:lumMod val="85000"/>
                  </a:srgbClr>
                </a:gs>
                <a:gs pos="100000">
                  <a:srgbClr val="FFC000">
                    <a:lumMod val="81000"/>
                    <a:lumOff val="19000"/>
                  </a:srgbClr>
                </a:gs>
              </a:gsLst>
            </a:gradFill>
            <a:ln w="57150"/>
            <a:scene3d>
              <a:camera prst="orthographicFront" fov="0">
                <a:rot lat="0" lon="0" rev="0"/>
              </a:camera>
              <a:lightRig rig="contrasting" dir="t">
                <a:rot lat="0" lon="0" rev="1500000"/>
              </a:lightRig>
            </a:scene3d>
            <a:sp3d extrusionH="127000" contourW="88900" prstMaterial="powder">
              <a:bevelT w="50800" h="63500"/>
              <a:contourClr>
                <a:srgbClr val="FFFF00"/>
              </a:contourClr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>
                  <a:solidFill>
                    <a:schemeClr val="tx1"/>
                  </a:solidFill>
                </a:rPr>
                <a:t>25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EF8B40A-6418-4B83-829E-B3EA0EDCF9CA}"/>
              </a:ext>
            </a:extLst>
          </p:cNvPr>
          <p:cNvGrpSpPr/>
          <p:nvPr/>
        </p:nvGrpSpPr>
        <p:grpSpPr>
          <a:xfrm>
            <a:off x="193693" y="4234646"/>
            <a:ext cx="8545192" cy="1169044"/>
            <a:chOff x="193693" y="1412112"/>
            <a:chExt cx="8545192" cy="116904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F69BA5D-746C-47E0-A6C0-E4DD712376D9}"/>
                </a:ext>
              </a:extLst>
            </p:cNvPr>
            <p:cNvSpPr/>
            <p:nvPr/>
          </p:nvSpPr>
          <p:spPr>
            <a:xfrm>
              <a:off x="2187614" y="1412112"/>
              <a:ext cx="6551271" cy="1169043"/>
            </a:xfrm>
            <a:prstGeom prst="rect">
              <a:avLst/>
            </a:prstGeom>
            <a:gradFill>
              <a:gsLst>
                <a:gs pos="0">
                  <a:schemeClr val="accent1">
                    <a:tint val="15000"/>
                    <a:satMod val="250000"/>
                    <a:lumMod val="0"/>
                    <a:lumOff val="100000"/>
                  </a:schemeClr>
                </a:gs>
                <a:gs pos="49000">
                  <a:schemeClr val="accent1">
                    <a:tint val="50000"/>
                    <a:satMod val="200000"/>
                    <a:lumMod val="46000"/>
                    <a:lumOff val="54000"/>
                  </a:schemeClr>
                </a:gs>
                <a:gs pos="50000">
                  <a:schemeClr val="accent1">
                    <a:tint val="64000"/>
                    <a:satMod val="160000"/>
                    <a:lumMod val="51000"/>
                    <a:lumOff val="49000"/>
                  </a:schemeClr>
                </a:gs>
                <a:gs pos="92000">
                  <a:schemeClr val="accent1">
                    <a:tint val="50000"/>
                    <a:satMod val="200000"/>
                    <a:lumMod val="67000"/>
                    <a:lumOff val="33000"/>
                  </a:schemeClr>
                </a:gs>
                <a:gs pos="100000">
                  <a:schemeClr val="accent1">
                    <a:tint val="43000"/>
                    <a:satMod val="190000"/>
                    <a:lumMod val="56000"/>
                    <a:lumOff val="44000"/>
                  </a:schemeClr>
                </a:gs>
              </a:gsLst>
            </a:gradFill>
            <a:ln w="571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2800">
                  <a:latin typeface="VNI-Avo" pitchFamily="2" charset="0"/>
                  <a:cs typeface="Tahoma" panose="020B0604030504040204" pitchFamily="34" charset="0"/>
                </a:rPr>
                <a:t>Chính oâng ñaõ quôû traùch vieäc laøm sai cuûa Ña-vít</a:t>
              </a:r>
            </a:p>
          </p:txBody>
        </p:sp>
        <p:sp>
          <p:nvSpPr>
            <p:cNvPr id="29" name="Rectangle: Diagonal Corners Snipped 28">
              <a:extLst>
                <a:ext uri="{FF2B5EF4-FFF2-40B4-BE49-F238E27FC236}">
                  <a16:creationId xmlns:a16="http://schemas.microsoft.com/office/drawing/2014/main" id="{85A58B33-934D-49A9-9192-FBDD851DA4B8}"/>
                </a:ext>
              </a:extLst>
            </p:cNvPr>
            <p:cNvSpPr/>
            <p:nvPr/>
          </p:nvSpPr>
          <p:spPr>
            <a:xfrm>
              <a:off x="193693" y="1412113"/>
              <a:ext cx="1851950" cy="1169043"/>
            </a:xfrm>
            <a:prstGeom prst="snip2DiagRect">
              <a:avLst/>
            </a:prstGeom>
            <a:gradFill>
              <a:gsLst>
                <a:gs pos="0">
                  <a:srgbClr val="FF0000">
                    <a:lumMod val="16000"/>
                    <a:lumOff val="84000"/>
                  </a:srgbClr>
                </a:gs>
                <a:gs pos="49000">
                  <a:srgbClr val="FF0000">
                    <a:lumMod val="64000"/>
                    <a:lumOff val="36000"/>
                  </a:srgbClr>
                </a:gs>
                <a:gs pos="50000">
                  <a:srgbClr val="FF0000"/>
                </a:gs>
                <a:gs pos="92000">
                  <a:srgbClr val="FF0000">
                    <a:lumMod val="73000"/>
                    <a:lumOff val="27000"/>
                  </a:srgbClr>
                </a:gs>
                <a:gs pos="100000">
                  <a:srgbClr val="FF0000">
                    <a:lumMod val="52000"/>
                    <a:lumOff val="48000"/>
                  </a:srgbClr>
                </a:gs>
              </a:gsLst>
            </a:gradFill>
            <a:ln/>
            <a:scene3d>
              <a:camera prst="orthographicFront" fov="0">
                <a:rot lat="0" lon="0" rev="0"/>
              </a:camera>
              <a:lightRig rig="contrasting" dir="t">
                <a:rot lat="0" lon="0" rev="1500000"/>
              </a:lightRig>
            </a:scene3d>
            <a:sp3d extrusionH="127000" contourW="88900" prstMaterial="powder">
              <a:bevelT w="50800" h="63500"/>
              <a:contourClr>
                <a:srgbClr val="FFFF00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>
                  <a:solidFill>
                    <a:schemeClr val="tx1"/>
                  </a:solidFill>
                </a:rPr>
                <a:t>20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917046CF-6836-41FE-9324-FAE1BFD0ED77}"/>
              </a:ext>
            </a:extLst>
          </p:cNvPr>
          <p:cNvSpPr/>
          <p:nvPr/>
        </p:nvSpPr>
        <p:spPr>
          <a:xfrm>
            <a:off x="2045643" y="5613722"/>
            <a:ext cx="6693242" cy="925583"/>
          </a:xfrm>
          <a:prstGeom prst="rect">
            <a:avLst/>
          </a:prstGeom>
          <a:solidFill>
            <a:srgbClr val="FFFF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CBF62D-F4CC-44BC-96B4-F2A32B3C432E}"/>
              </a:ext>
            </a:extLst>
          </p:cNvPr>
          <p:cNvSpPr/>
          <p:nvPr/>
        </p:nvSpPr>
        <p:spPr>
          <a:xfrm>
            <a:off x="2045643" y="5615975"/>
            <a:ext cx="669324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VNI-Ajino" pitchFamily="2" charset="0"/>
              </a:rPr>
              <a:t>NA-THAN</a:t>
            </a:r>
            <a:endParaRPr lang="en-US" sz="5400" b="1" cap="none" spc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VNI-Aji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55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54D0757-36B6-4294-95E6-8D26F7FC377B}"/>
              </a:ext>
            </a:extLst>
          </p:cNvPr>
          <p:cNvGrpSpPr/>
          <p:nvPr/>
        </p:nvGrpSpPr>
        <p:grpSpPr>
          <a:xfrm>
            <a:off x="321013" y="194551"/>
            <a:ext cx="5486400" cy="894945"/>
            <a:chOff x="321013" y="194551"/>
            <a:chExt cx="5486400" cy="894945"/>
          </a:xfrm>
        </p:grpSpPr>
        <p:sp>
          <p:nvSpPr>
            <p:cNvPr id="5" name="Rectangle: Rounded Corners 4">
              <a:hlinkClick r:id="rId2" action="ppaction://hlinksldjump"/>
              <a:extLst>
                <a:ext uri="{FF2B5EF4-FFF2-40B4-BE49-F238E27FC236}">
                  <a16:creationId xmlns:a16="http://schemas.microsoft.com/office/drawing/2014/main" id="{440035E7-98DC-4360-AA66-AE726FE15954}"/>
                </a:ext>
              </a:extLst>
            </p:cNvPr>
            <p:cNvSpPr/>
            <p:nvPr/>
          </p:nvSpPr>
          <p:spPr>
            <a:xfrm>
              <a:off x="321013" y="194551"/>
              <a:ext cx="5486400" cy="894945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0"/>
                <a:t>Ai 4: Liêu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8018513-13E2-47EB-BDA0-101587696C66}"/>
                </a:ext>
              </a:extLst>
            </p:cNvPr>
            <p:cNvSpPr/>
            <p:nvPr/>
          </p:nvSpPr>
          <p:spPr>
            <a:xfrm rot="16200000">
              <a:off x="3015865" y="259903"/>
              <a:ext cx="140970" cy="127000"/>
            </a:xfrm>
            <a:custGeom>
              <a:avLst/>
              <a:gdLst>
                <a:gd name="connsiteX0" fmla="*/ 0 w 83820"/>
                <a:gd name="connsiteY0" fmla="*/ 93980 h 93980"/>
                <a:gd name="connsiteX1" fmla="*/ 83820 w 83820"/>
                <a:gd name="connsiteY1" fmla="*/ 0 h 9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820" h="93980">
                  <a:moveTo>
                    <a:pt x="0" y="93980"/>
                  </a:moveTo>
                  <a:lnTo>
                    <a:pt x="83820" y="0"/>
                  </a:ln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Arrow: Left 7">
            <a:hlinkClick r:id="rId3" action="ppaction://hlinksldjump"/>
            <a:extLst>
              <a:ext uri="{FF2B5EF4-FFF2-40B4-BE49-F238E27FC236}">
                <a16:creationId xmlns:a16="http://schemas.microsoft.com/office/drawing/2014/main" id="{8B17DD84-F9E0-487A-8467-EFB8CFF18C04}"/>
              </a:ext>
            </a:extLst>
          </p:cNvPr>
          <p:cNvSpPr/>
          <p:nvPr/>
        </p:nvSpPr>
        <p:spPr>
          <a:xfrm>
            <a:off x="321013" y="5484081"/>
            <a:ext cx="1259690" cy="1055224"/>
          </a:xfrm>
          <a:prstGeom prst="leftArrow">
            <a:avLst>
              <a:gd name="adj1" fmla="val 50000"/>
              <a:gd name="adj2" fmla="val 11937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2B8872-159E-4B28-B5F6-DB1F0DB5B962}"/>
              </a:ext>
            </a:extLst>
          </p:cNvPr>
          <p:cNvGrpSpPr/>
          <p:nvPr/>
        </p:nvGrpSpPr>
        <p:grpSpPr>
          <a:xfrm>
            <a:off x="193693" y="1412112"/>
            <a:ext cx="8545192" cy="1169044"/>
            <a:chOff x="193693" y="1412112"/>
            <a:chExt cx="8545192" cy="116904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602F89-F037-4E49-98DE-04B9601BA23D}"/>
                </a:ext>
              </a:extLst>
            </p:cNvPr>
            <p:cNvSpPr/>
            <p:nvPr/>
          </p:nvSpPr>
          <p:spPr>
            <a:xfrm>
              <a:off x="2187614" y="1412112"/>
              <a:ext cx="6551271" cy="1169043"/>
            </a:xfrm>
            <a:prstGeom prst="rect">
              <a:avLst/>
            </a:prstGeom>
            <a:gradFill>
              <a:gsLst>
                <a:gs pos="0">
                  <a:schemeClr val="accent1">
                    <a:tint val="15000"/>
                    <a:satMod val="250000"/>
                    <a:lumMod val="0"/>
                    <a:lumOff val="100000"/>
                  </a:schemeClr>
                </a:gs>
                <a:gs pos="49000">
                  <a:schemeClr val="accent1">
                    <a:tint val="50000"/>
                    <a:satMod val="200000"/>
                    <a:lumMod val="46000"/>
                    <a:lumOff val="54000"/>
                  </a:schemeClr>
                </a:gs>
                <a:gs pos="50000">
                  <a:schemeClr val="accent1">
                    <a:tint val="64000"/>
                    <a:satMod val="160000"/>
                    <a:lumMod val="51000"/>
                    <a:lumOff val="49000"/>
                  </a:schemeClr>
                </a:gs>
                <a:gs pos="92000">
                  <a:schemeClr val="accent1">
                    <a:tint val="50000"/>
                    <a:satMod val="200000"/>
                    <a:lumMod val="67000"/>
                    <a:lumOff val="33000"/>
                  </a:schemeClr>
                </a:gs>
                <a:gs pos="100000">
                  <a:schemeClr val="accent1">
                    <a:tint val="43000"/>
                    <a:satMod val="190000"/>
                    <a:lumMod val="56000"/>
                    <a:lumOff val="44000"/>
                  </a:schemeClr>
                </a:gs>
              </a:gsLst>
            </a:gradFill>
            <a:ln w="571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2800">
                  <a:latin typeface="VNI-Avo" pitchFamily="2" charset="0"/>
                  <a:cs typeface="Tahoma" panose="020B0604030504040204" pitchFamily="34" charset="0"/>
                </a:rPr>
                <a:t>Ngöôøi naøy laø vua ñaàu tieân cuûa</a:t>
              </a:r>
            </a:p>
            <a:p>
              <a:pPr algn="r"/>
              <a:r>
                <a:rPr lang="en-US" sz="2800">
                  <a:latin typeface="VNI-Avo" pitchFamily="2" charset="0"/>
                  <a:cs typeface="Tahoma" panose="020B0604030504040204" pitchFamily="34" charset="0"/>
                </a:rPr>
                <a:t>Y-sô-ra-eân</a:t>
              </a:r>
            </a:p>
          </p:txBody>
        </p:sp>
        <p:sp>
          <p:nvSpPr>
            <p:cNvPr id="13" name="Rectangle: Diagonal Corners Snipped 12">
              <a:extLst>
                <a:ext uri="{FF2B5EF4-FFF2-40B4-BE49-F238E27FC236}">
                  <a16:creationId xmlns:a16="http://schemas.microsoft.com/office/drawing/2014/main" id="{D5D3C0E2-E06B-470B-8071-4B168F37D679}"/>
                </a:ext>
              </a:extLst>
            </p:cNvPr>
            <p:cNvSpPr/>
            <p:nvPr/>
          </p:nvSpPr>
          <p:spPr>
            <a:xfrm>
              <a:off x="193693" y="1412113"/>
              <a:ext cx="1851950" cy="1169043"/>
            </a:xfrm>
            <a:prstGeom prst="snip2DiagRect">
              <a:avLst/>
            </a:prstGeom>
            <a:gradFill>
              <a:gsLst>
                <a:gs pos="0">
                  <a:srgbClr val="FFFF00"/>
                </a:gs>
                <a:gs pos="49000">
                  <a:srgbClr val="FFFF00">
                    <a:lumMod val="61000"/>
                  </a:srgbClr>
                </a:gs>
                <a:gs pos="50000">
                  <a:srgbClr val="FFFF00">
                    <a:lumMod val="70000"/>
                  </a:srgbClr>
                </a:gs>
                <a:gs pos="92000">
                  <a:srgbClr val="FFC000"/>
                </a:gs>
                <a:gs pos="100000">
                  <a:srgbClr val="FFC000">
                    <a:lumMod val="48000"/>
                    <a:lumOff val="52000"/>
                  </a:srgbClr>
                </a:gs>
              </a:gsLst>
            </a:gradFill>
            <a:ln w="57150"/>
            <a:scene3d>
              <a:camera prst="orthographicFront" fov="0">
                <a:rot lat="0" lon="0" rev="0"/>
              </a:camera>
              <a:lightRig rig="contrasting" dir="t">
                <a:rot lat="0" lon="0" rev="1500000"/>
              </a:lightRig>
            </a:scene3d>
            <a:sp3d extrusionH="127000" contourW="88900" prstMaterial="powder">
              <a:bevelT w="50800" h="63500"/>
              <a:contourClr>
                <a:srgbClr val="FFFF00"/>
              </a:contourClr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>
                  <a:solidFill>
                    <a:schemeClr val="tx1"/>
                  </a:solidFill>
                </a:rPr>
                <a:t>70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71F2DA-1DEB-43AF-8A95-D69C6C162CAC}"/>
              </a:ext>
            </a:extLst>
          </p:cNvPr>
          <p:cNvGrpSpPr/>
          <p:nvPr/>
        </p:nvGrpSpPr>
        <p:grpSpPr>
          <a:xfrm>
            <a:off x="193693" y="2823379"/>
            <a:ext cx="8545192" cy="1169044"/>
            <a:chOff x="193693" y="1412112"/>
            <a:chExt cx="8545192" cy="116904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0C13DC4-82A2-400C-B31E-5493BF716327}"/>
                </a:ext>
              </a:extLst>
            </p:cNvPr>
            <p:cNvSpPr/>
            <p:nvPr/>
          </p:nvSpPr>
          <p:spPr>
            <a:xfrm>
              <a:off x="2187614" y="1412112"/>
              <a:ext cx="6551271" cy="1169043"/>
            </a:xfrm>
            <a:prstGeom prst="rect">
              <a:avLst/>
            </a:prstGeom>
            <a:gradFill>
              <a:gsLst>
                <a:gs pos="0">
                  <a:schemeClr val="accent1">
                    <a:tint val="15000"/>
                    <a:satMod val="250000"/>
                    <a:lumMod val="0"/>
                    <a:lumOff val="100000"/>
                  </a:schemeClr>
                </a:gs>
                <a:gs pos="49000">
                  <a:schemeClr val="accent1">
                    <a:tint val="50000"/>
                    <a:satMod val="200000"/>
                    <a:lumMod val="46000"/>
                    <a:lumOff val="54000"/>
                  </a:schemeClr>
                </a:gs>
                <a:gs pos="50000">
                  <a:schemeClr val="accent1">
                    <a:tint val="64000"/>
                    <a:satMod val="160000"/>
                    <a:lumMod val="51000"/>
                    <a:lumOff val="49000"/>
                  </a:schemeClr>
                </a:gs>
                <a:gs pos="92000">
                  <a:schemeClr val="accent1">
                    <a:tint val="50000"/>
                    <a:satMod val="200000"/>
                    <a:lumMod val="67000"/>
                    <a:lumOff val="33000"/>
                  </a:schemeClr>
                </a:gs>
                <a:gs pos="100000">
                  <a:schemeClr val="accent1">
                    <a:tint val="43000"/>
                    <a:satMod val="190000"/>
                    <a:lumMod val="56000"/>
                    <a:lumOff val="44000"/>
                  </a:schemeClr>
                </a:gs>
              </a:gsLst>
            </a:gradFill>
            <a:ln w="571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2800">
                  <a:latin typeface="VNI-Avo" pitchFamily="2" charset="0"/>
                  <a:cs typeface="Tahoma" panose="020B0604030504040204" pitchFamily="34" charset="0"/>
                </a:rPr>
                <a:t>OÂng bieát Ña-vít</a:t>
              </a:r>
            </a:p>
          </p:txBody>
        </p:sp>
        <p:sp>
          <p:nvSpPr>
            <p:cNvPr id="16" name="Rectangle: Diagonal Corners Snipped 15">
              <a:extLst>
                <a:ext uri="{FF2B5EF4-FFF2-40B4-BE49-F238E27FC236}">
                  <a16:creationId xmlns:a16="http://schemas.microsoft.com/office/drawing/2014/main" id="{4C9DD619-44AF-401D-9FD9-E001F5B7B7CA}"/>
                </a:ext>
              </a:extLst>
            </p:cNvPr>
            <p:cNvSpPr/>
            <p:nvPr/>
          </p:nvSpPr>
          <p:spPr>
            <a:xfrm>
              <a:off x="193693" y="1412113"/>
              <a:ext cx="1851950" cy="1169043"/>
            </a:xfrm>
            <a:prstGeom prst="snip2DiagRect">
              <a:avLst/>
            </a:prstGeom>
            <a:gradFill>
              <a:gsLst>
                <a:gs pos="0">
                  <a:srgbClr val="FFFF00">
                    <a:lumMod val="65000"/>
                  </a:srgbClr>
                </a:gs>
                <a:gs pos="49000">
                  <a:srgbClr val="FFFF00">
                    <a:lumMod val="72000"/>
                  </a:srgbClr>
                </a:gs>
                <a:gs pos="50000">
                  <a:srgbClr val="FFFF00">
                    <a:lumMod val="43000"/>
                  </a:srgbClr>
                </a:gs>
                <a:gs pos="92000">
                  <a:srgbClr val="FFC000">
                    <a:lumMod val="85000"/>
                  </a:srgbClr>
                </a:gs>
                <a:gs pos="100000">
                  <a:srgbClr val="FFC000">
                    <a:lumMod val="81000"/>
                    <a:lumOff val="19000"/>
                  </a:srgbClr>
                </a:gs>
              </a:gsLst>
            </a:gradFill>
            <a:ln w="57150"/>
            <a:scene3d>
              <a:camera prst="orthographicFront" fov="0">
                <a:rot lat="0" lon="0" rev="0"/>
              </a:camera>
              <a:lightRig rig="contrasting" dir="t">
                <a:rot lat="0" lon="0" rev="1500000"/>
              </a:lightRig>
            </a:scene3d>
            <a:sp3d extrusionH="127000" contourW="88900" prstMaterial="powder">
              <a:bevelT w="50800" h="63500"/>
              <a:contourClr>
                <a:srgbClr val="FFFF00"/>
              </a:contourClr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>
                  <a:solidFill>
                    <a:schemeClr val="tx1"/>
                  </a:solidFill>
                </a:rPr>
                <a:t>50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1BD1A1-3669-4CE2-BED6-D1322D40377B}"/>
              </a:ext>
            </a:extLst>
          </p:cNvPr>
          <p:cNvGrpSpPr/>
          <p:nvPr/>
        </p:nvGrpSpPr>
        <p:grpSpPr>
          <a:xfrm>
            <a:off x="193693" y="4234646"/>
            <a:ext cx="8545192" cy="1169044"/>
            <a:chOff x="193693" y="1412112"/>
            <a:chExt cx="8545192" cy="116904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69E26D-B0E0-44AB-8B15-F45CBB646C08}"/>
                </a:ext>
              </a:extLst>
            </p:cNvPr>
            <p:cNvSpPr/>
            <p:nvPr/>
          </p:nvSpPr>
          <p:spPr>
            <a:xfrm>
              <a:off x="2187614" y="1412112"/>
              <a:ext cx="6551271" cy="1169043"/>
            </a:xfrm>
            <a:prstGeom prst="rect">
              <a:avLst/>
            </a:prstGeom>
            <a:gradFill>
              <a:gsLst>
                <a:gs pos="0">
                  <a:schemeClr val="accent1">
                    <a:tint val="15000"/>
                    <a:satMod val="250000"/>
                    <a:lumMod val="0"/>
                    <a:lumOff val="100000"/>
                  </a:schemeClr>
                </a:gs>
                <a:gs pos="49000">
                  <a:schemeClr val="accent1">
                    <a:tint val="50000"/>
                    <a:satMod val="200000"/>
                    <a:lumMod val="46000"/>
                    <a:lumOff val="54000"/>
                  </a:schemeClr>
                </a:gs>
                <a:gs pos="50000">
                  <a:schemeClr val="accent1">
                    <a:tint val="64000"/>
                    <a:satMod val="160000"/>
                    <a:lumMod val="51000"/>
                    <a:lumOff val="49000"/>
                  </a:schemeClr>
                </a:gs>
                <a:gs pos="92000">
                  <a:schemeClr val="accent1">
                    <a:tint val="50000"/>
                    <a:satMod val="200000"/>
                    <a:lumMod val="67000"/>
                    <a:lumOff val="33000"/>
                  </a:schemeClr>
                </a:gs>
                <a:gs pos="100000">
                  <a:schemeClr val="accent1">
                    <a:tint val="43000"/>
                    <a:satMod val="190000"/>
                    <a:lumMod val="56000"/>
                    <a:lumOff val="44000"/>
                  </a:schemeClr>
                </a:gs>
              </a:gsLst>
            </a:gradFill>
            <a:ln w="571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2800">
                  <a:latin typeface="VNI-Avo" pitchFamily="2" charset="0"/>
                  <a:cs typeface="Tahoma" panose="020B0604030504040204" pitchFamily="34" charset="0"/>
                </a:rPr>
                <a:t>OÂâng laø laø cha cuûa Gioâ-na-than</a:t>
              </a:r>
            </a:p>
          </p:txBody>
        </p:sp>
        <p:sp>
          <p:nvSpPr>
            <p:cNvPr id="19" name="Rectangle: Diagonal Corners Snipped 18">
              <a:extLst>
                <a:ext uri="{FF2B5EF4-FFF2-40B4-BE49-F238E27FC236}">
                  <a16:creationId xmlns:a16="http://schemas.microsoft.com/office/drawing/2014/main" id="{11FE8C53-CD10-4869-B1F3-129801EFC965}"/>
                </a:ext>
              </a:extLst>
            </p:cNvPr>
            <p:cNvSpPr/>
            <p:nvPr/>
          </p:nvSpPr>
          <p:spPr>
            <a:xfrm>
              <a:off x="193693" y="1412113"/>
              <a:ext cx="1851950" cy="1169043"/>
            </a:xfrm>
            <a:prstGeom prst="snip2DiagRect">
              <a:avLst/>
            </a:prstGeom>
            <a:gradFill>
              <a:gsLst>
                <a:gs pos="0">
                  <a:srgbClr val="FF0000">
                    <a:lumMod val="16000"/>
                    <a:lumOff val="84000"/>
                  </a:srgbClr>
                </a:gs>
                <a:gs pos="49000">
                  <a:srgbClr val="FF0000">
                    <a:lumMod val="64000"/>
                    <a:lumOff val="36000"/>
                  </a:srgbClr>
                </a:gs>
                <a:gs pos="50000">
                  <a:srgbClr val="FF0000"/>
                </a:gs>
                <a:gs pos="92000">
                  <a:srgbClr val="FF0000">
                    <a:lumMod val="73000"/>
                    <a:lumOff val="27000"/>
                  </a:srgbClr>
                </a:gs>
                <a:gs pos="100000">
                  <a:srgbClr val="FF0000">
                    <a:lumMod val="52000"/>
                    <a:lumOff val="48000"/>
                  </a:srgbClr>
                </a:gs>
              </a:gsLst>
            </a:gradFill>
            <a:ln/>
            <a:scene3d>
              <a:camera prst="orthographicFront" fov="0">
                <a:rot lat="0" lon="0" rev="0"/>
              </a:camera>
              <a:lightRig rig="contrasting" dir="t">
                <a:rot lat="0" lon="0" rev="1500000"/>
              </a:lightRig>
            </a:scene3d>
            <a:sp3d extrusionH="127000" contourW="88900" prstMaterial="powder">
              <a:bevelT w="50800" h="63500"/>
              <a:contourClr>
                <a:srgbClr val="FFFF00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>
                  <a:solidFill>
                    <a:schemeClr val="tx1"/>
                  </a:solidFill>
                </a:rPr>
                <a:t>20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7F0A1-D26A-4410-898D-258BC29EC8D6}"/>
              </a:ext>
            </a:extLst>
          </p:cNvPr>
          <p:cNvSpPr/>
          <p:nvPr/>
        </p:nvSpPr>
        <p:spPr>
          <a:xfrm>
            <a:off x="2045643" y="5613722"/>
            <a:ext cx="6693242" cy="925583"/>
          </a:xfrm>
          <a:prstGeom prst="rect">
            <a:avLst/>
          </a:prstGeom>
          <a:solidFill>
            <a:srgbClr val="FFFF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8A8A8B-1FC7-4333-BEE2-96765D14663A}"/>
              </a:ext>
            </a:extLst>
          </p:cNvPr>
          <p:cNvSpPr/>
          <p:nvPr/>
        </p:nvSpPr>
        <p:spPr>
          <a:xfrm>
            <a:off x="2045643" y="5615975"/>
            <a:ext cx="669324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VNI-Ajino" pitchFamily="2" charset="0"/>
              </a:rPr>
              <a:t>SAU-LƠ</a:t>
            </a:r>
            <a:endParaRPr lang="en-US" sz="5400" b="1" cap="none" spc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VNI-Aji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26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hlinkClick r:id="rId2" action="ppaction://hlinksldjump"/>
            <a:extLst>
              <a:ext uri="{FF2B5EF4-FFF2-40B4-BE49-F238E27FC236}">
                <a16:creationId xmlns:a16="http://schemas.microsoft.com/office/drawing/2014/main" id="{FB131E58-0B6E-4F2A-92C1-5D336C9D7BB6}"/>
              </a:ext>
            </a:extLst>
          </p:cNvPr>
          <p:cNvSpPr/>
          <p:nvPr/>
        </p:nvSpPr>
        <p:spPr>
          <a:xfrm>
            <a:off x="1828800" y="710119"/>
            <a:ext cx="5486400" cy="89494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/>
              <a:t>CG 1: Dê</a:t>
            </a:r>
          </a:p>
        </p:txBody>
      </p:sp>
      <p:sp>
        <p:nvSpPr>
          <p:cNvPr id="5" name="Rectangle: Rounded Corners 4">
            <a:hlinkClick r:id="rId3" action="ppaction://hlinksldjump"/>
            <a:extLst>
              <a:ext uri="{FF2B5EF4-FFF2-40B4-BE49-F238E27FC236}">
                <a16:creationId xmlns:a16="http://schemas.microsoft.com/office/drawing/2014/main" id="{B38BC1B0-E69F-40FC-BBBF-37B4259BEE1D}"/>
              </a:ext>
            </a:extLst>
          </p:cNvPr>
          <p:cNvSpPr/>
          <p:nvPr/>
        </p:nvSpPr>
        <p:spPr>
          <a:xfrm>
            <a:off x="1828800" y="1838528"/>
            <a:ext cx="5486400" cy="89494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/>
              <a:t>CG 2: </a:t>
            </a:r>
            <a:r>
              <a:rPr lang="en-US" sz="6000" err="1"/>
              <a:t>Thuong</a:t>
            </a:r>
            <a:endParaRPr lang="en-US" sz="6000"/>
          </a:p>
        </p:txBody>
      </p:sp>
      <p:sp>
        <p:nvSpPr>
          <p:cNvPr id="6" name="Rectangle: Rounded Corners 5">
            <a:hlinkClick r:id="rId4" action="ppaction://hlinksldjump"/>
            <a:extLst>
              <a:ext uri="{FF2B5EF4-FFF2-40B4-BE49-F238E27FC236}">
                <a16:creationId xmlns:a16="http://schemas.microsoft.com/office/drawing/2014/main" id="{140C5D18-2DEB-4B24-9961-64B5F2390F69}"/>
              </a:ext>
            </a:extLst>
          </p:cNvPr>
          <p:cNvSpPr/>
          <p:nvPr/>
        </p:nvSpPr>
        <p:spPr>
          <a:xfrm>
            <a:off x="1828800" y="2981527"/>
            <a:ext cx="5486400" cy="8949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/>
              <a:t>CG 3: Kho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8F0EFB4-02B3-4CF3-A05A-D2A39DA8E75D}"/>
              </a:ext>
            </a:extLst>
          </p:cNvPr>
          <p:cNvSpPr/>
          <p:nvPr/>
        </p:nvSpPr>
        <p:spPr>
          <a:xfrm>
            <a:off x="5880100" y="2087245"/>
            <a:ext cx="83820" cy="93980"/>
          </a:xfrm>
          <a:custGeom>
            <a:avLst/>
            <a:gdLst>
              <a:gd name="connsiteX0" fmla="*/ 0 w 83820"/>
              <a:gd name="connsiteY0" fmla="*/ 93980 h 93980"/>
              <a:gd name="connsiteX1" fmla="*/ 83820 w 83820"/>
              <a:gd name="connsiteY1" fmla="*/ 0 h 9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820" h="93980">
                <a:moveTo>
                  <a:pt x="0" y="93980"/>
                </a:moveTo>
                <a:lnTo>
                  <a:pt x="83820" y="0"/>
                </a:ln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9692B87-E9DF-4E7A-BC6E-C2ECF48D3A11}"/>
              </a:ext>
            </a:extLst>
          </p:cNvPr>
          <p:cNvSpPr/>
          <p:nvPr/>
        </p:nvSpPr>
        <p:spPr>
          <a:xfrm rot="16200000">
            <a:off x="5674995" y="1942465"/>
            <a:ext cx="140970" cy="127000"/>
          </a:xfrm>
          <a:custGeom>
            <a:avLst/>
            <a:gdLst>
              <a:gd name="connsiteX0" fmla="*/ 0 w 83820"/>
              <a:gd name="connsiteY0" fmla="*/ 93980 h 93980"/>
              <a:gd name="connsiteX1" fmla="*/ 83820 w 83820"/>
              <a:gd name="connsiteY1" fmla="*/ 0 h 9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820" h="93980">
                <a:moveTo>
                  <a:pt x="0" y="93980"/>
                </a:moveTo>
                <a:lnTo>
                  <a:pt x="83820" y="0"/>
                </a:ln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4871ACB-092E-48C9-B54D-57FBE9EF2436}"/>
              </a:ext>
            </a:extLst>
          </p:cNvPr>
          <p:cNvSpPr/>
          <p:nvPr/>
        </p:nvSpPr>
        <p:spPr>
          <a:xfrm>
            <a:off x="5456555" y="2087245"/>
            <a:ext cx="83820" cy="93980"/>
          </a:xfrm>
          <a:custGeom>
            <a:avLst/>
            <a:gdLst>
              <a:gd name="connsiteX0" fmla="*/ 0 w 83820"/>
              <a:gd name="connsiteY0" fmla="*/ 93980 h 93980"/>
              <a:gd name="connsiteX1" fmla="*/ 83820 w 83820"/>
              <a:gd name="connsiteY1" fmla="*/ 0 h 9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820" h="93980">
                <a:moveTo>
                  <a:pt x="0" y="93980"/>
                </a:moveTo>
                <a:lnTo>
                  <a:pt x="83820" y="0"/>
                </a:ln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FBC647-8524-4592-BEA9-8746A848F0A1}"/>
              </a:ext>
            </a:extLst>
          </p:cNvPr>
          <p:cNvSpPr/>
          <p:nvPr/>
        </p:nvSpPr>
        <p:spPr>
          <a:xfrm>
            <a:off x="5056396" y="777240"/>
            <a:ext cx="135255" cy="32385"/>
          </a:xfrm>
          <a:custGeom>
            <a:avLst/>
            <a:gdLst>
              <a:gd name="connsiteX0" fmla="*/ 0 w 135255"/>
              <a:gd name="connsiteY0" fmla="*/ 32385 h 32385"/>
              <a:gd name="connsiteX1" fmla="*/ 43815 w 135255"/>
              <a:gd name="connsiteY1" fmla="*/ 7620 h 32385"/>
              <a:gd name="connsiteX2" fmla="*/ 93345 w 135255"/>
              <a:gd name="connsiteY2" fmla="*/ 30480 h 32385"/>
              <a:gd name="connsiteX3" fmla="*/ 135255 w 135255"/>
              <a:gd name="connsiteY3" fmla="*/ 0 h 32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255" h="32385">
                <a:moveTo>
                  <a:pt x="0" y="32385"/>
                </a:moveTo>
                <a:cubicBezTo>
                  <a:pt x="14129" y="20161"/>
                  <a:pt x="28258" y="7937"/>
                  <a:pt x="43815" y="7620"/>
                </a:cubicBezTo>
                <a:cubicBezTo>
                  <a:pt x="59372" y="7303"/>
                  <a:pt x="78105" y="31750"/>
                  <a:pt x="93345" y="30480"/>
                </a:cubicBezTo>
                <a:cubicBezTo>
                  <a:pt x="108585" y="29210"/>
                  <a:pt x="121920" y="14605"/>
                  <a:pt x="135255" y="0"/>
                </a:cubicBezTo>
              </a:path>
            </a:pathLst>
          </a:cu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1530016-52AD-4DE5-B269-6DD13ACEFE17}"/>
              </a:ext>
            </a:extLst>
          </p:cNvPr>
          <p:cNvSpPr/>
          <p:nvPr/>
        </p:nvSpPr>
        <p:spPr>
          <a:xfrm rot="5400000" flipH="1">
            <a:off x="5469890" y="3093085"/>
            <a:ext cx="140970" cy="127000"/>
          </a:xfrm>
          <a:custGeom>
            <a:avLst/>
            <a:gdLst>
              <a:gd name="connsiteX0" fmla="*/ 0 w 83820"/>
              <a:gd name="connsiteY0" fmla="*/ 93980 h 93980"/>
              <a:gd name="connsiteX1" fmla="*/ 83820 w 83820"/>
              <a:gd name="connsiteY1" fmla="*/ 0 h 9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820" h="93980">
                <a:moveTo>
                  <a:pt x="0" y="93980"/>
                </a:moveTo>
                <a:lnTo>
                  <a:pt x="83820" y="0"/>
                </a:ln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hlinkClick r:id="rId5" action="ppaction://hlinksldjump"/>
            <a:extLst>
              <a:ext uri="{FF2B5EF4-FFF2-40B4-BE49-F238E27FC236}">
                <a16:creationId xmlns:a16="http://schemas.microsoft.com/office/drawing/2014/main" id="{669A1AA2-5641-4B74-AD4E-8A2CC2681B9C}"/>
              </a:ext>
            </a:extLst>
          </p:cNvPr>
          <p:cNvSpPr/>
          <p:nvPr/>
        </p:nvSpPr>
        <p:spPr>
          <a:xfrm>
            <a:off x="1828800" y="4124526"/>
            <a:ext cx="5486400" cy="89494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/>
              <a:t>CG 4: Liêu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497EE9A-C64C-43E8-BE2F-1936E0A25688}"/>
              </a:ext>
            </a:extLst>
          </p:cNvPr>
          <p:cNvSpPr/>
          <p:nvPr/>
        </p:nvSpPr>
        <p:spPr>
          <a:xfrm rot="16200000">
            <a:off x="5118855" y="4189878"/>
            <a:ext cx="140970" cy="127000"/>
          </a:xfrm>
          <a:custGeom>
            <a:avLst/>
            <a:gdLst>
              <a:gd name="connsiteX0" fmla="*/ 0 w 83820"/>
              <a:gd name="connsiteY0" fmla="*/ 93980 h 93980"/>
              <a:gd name="connsiteX1" fmla="*/ 83820 w 83820"/>
              <a:gd name="connsiteY1" fmla="*/ 0 h 9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820" h="93980">
                <a:moveTo>
                  <a:pt x="0" y="93980"/>
                </a:moveTo>
                <a:lnTo>
                  <a:pt x="83820" y="0"/>
                </a:ln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>
            <a:hlinkClick r:id="rId6" action="ppaction://hlinksldjump"/>
            <a:extLst>
              <a:ext uri="{FF2B5EF4-FFF2-40B4-BE49-F238E27FC236}">
                <a16:creationId xmlns:a16="http://schemas.microsoft.com/office/drawing/2014/main" id="{8186BA2E-FD60-464D-AE1A-680C4F5ACDED}"/>
              </a:ext>
            </a:extLst>
          </p:cNvPr>
          <p:cNvSpPr/>
          <p:nvPr/>
        </p:nvSpPr>
        <p:spPr>
          <a:xfrm>
            <a:off x="3504369" y="5418304"/>
            <a:ext cx="2130357" cy="1055224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7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091014C-4AEA-4A70-9AC1-7E74E8E3FACE}"/>
              </a:ext>
            </a:extLst>
          </p:cNvPr>
          <p:cNvGrpSpPr/>
          <p:nvPr/>
        </p:nvGrpSpPr>
        <p:grpSpPr>
          <a:xfrm>
            <a:off x="321013" y="194553"/>
            <a:ext cx="5486400" cy="894945"/>
            <a:chOff x="1828800" y="710119"/>
            <a:chExt cx="5486400" cy="89494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B131E58-0B6E-4F2A-92C1-5D336C9D7BB6}"/>
                </a:ext>
              </a:extLst>
            </p:cNvPr>
            <p:cNvSpPr/>
            <p:nvPr/>
          </p:nvSpPr>
          <p:spPr>
            <a:xfrm>
              <a:off x="1828800" y="710119"/>
              <a:ext cx="5486400" cy="894945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0"/>
                <a:t>CG 1: Dê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DFBC647-8524-4592-BEA9-8746A848F0A1}"/>
                </a:ext>
              </a:extLst>
            </p:cNvPr>
            <p:cNvSpPr/>
            <p:nvPr/>
          </p:nvSpPr>
          <p:spPr>
            <a:xfrm>
              <a:off x="5056505" y="777240"/>
              <a:ext cx="135255" cy="32385"/>
            </a:xfrm>
            <a:custGeom>
              <a:avLst/>
              <a:gdLst>
                <a:gd name="connsiteX0" fmla="*/ 0 w 135255"/>
                <a:gd name="connsiteY0" fmla="*/ 32385 h 32385"/>
                <a:gd name="connsiteX1" fmla="*/ 43815 w 135255"/>
                <a:gd name="connsiteY1" fmla="*/ 7620 h 32385"/>
                <a:gd name="connsiteX2" fmla="*/ 93345 w 135255"/>
                <a:gd name="connsiteY2" fmla="*/ 30480 h 32385"/>
                <a:gd name="connsiteX3" fmla="*/ 135255 w 135255"/>
                <a:gd name="connsiteY3" fmla="*/ 0 h 3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255" h="32385">
                  <a:moveTo>
                    <a:pt x="0" y="32385"/>
                  </a:moveTo>
                  <a:cubicBezTo>
                    <a:pt x="14129" y="20161"/>
                    <a:pt x="28258" y="7937"/>
                    <a:pt x="43815" y="7620"/>
                  </a:cubicBezTo>
                  <a:cubicBezTo>
                    <a:pt x="59372" y="7303"/>
                    <a:pt x="78105" y="31750"/>
                    <a:pt x="93345" y="30480"/>
                  </a:cubicBezTo>
                  <a:cubicBezTo>
                    <a:pt x="108585" y="29210"/>
                    <a:pt x="121920" y="14605"/>
                    <a:pt x="135255" y="0"/>
                  </a:cubicBezTo>
                </a:path>
              </a:pathLst>
            </a:custGeom>
            <a:no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Arrow: Left 14">
            <a:hlinkClick r:id="rId2" action="ppaction://hlinksldjump"/>
            <a:extLst>
              <a:ext uri="{FF2B5EF4-FFF2-40B4-BE49-F238E27FC236}">
                <a16:creationId xmlns:a16="http://schemas.microsoft.com/office/drawing/2014/main" id="{525C8F51-2E41-4048-9245-47E9AC5BE068}"/>
              </a:ext>
            </a:extLst>
          </p:cNvPr>
          <p:cNvSpPr/>
          <p:nvPr/>
        </p:nvSpPr>
        <p:spPr>
          <a:xfrm>
            <a:off x="321013" y="5484081"/>
            <a:ext cx="1259690" cy="1055224"/>
          </a:xfrm>
          <a:prstGeom prst="leftArrow">
            <a:avLst>
              <a:gd name="adj1" fmla="val 50000"/>
              <a:gd name="adj2" fmla="val 11937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14E6CEE-AB10-4D21-BD5C-16388DCA40DD}"/>
              </a:ext>
            </a:extLst>
          </p:cNvPr>
          <p:cNvGrpSpPr/>
          <p:nvPr/>
        </p:nvGrpSpPr>
        <p:grpSpPr>
          <a:xfrm>
            <a:off x="193693" y="1412112"/>
            <a:ext cx="8545192" cy="1169044"/>
            <a:chOff x="193693" y="1412112"/>
            <a:chExt cx="8545192" cy="116904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179B8A-6072-4F84-993F-348FBC76332F}"/>
                </a:ext>
              </a:extLst>
            </p:cNvPr>
            <p:cNvSpPr/>
            <p:nvPr/>
          </p:nvSpPr>
          <p:spPr>
            <a:xfrm>
              <a:off x="2187614" y="1412112"/>
              <a:ext cx="6551271" cy="1169043"/>
            </a:xfrm>
            <a:prstGeom prst="rect">
              <a:avLst/>
            </a:prstGeom>
            <a:gradFill>
              <a:gsLst>
                <a:gs pos="0">
                  <a:schemeClr val="accent1">
                    <a:tint val="15000"/>
                    <a:satMod val="250000"/>
                    <a:lumMod val="0"/>
                    <a:lumOff val="100000"/>
                  </a:schemeClr>
                </a:gs>
                <a:gs pos="49000">
                  <a:schemeClr val="accent1">
                    <a:tint val="50000"/>
                    <a:satMod val="200000"/>
                    <a:lumMod val="46000"/>
                    <a:lumOff val="54000"/>
                  </a:schemeClr>
                </a:gs>
                <a:gs pos="50000">
                  <a:schemeClr val="accent1">
                    <a:tint val="64000"/>
                    <a:satMod val="160000"/>
                    <a:lumMod val="51000"/>
                    <a:lumOff val="49000"/>
                  </a:schemeClr>
                </a:gs>
                <a:gs pos="92000">
                  <a:schemeClr val="accent1">
                    <a:tint val="50000"/>
                    <a:satMod val="200000"/>
                    <a:lumMod val="67000"/>
                    <a:lumOff val="33000"/>
                  </a:schemeClr>
                </a:gs>
                <a:gs pos="100000">
                  <a:schemeClr val="accent1">
                    <a:tint val="43000"/>
                    <a:satMod val="190000"/>
                    <a:lumMod val="56000"/>
                    <a:lumOff val="44000"/>
                  </a:schemeClr>
                </a:gs>
              </a:gsLst>
            </a:gradFill>
            <a:ln w="571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2800">
                  <a:latin typeface="VNI-Avo" pitchFamily="2" charset="0"/>
                  <a:cs typeface="Tahoma" panose="020B0604030504040204" pitchFamily="34" charset="0"/>
                </a:rPr>
                <a:t>Moät vuõ khí töôûng chöøng nhö voâ haïi</a:t>
              </a:r>
            </a:p>
          </p:txBody>
        </p:sp>
        <p:sp>
          <p:nvSpPr>
            <p:cNvPr id="8" name="Rectangle: Diagonal Corners Snipped 7">
              <a:extLst>
                <a:ext uri="{FF2B5EF4-FFF2-40B4-BE49-F238E27FC236}">
                  <a16:creationId xmlns:a16="http://schemas.microsoft.com/office/drawing/2014/main" id="{5575015E-8FC3-4B01-A9B5-D437C9BD2EB3}"/>
                </a:ext>
              </a:extLst>
            </p:cNvPr>
            <p:cNvSpPr/>
            <p:nvPr/>
          </p:nvSpPr>
          <p:spPr>
            <a:xfrm>
              <a:off x="193693" y="1412113"/>
              <a:ext cx="1851950" cy="1169043"/>
            </a:xfrm>
            <a:prstGeom prst="snip2DiagRect">
              <a:avLst/>
            </a:prstGeom>
            <a:gradFill>
              <a:gsLst>
                <a:gs pos="0">
                  <a:srgbClr val="FFFF00"/>
                </a:gs>
                <a:gs pos="49000">
                  <a:srgbClr val="FFFF00">
                    <a:lumMod val="61000"/>
                  </a:srgbClr>
                </a:gs>
                <a:gs pos="50000">
                  <a:srgbClr val="FFFF00">
                    <a:lumMod val="70000"/>
                  </a:srgbClr>
                </a:gs>
                <a:gs pos="92000">
                  <a:srgbClr val="FFC000"/>
                </a:gs>
                <a:gs pos="100000">
                  <a:srgbClr val="FFC000">
                    <a:lumMod val="48000"/>
                    <a:lumOff val="52000"/>
                  </a:srgbClr>
                </a:gs>
              </a:gsLst>
            </a:gradFill>
            <a:ln w="57150"/>
            <a:scene3d>
              <a:camera prst="orthographicFront" fov="0">
                <a:rot lat="0" lon="0" rev="0"/>
              </a:camera>
              <a:lightRig rig="contrasting" dir="t">
                <a:rot lat="0" lon="0" rev="1500000"/>
              </a:lightRig>
            </a:scene3d>
            <a:sp3d extrusionH="127000" contourW="88900" prstMaterial="powder">
              <a:bevelT w="50800" h="63500"/>
              <a:contourClr>
                <a:srgbClr val="FFFF00"/>
              </a:contourClr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>
                  <a:solidFill>
                    <a:schemeClr val="tx1"/>
                  </a:solidFill>
                </a:rPr>
                <a:t>50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E862729-BEE9-4CE1-B51A-E86C842297C9}"/>
              </a:ext>
            </a:extLst>
          </p:cNvPr>
          <p:cNvGrpSpPr/>
          <p:nvPr/>
        </p:nvGrpSpPr>
        <p:grpSpPr>
          <a:xfrm>
            <a:off x="193693" y="2823379"/>
            <a:ext cx="8545192" cy="1169044"/>
            <a:chOff x="193693" y="1412112"/>
            <a:chExt cx="8545192" cy="116904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40645A-9B6B-482A-A21D-3551BAE3EECC}"/>
                </a:ext>
              </a:extLst>
            </p:cNvPr>
            <p:cNvSpPr/>
            <p:nvPr/>
          </p:nvSpPr>
          <p:spPr>
            <a:xfrm>
              <a:off x="2187614" y="1412112"/>
              <a:ext cx="6551271" cy="1169043"/>
            </a:xfrm>
            <a:prstGeom prst="rect">
              <a:avLst/>
            </a:prstGeom>
            <a:gradFill>
              <a:gsLst>
                <a:gs pos="0">
                  <a:schemeClr val="accent1">
                    <a:tint val="15000"/>
                    <a:satMod val="250000"/>
                    <a:lumMod val="0"/>
                    <a:lumOff val="100000"/>
                  </a:schemeClr>
                </a:gs>
                <a:gs pos="49000">
                  <a:schemeClr val="accent1">
                    <a:tint val="50000"/>
                    <a:satMod val="200000"/>
                    <a:lumMod val="46000"/>
                    <a:lumOff val="54000"/>
                  </a:schemeClr>
                </a:gs>
                <a:gs pos="50000">
                  <a:schemeClr val="accent1">
                    <a:tint val="64000"/>
                    <a:satMod val="160000"/>
                    <a:lumMod val="51000"/>
                    <a:lumOff val="49000"/>
                  </a:schemeClr>
                </a:gs>
                <a:gs pos="92000">
                  <a:schemeClr val="accent1">
                    <a:tint val="50000"/>
                    <a:satMod val="200000"/>
                    <a:lumMod val="67000"/>
                    <a:lumOff val="33000"/>
                  </a:schemeClr>
                </a:gs>
                <a:gs pos="100000">
                  <a:schemeClr val="accent1">
                    <a:tint val="43000"/>
                    <a:satMod val="190000"/>
                    <a:lumMod val="56000"/>
                    <a:lumOff val="44000"/>
                  </a:schemeClr>
                </a:gs>
              </a:gsLst>
            </a:gradFill>
            <a:ln w="571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2800">
                  <a:latin typeface="VNI-Avo" pitchFamily="2" charset="0"/>
                  <a:cs typeface="Tahoma" panose="020B0604030504040204" pitchFamily="34" charset="0"/>
                </a:rPr>
                <a:t>Treû con thöôøng duøng</a:t>
              </a:r>
            </a:p>
          </p:txBody>
        </p:sp>
        <p:sp>
          <p:nvSpPr>
            <p:cNvPr id="11" name="Rectangle: Diagonal Corners Snipped 10">
              <a:extLst>
                <a:ext uri="{FF2B5EF4-FFF2-40B4-BE49-F238E27FC236}">
                  <a16:creationId xmlns:a16="http://schemas.microsoft.com/office/drawing/2014/main" id="{D97565E4-6BE8-47E8-B842-EB4CC7F3034D}"/>
                </a:ext>
              </a:extLst>
            </p:cNvPr>
            <p:cNvSpPr/>
            <p:nvPr/>
          </p:nvSpPr>
          <p:spPr>
            <a:xfrm>
              <a:off x="193693" y="1412113"/>
              <a:ext cx="1851950" cy="1169043"/>
            </a:xfrm>
            <a:prstGeom prst="snip2DiagRect">
              <a:avLst/>
            </a:prstGeom>
            <a:gradFill>
              <a:gsLst>
                <a:gs pos="0">
                  <a:srgbClr val="FFFF00">
                    <a:lumMod val="65000"/>
                  </a:srgbClr>
                </a:gs>
                <a:gs pos="49000">
                  <a:srgbClr val="FFFF00">
                    <a:lumMod val="72000"/>
                  </a:srgbClr>
                </a:gs>
                <a:gs pos="50000">
                  <a:srgbClr val="FFFF00">
                    <a:lumMod val="43000"/>
                  </a:srgbClr>
                </a:gs>
                <a:gs pos="92000">
                  <a:srgbClr val="FFC000">
                    <a:lumMod val="85000"/>
                  </a:srgbClr>
                </a:gs>
                <a:gs pos="100000">
                  <a:srgbClr val="FFC000">
                    <a:lumMod val="81000"/>
                    <a:lumOff val="19000"/>
                  </a:srgbClr>
                </a:gs>
              </a:gsLst>
            </a:gradFill>
            <a:ln w="57150"/>
            <a:scene3d>
              <a:camera prst="orthographicFront" fov="0">
                <a:rot lat="0" lon="0" rev="0"/>
              </a:camera>
              <a:lightRig rig="contrasting" dir="t">
                <a:rot lat="0" lon="0" rev="1500000"/>
              </a:lightRig>
            </a:scene3d>
            <a:sp3d extrusionH="127000" contourW="88900" prstMaterial="powder">
              <a:bevelT w="50800" h="63500"/>
              <a:contourClr>
                <a:srgbClr val="FFFF00"/>
              </a:contourClr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>
                  <a:solidFill>
                    <a:schemeClr val="tx1"/>
                  </a:solidFill>
                </a:rPr>
                <a:t>25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44097D-8C58-437D-A69B-27F494FAB5C0}"/>
              </a:ext>
            </a:extLst>
          </p:cNvPr>
          <p:cNvGrpSpPr/>
          <p:nvPr/>
        </p:nvGrpSpPr>
        <p:grpSpPr>
          <a:xfrm>
            <a:off x="193693" y="4234646"/>
            <a:ext cx="8545192" cy="1169044"/>
            <a:chOff x="193693" y="1412112"/>
            <a:chExt cx="8545192" cy="11690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BD3656C-E298-49A3-846F-F9FFDAA983E0}"/>
                </a:ext>
              </a:extLst>
            </p:cNvPr>
            <p:cNvSpPr/>
            <p:nvPr/>
          </p:nvSpPr>
          <p:spPr>
            <a:xfrm>
              <a:off x="2187614" y="1412112"/>
              <a:ext cx="6551271" cy="1169043"/>
            </a:xfrm>
            <a:prstGeom prst="rect">
              <a:avLst/>
            </a:prstGeom>
            <a:gradFill>
              <a:gsLst>
                <a:gs pos="0">
                  <a:schemeClr val="accent1">
                    <a:tint val="15000"/>
                    <a:satMod val="250000"/>
                    <a:lumMod val="0"/>
                    <a:lumOff val="100000"/>
                  </a:schemeClr>
                </a:gs>
                <a:gs pos="49000">
                  <a:schemeClr val="accent1">
                    <a:tint val="50000"/>
                    <a:satMod val="200000"/>
                    <a:lumMod val="46000"/>
                    <a:lumOff val="54000"/>
                  </a:schemeClr>
                </a:gs>
                <a:gs pos="50000">
                  <a:schemeClr val="accent1">
                    <a:tint val="64000"/>
                    <a:satMod val="160000"/>
                    <a:lumMod val="51000"/>
                    <a:lumOff val="49000"/>
                  </a:schemeClr>
                </a:gs>
                <a:gs pos="92000">
                  <a:schemeClr val="accent1">
                    <a:tint val="50000"/>
                    <a:satMod val="200000"/>
                    <a:lumMod val="67000"/>
                    <a:lumOff val="33000"/>
                  </a:schemeClr>
                </a:gs>
                <a:gs pos="100000">
                  <a:schemeClr val="accent1">
                    <a:tint val="43000"/>
                    <a:satMod val="190000"/>
                    <a:lumMod val="56000"/>
                    <a:lumOff val="44000"/>
                  </a:schemeClr>
                </a:gs>
              </a:gsLst>
            </a:gradFill>
            <a:ln w="571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2800">
                  <a:latin typeface="VNI-Avo" pitchFamily="2" charset="0"/>
                  <a:cs typeface="Tahoma" panose="020B0604030504040204" pitchFamily="34" charset="0"/>
                </a:rPr>
                <a:t>Ña-vít duøng ñeå ñaùnh baïi Goâ-li-aùt</a:t>
              </a:r>
            </a:p>
          </p:txBody>
        </p:sp>
        <p:sp>
          <p:nvSpPr>
            <p:cNvPr id="16" name="Rectangle: Diagonal Corners Snipped 15">
              <a:extLst>
                <a:ext uri="{FF2B5EF4-FFF2-40B4-BE49-F238E27FC236}">
                  <a16:creationId xmlns:a16="http://schemas.microsoft.com/office/drawing/2014/main" id="{13D3999F-38B1-49FA-8C25-43F4C9262137}"/>
                </a:ext>
              </a:extLst>
            </p:cNvPr>
            <p:cNvSpPr/>
            <p:nvPr/>
          </p:nvSpPr>
          <p:spPr>
            <a:xfrm>
              <a:off x="193693" y="1412113"/>
              <a:ext cx="1851950" cy="1169043"/>
            </a:xfrm>
            <a:prstGeom prst="snip2DiagRect">
              <a:avLst/>
            </a:prstGeom>
            <a:gradFill>
              <a:gsLst>
                <a:gs pos="0">
                  <a:srgbClr val="FF0000">
                    <a:lumMod val="16000"/>
                    <a:lumOff val="84000"/>
                  </a:srgbClr>
                </a:gs>
                <a:gs pos="49000">
                  <a:srgbClr val="FF0000">
                    <a:lumMod val="64000"/>
                    <a:lumOff val="36000"/>
                  </a:srgbClr>
                </a:gs>
                <a:gs pos="50000">
                  <a:srgbClr val="FF0000"/>
                </a:gs>
                <a:gs pos="92000">
                  <a:srgbClr val="FF0000">
                    <a:lumMod val="73000"/>
                    <a:lumOff val="27000"/>
                  </a:srgbClr>
                </a:gs>
                <a:gs pos="100000">
                  <a:srgbClr val="FF0000">
                    <a:lumMod val="52000"/>
                    <a:lumOff val="48000"/>
                  </a:srgbClr>
                </a:gs>
              </a:gsLst>
            </a:gradFill>
            <a:ln/>
            <a:scene3d>
              <a:camera prst="orthographicFront" fov="0">
                <a:rot lat="0" lon="0" rev="0"/>
              </a:camera>
              <a:lightRig rig="contrasting" dir="t">
                <a:rot lat="0" lon="0" rev="1500000"/>
              </a:lightRig>
            </a:scene3d>
            <a:sp3d extrusionH="127000" contourW="88900" prstMaterial="powder">
              <a:bevelT w="50800" h="63500"/>
              <a:contourClr>
                <a:srgbClr val="FFFF00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>
                  <a:solidFill>
                    <a:schemeClr val="tx1"/>
                  </a:solidFill>
                </a:rPr>
                <a:t>20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CD93B-009D-4667-BDF1-4413BA196442}"/>
              </a:ext>
            </a:extLst>
          </p:cNvPr>
          <p:cNvSpPr/>
          <p:nvPr/>
        </p:nvSpPr>
        <p:spPr>
          <a:xfrm>
            <a:off x="2045643" y="5613722"/>
            <a:ext cx="6693242" cy="925583"/>
          </a:xfrm>
          <a:prstGeom prst="rect">
            <a:avLst/>
          </a:prstGeom>
          <a:solidFill>
            <a:srgbClr val="FFFF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4E23CC-DCEB-4818-B92B-3A61A4275849}"/>
              </a:ext>
            </a:extLst>
          </p:cNvPr>
          <p:cNvSpPr/>
          <p:nvPr/>
        </p:nvSpPr>
        <p:spPr>
          <a:xfrm>
            <a:off x="2045643" y="5615975"/>
            <a:ext cx="669324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VNI-Ajino" pitchFamily="2" charset="0"/>
                <a:cs typeface="Tahoma" panose="020B0604030504040204" pitchFamily="34" charset="0"/>
              </a:rPr>
              <a:t>CÁI CHÀNH</a:t>
            </a:r>
            <a:endParaRPr lang="en-US" sz="4400" b="1" cap="none" spc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VNI-Ajino" pitchFamily="2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16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121645F-54B0-49F4-B817-5C0D389368F3}"/>
              </a:ext>
            </a:extLst>
          </p:cNvPr>
          <p:cNvGrpSpPr/>
          <p:nvPr/>
        </p:nvGrpSpPr>
        <p:grpSpPr>
          <a:xfrm>
            <a:off x="193693" y="1420737"/>
            <a:ext cx="8545192" cy="1169044"/>
            <a:chOff x="193693" y="1412112"/>
            <a:chExt cx="8545192" cy="116904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86822E2-9458-4CC8-BA99-F775CDFEF167}"/>
                </a:ext>
              </a:extLst>
            </p:cNvPr>
            <p:cNvSpPr/>
            <p:nvPr/>
          </p:nvSpPr>
          <p:spPr>
            <a:xfrm>
              <a:off x="2187614" y="1412112"/>
              <a:ext cx="6551271" cy="1169043"/>
            </a:xfrm>
            <a:prstGeom prst="rect">
              <a:avLst/>
            </a:prstGeom>
            <a:gradFill>
              <a:gsLst>
                <a:gs pos="0">
                  <a:schemeClr val="accent1">
                    <a:tint val="15000"/>
                    <a:satMod val="250000"/>
                    <a:lumMod val="0"/>
                    <a:lumOff val="100000"/>
                  </a:schemeClr>
                </a:gs>
                <a:gs pos="49000">
                  <a:schemeClr val="accent1">
                    <a:tint val="50000"/>
                    <a:satMod val="200000"/>
                    <a:lumMod val="46000"/>
                    <a:lumOff val="54000"/>
                  </a:schemeClr>
                </a:gs>
                <a:gs pos="50000">
                  <a:schemeClr val="accent1">
                    <a:tint val="64000"/>
                    <a:satMod val="160000"/>
                    <a:lumMod val="51000"/>
                    <a:lumOff val="49000"/>
                  </a:schemeClr>
                </a:gs>
                <a:gs pos="92000">
                  <a:schemeClr val="accent1">
                    <a:tint val="50000"/>
                    <a:satMod val="200000"/>
                    <a:lumMod val="67000"/>
                    <a:lumOff val="33000"/>
                  </a:schemeClr>
                </a:gs>
                <a:gs pos="100000">
                  <a:schemeClr val="accent1">
                    <a:tint val="43000"/>
                    <a:satMod val="190000"/>
                    <a:lumMod val="56000"/>
                    <a:lumOff val="44000"/>
                  </a:schemeClr>
                </a:gs>
              </a:gsLst>
            </a:gradFill>
            <a:ln w="571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2800">
                  <a:latin typeface="VNI-Avo" pitchFamily="2" charset="0"/>
                  <a:cs typeface="Tahoma" panose="020B0604030504040204" pitchFamily="34" charset="0"/>
                </a:rPr>
                <a:t>Moät xu höôùng hieän taïi cuûa giôùi treû duøng ñeå giaûi trí</a:t>
              </a:r>
            </a:p>
          </p:txBody>
        </p:sp>
        <p:sp>
          <p:nvSpPr>
            <p:cNvPr id="24" name="Rectangle: Diagonal Corners Snipped 23">
              <a:extLst>
                <a:ext uri="{FF2B5EF4-FFF2-40B4-BE49-F238E27FC236}">
                  <a16:creationId xmlns:a16="http://schemas.microsoft.com/office/drawing/2014/main" id="{0F35E0E2-4059-4D7F-9650-AB75217733D0}"/>
                </a:ext>
              </a:extLst>
            </p:cNvPr>
            <p:cNvSpPr/>
            <p:nvPr/>
          </p:nvSpPr>
          <p:spPr>
            <a:xfrm>
              <a:off x="193693" y="1412113"/>
              <a:ext cx="1851950" cy="1169043"/>
            </a:xfrm>
            <a:prstGeom prst="snip2DiagRect">
              <a:avLst/>
            </a:prstGeom>
            <a:gradFill>
              <a:gsLst>
                <a:gs pos="0">
                  <a:srgbClr val="FFFF00"/>
                </a:gs>
                <a:gs pos="49000">
                  <a:srgbClr val="FFFF00">
                    <a:lumMod val="61000"/>
                  </a:srgbClr>
                </a:gs>
                <a:gs pos="50000">
                  <a:srgbClr val="FFFF00">
                    <a:lumMod val="70000"/>
                  </a:srgbClr>
                </a:gs>
                <a:gs pos="92000">
                  <a:srgbClr val="FFC000"/>
                </a:gs>
                <a:gs pos="100000">
                  <a:srgbClr val="FFC000">
                    <a:lumMod val="48000"/>
                    <a:lumOff val="52000"/>
                  </a:srgbClr>
                </a:gs>
              </a:gsLst>
            </a:gradFill>
            <a:ln w="57150"/>
            <a:scene3d>
              <a:camera prst="orthographicFront" fov="0">
                <a:rot lat="0" lon="0" rev="0"/>
              </a:camera>
              <a:lightRig rig="contrasting" dir="t">
                <a:rot lat="0" lon="0" rev="1500000"/>
              </a:lightRig>
            </a:scene3d>
            <a:sp3d extrusionH="127000" contourW="88900" prstMaterial="powder">
              <a:bevelT w="50800" h="63500"/>
              <a:contourClr>
                <a:srgbClr val="FFFF00"/>
              </a:contourClr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>
                  <a:solidFill>
                    <a:schemeClr val="tx1"/>
                  </a:solidFill>
                </a:rPr>
                <a:t>50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6996466-45FE-4E1A-B775-4897F37E897F}"/>
              </a:ext>
            </a:extLst>
          </p:cNvPr>
          <p:cNvGrpSpPr/>
          <p:nvPr/>
        </p:nvGrpSpPr>
        <p:grpSpPr>
          <a:xfrm>
            <a:off x="193693" y="2832004"/>
            <a:ext cx="8545192" cy="1169044"/>
            <a:chOff x="193693" y="1412112"/>
            <a:chExt cx="8545192" cy="116904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A1E61B9-9635-44D4-8E19-B63A779480DF}"/>
                </a:ext>
              </a:extLst>
            </p:cNvPr>
            <p:cNvSpPr/>
            <p:nvPr/>
          </p:nvSpPr>
          <p:spPr>
            <a:xfrm>
              <a:off x="2187614" y="1412112"/>
              <a:ext cx="6551271" cy="1169043"/>
            </a:xfrm>
            <a:prstGeom prst="rect">
              <a:avLst/>
            </a:prstGeom>
            <a:gradFill>
              <a:gsLst>
                <a:gs pos="0">
                  <a:schemeClr val="accent1">
                    <a:tint val="15000"/>
                    <a:satMod val="250000"/>
                    <a:lumMod val="0"/>
                    <a:lumOff val="100000"/>
                  </a:schemeClr>
                </a:gs>
                <a:gs pos="49000">
                  <a:schemeClr val="accent1">
                    <a:tint val="50000"/>
                    <a:satMod val="200000"/>
                    <a:lumMod val="46000"/>
                    <a:lumOff val="54000"/>
                  </a:schemeClr>
                </a:gs>
                <a:gs pos="50000">
                  <a:schemeClr val="accent1">
                    <a:tint val="64000"/>
                    <a:satMod val="160000"/>
                    <a:lumMod val="51000"/>
                    <a:lumOff val="49000"/>
                  </a:schemeClr>
                </a:gs>
                <a:gs pos="92000">
                  <a:schemeClr val="accent1">
                    <a:tint val="50000"/>
                    <a:satMod val="200000"/>
                    <a:lumMod val="67000"/>
                    <a:lumOff val="33000"/>
                  </a:schemeClr>
                </a:gs>
                <a:gs pos="100000">
                  <a:schemeClr val="accent1">
                    <a:tint val="43000"/>
                    <a:satMod val="190000"/>
                    <a:lumMod val="56000"/>
                    <a:lumOff val="44000"/>
                  </a:schemeClr>
                </a:gs>
              </a:gsLst>
            </a:gradFill>
            <a:ln w="571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2800">
                  <a:latin typeface="VNI-Avo" pitchFamily="2" charset="0"/>
                  <a:cs typeface="Tahoma" panose="020B0604030504040204" pitchFamily="34" charset="0"/>
                </a:rPr>
                <a:t>Moät hình thöùc giaûi trí phuï thuoäc vaøo coâng ngheä</a:t>
              </a:r>
            </a:p>
          </p:txBody>
        </p:sp>
        <p:sp>
          <p:nvSpPr>
            <p:cNvPr id="27" name="Rectangle: Diagonal Corners Snipped 26">
              <a:extLst>
                <a:ext uri="{FF2B5EF4-FFF2-40B4-BE49-F238E27FC236}">
                  <a16:creationId xmlns:a16="http://schemas.microsoft.com/office/drawing/2014/main" id="{1B058E09-1413-4530-947A-01A4138DDC2C}"/>
                </a:ext>
              </a:extLst>
            </p:cNvPr>
            <p:cNvSpPr/>
            <p:nvPr/>
          </p:nvSpPr>
          <p:spPr>
            <a:xfrm>
              <a:off x="193693" y="1412113"/>
              <a:ext cx="1851950" cy="1169043"/>
            </a:xfrm>
            <a:prstGeom prst="snip2DiagRect">
              <a:avLst/>
            </a:prstGeom>
            <a:gradFill>
              <a:gsLst>
                <a:gs pos="0">
                  <a:srgbClr val="FFFF00">
                    <a:lumMod val="65000"/>
                  </a:srgbClr>
                </a:gs>
                <a:gs pos="49000">
                  <a:srgbClr val="FFFF00">
                    <a:lumMod val="72000"/>
                  </a:srgbClr>
                </a:gs>
                <a:gs pos="50000">
                  <a:srgbClr val="FFFF00">
                    <a:lumMod val="43000"/>
                  </a:srgbClr>
                </a:gs>
                <a:gs pos="92000">
                  <a:srgbClr val="FFC000">
                    <a:lumMod val="85000"/>
                  </a:srgbClr>
                </a:gs>
                <a:gs pos="100000">
                  <a:srgbClr val="FFC000">
                    <a:lumMod val="81000"/>
                    <a:lumOff val="19000"/>
                  </a:srgbClr>
                </a:gs>
              </a:gsLst>
            </a:gradFill>
            <a:ln w="57150"/>
            <a:scene3d>
              <a:camera prst="orthographicFront" fov="0">
                <a:rot lat="0" lon="0" rev="0"/>
              </a:camera>
              <a:lightRig rig="contrasting" dir="t">
                <a:rot lat="0" lon="0" rev="1500000"/>
              </a:lightRig>
            </a:scene3d>
            <a:sp3d extrusionH="127000" contourW="88900" prstMaterial="powder">
              <a:bevelT w="50800" h="63500"/>
              <a:contourClr>
                <a:srgbClr val="FFFF00"/>
              </a:contourClr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>
                  <a:solidFill>
                    <a:schemeClr val="tx1"/>
                  </a:solidFill>
                </a:rPr>
                <a:t>25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7DDA36C-E0B6-4AAF-A28D-4F4AC2949F9C}"/>
              </a:ext>
            </a:extLst>
          </p:cNvPr>
          <p:cNvGrpSpPr/>
          <p:nvPr/>
        </p:nvGrpSpPr>
        <p:grpSpPr>
          <a:xfrm>
            <a:off x="193693" y="4243271"/>
            <a:ext cx="8545192" cy="1169044"/>
            <a:chOff x="193693" y="1412112"/>
            <a:chExt cx="8545192" cy="116904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9904E3F-DF50-4D81-B0F1-07EA326DC2E6}"/>
                </a:ext>
              </a:extLst>
            </p:cNvPr>
            <p:cNvSpPr/>
            <p:nvPr/>
          </p:nvSpPr>
          <p:spPr>
            <a:xfrm>
              <a:off x="2187614" y="1412112"/>
              <a:ext cx="6551271" cy="1169043"/>
            </a:xfrm>
            <a:prstGeom prst="rect">
              <a:avLst/>
            </a:prstGeom>
            <a:gradFill>
              <a:gsLst>
                <a:gs pos="0">
                  <a:schemeClr val="accent1">
                    <a:tint val="15000"/>
                    <a:satMod val="250000"/>
                    <a:lumMod val="0"/>
                    <a:lumOff val="100000"/>
                  </a:schemeClr>
                </a:gs>
                <a:gs pos="49000">
                  <a:schemeClr val="accent1">
                    <a:tint val="50000"/>
                    <a:satMod val="200000"/>
                    <a:lumMod val="46000"/>
                    <a:lumOff val="54000"/>
                  </a:schemeClr>
                </a:gs>
                <a:gs pos="50000">
                  <a:schemeClr val="accent1">
                    <a:tint val="64000"/>
                    <a:satMod val="160000"/>
                    <a:lumMod val="51000"/>
                    <a:lumOff val="49000"/>
                  </a:schemeClr>
                </a:gs>
                <a:gs pos="92000">
                  <a:schemeClr val="accent1">
                    <a:tint val="50000"/>
                    <a:satMod val="200000"/>
                    <a:lumMod val="67000"/>
                    <a:lumOff val="33000"/>
                  </a:schemeClr>
                </a:gs>
                <a:gs pos="100000">
                  <a:schemeClr val="accent1">
                    <a:tint val="43000"/>
                    <a:satMod val="190000"/>
                    <a:lumMod val="56000"/>
                    <a:lumOff val="44000"/>
                  </a:schemeClr>
                </a:gs>
              </a:gsLst>
            </a:gradFill>
            <a:ln w="571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2800">
                  <a:latin typeface="VNI-Avo" pitchFamily="2" charset="0"/>
                  <a:cs typeface="Tahoma" panose="020B0604030504040204" pitchFamily="34" charset="0"/>
                </a:rPr>
                <a:t>Thöôøng laø moät ngöôøi chôi hoaëc nhieàu ngöôøi cuøng tham gia giaûi trí</a:t>
              </a:r>
            </a:p>
          </p:txBody>
        </p:sp>
        <p:sp>
          <p:nvSpPr>
            <p:cNvPr id="30" name="Rectangle: Diagonal Corners Snipped 29">
              <a:extLst>
                <a:ext uri="{FF2B5EF4-FFF2-40B4-BE49-F238E27FC236}">
                  <a16:creationId xmlns:a16="http://schemas.microsoft.com/office/drawing/2014/main" id="{34FCFC6E-E649-4544-8D14-C228F18D932E}"/>
                </a:ext>
              </a:extLst>
            </p:cNvPr>
            <p:cNvSpPr/>
            <p:nvPr/>
          </p:nvSpPr>
          <p:spPr>
            <a:xfrm>
              <a:off x="193693" y="1412113"/>
              <a:ext cx="1851950" cy="1169043"/>
            </a:xfrm>
            <a:prstGeom prst="snip2DiagRect">
              <a:avLst/>
            </a:prstGeom>
            <a:gradFill>
              <a:gsLst>
                <a:gs pos="0">
                  <a:srgbClr val="FF0000">
                    <a:lumMod val="16000"/>
                    <a:lumOff val="84000"/>
                  </a:srgbClr>
                </a:gs>
                <a:gs pos="49000">
                  <a:srgbClr val="FF0000">
                    <a:lumMod val="64000"/>
                    <a:lumOff val="36000"/>
                  </a:srgbClr>
                </a:gs>
                <a:gs pos="50000">
                  <a:srgbClr val="FF0000"/>
                </a:gs>
                <a:gs pos="92000">
                  <a:srgbClr val="FF0000">
                    <a:lumMod val="73000"/>
                    <a:lumOff val="27000"/>
                  </a:srgbClr>
                </a:gs>
                <a:gs pos="100000">
                  <a:srgbClr val="FF0000">
                    <a:lumMod val="52000"/>
                    <a:lumOff val="48000"/>
                  </a:srgbClr>
                </a:gs>
              </a:gsLst>
            </a:gradFill>
            <a:ln/>
            <a:scene3d>
              <a:camera prst="orthographicFront" fov="0">
                <a:rot lat="0" lon="0" rev="0"/>
              </a:camera>
              <a:lightRig rig="contrasting" dir="t">
                <a:rot lat="0" lon="0" rev="1500000"/>
              </a:lightRig>
            </a:scene3d>
            <a:sp3d extrusionH="127000" contourW="88900" prstMaterial="powder">
              <a:bevelT w="50800" h="63500"/>
              <a:contourClr>
                <a:srgbClr val="FFFF00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>
                  <a:solidFill>
                    <a:schemeClr val="tx1"/>
                  </a:solidFill>
                </a:rPr>
                <a:t>20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A5DD9A-4638-48C9-8DD4-B5C72ABA332F}"/>
              </a:ext>
            </a:extLst>
          </p:cNvPr>
          <p:cNvSpPr/>
          <p:nvPr/>
        </p:nvSpPr>
        <p:spPr>
          <a:xfrm>
            <a:off x="321013" y="194552"/>
            <a:ext cx="5486400" cy="89494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/>
              <a:t>CG 2: </a:t>
            </a:r>
            <a:r>
              <a:rPr lang="en-US" sz="6000" err="1"/>
              <a:t>Thuong</a:t>
            </a:r>
            <a:endParaRPr lang="en-US" sz="600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D1E512-3A5F-48F7-B3A3-8C01356261A4}"/>
              </a:ext>
            </a:extLst>
          </p:cNvPr>
          <p:cNvSpPr/>
          <p:nvPr/>
        </p:nvSpPr>
        <p:spPr>
          <a:xfrm>
            <a:off x="4372313" y="443269"/>
            <a:ext cx="83820" cy="93980"/>
          </a:xfrm>
          <a:custGeom>
            <a:avLst/>
            <a:gdLst>
              <a:gd name="connsiteX0" fmla="*/ 0 w 83820"/>
              <a:gd name="connsiteY0" fmla="*/ 93980 h 93980"/>
              <a:gd name="connsiteX1" fmla="*/ 83820 w 83820"/>
              <a:gd name="connsiteY1" fmla="*/ 0 h 9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820" h="93980">
                <a:moveTo>
                  <a:pt x="0" y="93980"/>
                </a:moveTo>
                <a:lnTo>
                  <a:pt x="83820" y="0"/>
                </a:ln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480A111-5F5F-4A31-A9B7-7729A3968B02}"/>
              </a:ext>
            </a:extLst>
          </p:cNvPr>
          <p:cNvSpPr/>
          <p:nvPr/>
        </p:nvSpPr>
        <p:spPr>
          <a:xfrm rot="16200000">
            <a:off x="4167208" y="298489"/>
            <a:ext cx="140970" cy="127000"/>
          </a:xfrm>
          <a:custGeom>
            <a:avLst/>
            <a:gdLst>
              <a:gd name="connsiteX0" fmla="*/ 0 w 83820"/>
              <a:gd name="connsiteY0" fmla="*/ 93980 h 93980"/>
              <a:gd name="connsiteX1" fmla="*/ 83820 w 83820"/>
              <a:gd name="connsiteY1" fmla="*/ 0 h 9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820" h="93980">
                <a:moveTo>
                  <a:pt x="0" y="93980"/>
                </a:moveTo>
                <a:lnTo>
                  <a:pt x="83820" y="0"/>
                </a:ln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4623CA4-9AF2-4A9A-8142-33D82F150272}"/>
              </a:ext>
            </a:extLst>
          </p:cNvPr>
          <p:cNvSpPr/>
          <p:nvPr/>
        </p:nvSpPr>
        <p:spPr>
          <a:xfrm>
            <a:off x="3948768" y="443269"/>
            <a:ext cx="83820" cy="93980"/>
          </a:xfrm>
          <a:custGeom>
            <a:avLst/>
            <a:gdLst>
              <a:gd name="connsiteX0" fmla="*/ 0 w 83820"/>
              <a:gd name="connsiteY0" fmla="*/ 93980 h 93980"/>
              <a:gd name="connsiteX1" fmla="*/ 83820 w 83820"/>
              <a:gd name="connsiteY1" fmla="*/ 0 h 9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820" h="93980">
                <a:moveTo>
                  <a:pt x="0" y="93980"/>
                </a:moveTo>
                <a:lnTo>
                  <a:pt x="83820" y="0"/>
                </a:ln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hlinkClick r:id="rId2" action="ppaction://hlinksldjump"/>
            <a:extLst>
              <a:ext uri="{FF2B5EF4-FFF2-40B4-BE49-F238E27FC236}">
                <a16:creationId xmlns:a16="http://schemas.microsoft.com/office/drawing/2014/main" id="{93BD03F8-64E7-4D8C-841F-98655CDFFF93}"/>
              </a:ext>
            </a:extLst>
          </p:cNvPr>
          <p:cNvSpPr/>
          <p:nvPr/>
        </p:nvSpPr>
        <p:spPr>
          <a:xfrm>
            <a:off x="321013" y="5484081"/>
            <a:ext cx="1259690" cy="1055224"/>
          </a:xfrm>
          <a:prstGeom prst="leftArrow">
            <a:avLst>
              <a:gd name="adj1" fmla="val 50000"/>
              <a:gd name="adj2" fmla="val 11937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6601C2-F477-4569-A351-5B4A499D1432}"/>
              </a:ext>
            </a:extLst>
          </p:cNvPr>
          <p:cNvSpPr/>
          <p:nvPr/>
        </p:nvSpPr>
        <p:spPr>
          <a:xfrm>
            <a:off x="2045643" y="5613722"/>
            <a:ext cx="6693242" cy="925583"/>
          </a:xfrm>
          <a:prstGeom prst="rect">
            <a:avLst/>
          </a:prstGeom>
          <a:solidFill>
            <a:srgbClr val="FFFF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C5C86E-1919-4A19-A2D6-DE5D4D9C34FD}"/>
              </a:ext>
            </a:extLst>
          </p:cNvPr>
          <p:cNvSpPr/>
          <p:nvPr/>
        </p:nvSpPr>
        <p:spPr>
          <a:xfrm>
            <a:off x="2045643" y="5615975"/>
            <a:ext cx="669324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VNI-Ajino" pitchFamily="2" charset="0"/>
              </a:rPr>
              <a:t>CHƠI GAME</a:t>
            </a:r>
          </a:p>
        </p:txBody>
      </p:sp>
    </p:spTree>
    <p:extLst>
      <p:ext uri="{BB962C8B-B14F-4D97-AF65-F5344CB8AC3E}">
        <p14:creationId xmlns:p14="http://schemas.microsoft.com/office/powerpoint/2010/main" val="293497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30E49B7-F9AF-497A-899F-0EAF9BC29747}"/>
              </a:ext>
            </a:extLst>
          </p:cNvPr>
          <p:cNvGrpSpPr/>
          <p:nvPr/>
        </p:nvGrpSpPr>
        <p:grpSpPr>
          <a:xfrm>
            <a:off x="321013" y="194551"/>
            <a:ext cx="5486400" cy="894945"/>
            <a:chOff x="1828800" y="2981527"/>
            <a:chExt cx="5486400" cy="89494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9AB3758-8138-4799-B56D-E61A3D5A7335}"/>
                </a:ext>
              </a:extLst>
            </p:cNvPr>
            <p:cNvSpPr/>
            <p:nvPr/>
          </p:nvSpPr>
          <p:spPr>
            <a:xfrm>
              <a:off x="1828800" y="2981527"/>
              <a:ext cx="5486400" cy="89494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0"/>
                <a:t>CG 3: Kho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377EB61-42AD-4383-973F-006CADBC29AD}"/>
                </a:ext>
              </a:extLst>
            </p:cNvPr>
            <p:cNvSpPr/>
            <p:nvPr/>
          </p:nvSpPr>
          <p:spPr>
            <a:xfrm rot="5400000" flipH="1">
              <a:off x="5472430" y="3093085"/>
              <a:ext cx="140970" cy="127000"/>
            </a:xfrm>
            <a:custGeom>
              <a:avLst/>
              <a:gdLst>
                <a:gd name="connsiteX0" fmla="*/ 0 w 83820"/>
                <a:gd name="connsiteY0" fmla="*/ 93980 h 93980"/>
                <a:gd name="connsiteX1" fmla="*/ 83820 w 83820"/>
                <a:gd name="connsiteY1" fmla="*/ 0 h 9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820" h="93980">
                  <a:moveTo>
                    <a:pt x="0" y="93980"/>
                  </a:moveTo>
                  <a:lnTo>
                    <a:pt x="83820" y="0"/>
                  </a:ln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Arrow: Left 5">
            <a:hlinkClick r:id="rId3" action="ppaction://hlinksldjump"/>
            <a:extLst>
              <a:ext uri="{FF2B5EF4-FFF2-40B4-BE49-F238E27FC236}">
                <a16:creationId xmlns:a16="http://schemas.microsoft.com/office/drawing/2014/main" id="{D3473ED4-EED3-46A1-B102-97BC9D5BFCFC}"/>
              </a:ext>
            </a:extLst>
          </p:cNvPr>
          <p:cNvSpPr/>
          <p:nvPr/>
        </p:nvSpPr>
        <p:spPr>
          <a:xfrm>
            <a:off x="321013" y="5484081"/>
            <a:ext cx="1259690" cy="1055224"/>
          </a:xfrm>
          <a:prstGeom prst="leftArrow">
            <a:avLst>
              <a:gd name="adj1" fmla="val 50000"/>
              <a:gd name="adj2" fmla="val 11937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EB8AA4-F205-4284-A3C6-4BFECE0B337C}"/>
              </a:ext>
            </a:extLst>
          </p:cNvPr>
          <p:cNvSpPr/>
          <p:nvPr/>
        </p:nvSpPr>
        <p:spPr>
          <a:xfrm>
            <a:off x="2045643" y="5613722"/>
            <a:ext cx="6693242" cy="925583"/>
          </a:xfrm>
          <a:prstGeom prst="rect">
            <a:avLst/>
          </a:prstGeom>
          <a:solidFill>
            <a:srgbClr val="FFFF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D27C5E-0DCC-4CA8-A0B0-D68E60B71E54}"/>
              </a:ext>
            </a:extLst>
          </p:cNvPr>
          <p:cNvSpPr/>
          <p:nvPr/>
        </p:nvSpPr>
        <p:spPr>
          <a:xfrm>
            <a:off x="2045643" y="5615975"/>
            <a:ext cx="669324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VNI-Ajino" pitchFamily="2" charset="0"/>
              </a:rPr>
              <a:t>NHỜ CHÚA CHỨNG GIÁM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9786527-F63F-4AF2-BAC9-DC97EE9B1D87}"/>
              </a:ext>
            </a:extLst>
          </p:cNvPr>
          <p:cNvGrpSpPr/>
          <p:nvPr/>
        </p:nvGrpSpPr>
        <p:grpSpPr>
          <a:xfrm>
            <a:off x="193693" y="1412112"/>
            <a:ext cx="8545192" cy="1169044"/>
            <a:chOff x="193693" y="1412112"/>
            <a:chExt cx="8545192" cy="116904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6A8874C-FD7F-437A-BB31-D70B0ADF666E}"/>
                </a:ext>
              </a:extLst>
            </p:cNvPr>
            <p:cNvSpPr/>
            <p:nvPr/>
          </p:nvSpPr>
          <p:spPr>
            <a:xfrm>
              <a:off x="2187614" y="1412112"/>
              <a:ext cx="6551271" cy="1169043"/>
            </a:xfrm>
            <a:prstGeom prst="rect">
              <a:avLst/>
            </a:prstGeom>
            <a:gradFill>
              <a:gsLst>
                <a:gs pos="0">
                  <a:schemeClr val="accent1">
                    <a:tint val="15000"/>
                    <a:satMod val="250000"/>
                    <a:lumMod val="0"/>
                    <a:lumOff val="100000"/>
                  </a:schemeClr>
                </a:gs>
                <a:gs pos="49000">
                  <a:schemeClr val="accent1">
                    <a:tint val="50000"/>
                    <a:satMod val="200000"/>
                    <a:lumMod val="46000"/>
                    <a:lumOff val="54000"/>
                  </a:schemeClr>
                </a:gs>
                <a:gs pos="50000">
                  <a:schemeClr val="accent1">
                    <a:tint val="64000"/>
                    <a:satMod val="160000"/>
                    <a:lumMod val="51000"/>
                    <a:lumOff val="49000"/>
                  </a:schemeClr>
                </a:gs>
                <a:gs pos="92000">
                  <a:schemeClr val="accent1">
                    <a:tint val="50000"/>
                    <a:satMod val="200000"/>
                    <a:lumMod val="67000"/>
                    <a:lumOff val="33000"/>
                  </a:schemeClr>
                </a:gs>
                <a:gs pos="100000">
                  <a:schemeClr val="accent1">
                    <a:tint val="43000"/>
                    <a:satMod val="190000"/>
                    <a:lumMod val="56000"/>
                    <a:lumOff val="44000"/>
                  </a:schemeClr>
                </a:gs>
              </a:gsLst>
            </a:gradFill>
            <a:ln w="571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2800">
                  <a:latin typeface="VNI-Avo" pitchFamily="2" charset="0"/>
                  <a:cs typeface="Tahoma" panose="020B0604030504040204" pitchFamily="34" charset="0"/>
                </a:rPr>
                <a:t>Ñaây laø moät haønh ñoäng theå hieän loøng tin kính Chuùa trong moïi söï</a:t>
              </a:r>
            </a:p>
          </p:txBody>
        </p:sp>
        <p:sp>
          <p:nvSpPr>
            <p:cNvPr id="32" name="Rectangle: Diagonal Corners Snipped 31">
              <a:extLst>
                <a:ext uri="{FF2B5EF4-FFF2-40B4-BE49-F238E27FC236}">
                  <a16:creationId xmlns:a16="http://schemas.microsoft.com/office/drawing/2014/main" id="{8EDF090F-F9B4-4246-926B-093218510DA7}"/>
                </a:ext>
              </a:extLst>
            </p:cNvPr>
            <p:cNvSpPr/>
            <p:nvPr/>
          </p:nvSpPr>
          <p:spPr>
            <a:xfrm>
              <a:off x="193693" y="1412113"/>
              <a:ext cx="1851950" cy="1169043"/>
            </a:xfrm>
            <a:prstGeom prst="snip2DiagRect">
              <a:avLst/>
            </a:prstGeom>
            <a:gradFill>
              <a:gsLst>
                <a:gs pos="0">
                  <a:srgbClr val="FFFF00"/>
                </a:gs>
                <a:gs pos="49000">
                  <a:srgbClr val="FFFF00">
                    <a:lumMod val="61000"/>
                  </a:srgbClr>
                </a:gs>
                <a:gs pos="50000">
                  <a:srgbClr val="FFFF00">
                    <a:lumMod val="70000"/>
                  </a:srgbClr>
                </a:gs>
                <a:gs pos="92000">
                  <a:srgbClr val="FFC000"/>
                </a:gs>
                <a:gs pos="100000">
                  <a:srgbClr val="FFC000">
                    <a:lumMod val="48000"/>
                    <a:lumOff val="52000"/>
                  </a:srgbClr>
                </a:gs>
              </a:gsLst>
            </a:gradFill>
            <a:ln w="57150"/>
            <a:scene3d>
              <a:camera prst="orthographicFront" fov="0">
                <a:rot lat="0" lon="0" rev="0"/>
              </a:camera>
              <a:lightRig rig="contrasting" dir="t">
                <a:rot lat="0" lon="0" rev="1500000"/>
              </a:lightRig>
            </a:scene3d>
            <a:sp3d extrusionH="127000" contourW="88900" prstMaterial="powder">
              <a:bevelT w="50800" h="63500"/>
              <a:contourClr>
                <a:srgbClr val="FFFF00"/>
              </a:contourClr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>
                  <a:solidFill>
                    <a:schemeClr val="tx1"/>
                  </a:solidFill>
                </a:rPr>
                <a:t>50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B31BF29-81B0-4798-9F71-DF861AFCC8C9}"/>
              </a:ext>
            </a:extLst>
          </p:cNvPr>
          <p:cNvGrpSpPr/>
          <p:nvPr/>
        </p:nvGrpSpPr>
        <p:grpSpPr>
          <a:xfrm>
            <a:off x="193693" y="2823379"/>
            <a:ext cx="8545192" cy="1169044"/>
            <a:chOff x="193693" y="1412112"/>
            <a:chExt cx="8545192" cy="116904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4DCBE97-F277-4C8B-A268-791D5C5B4932}"/>
                </a:ext>
              </a:extLst>
            </p:cNvPr>
            <p:cNvSpPr/>
            <p:nvPr/>
          </p:nvSpPr>
          <p:spPr>
            <a:xfrm>
              <a:off x="2187614" y="1412112"/>
              <a:ext cx="6551271" cy="1169043"/>
            </a:xfrm>
            <a:prstGeom prst="rect">
              <a:avLst/>
            </a:prstGeom>
            <a:gradFill>
              <a:gsLst>
                <a:gs pos="0">
                  <a:schemeClr val="accent1">
                    <a:tint val="15000"/>
                    <a:satMod val="250000"/>
                    <a:lumMod val="0"/>
                    <a:lumOff val="100000"/>
                  </a:schemeClr>
                </a:gs>
                <a:gs pos="49000">
                  <a:schemeClr val="accent1">
                    <a:tint val="50000"/>
                    <a:satMod val="200000"/>
                    <a:lumMod val="46000"/>
                    <a:lumOff val="54000"/>
                  </a:schemeClr>
                </a:gs>
                <a:gs pos="50000">
                  <a:schemeClr val="accent1">
                    <a:tint val="64000"/>
                    <a:satMod val="160000"/>
                    <a:lumMod val="51000"/>
                    <a:lumOff val="49000"/>
                  </a:schemeClr>
                </a:gs>
                <a:gs pos="92000">
                  <a:schemeClr val="accent1">
                    <a:tint val="50000"/>
                    <a:satMod val="200000"/>
                    <a:lumMod val="67000"/>
                    <a:lumOff val="33000"/>
                  </a:schemeClr>
                </a:gs>
                <a:gs pos="100000">
                  <a:schemeClr val="accent1">
                    <a:tint val="43000"/>
                    <a:satMod val="190000"/>
                    <a:lumMod val="56000"/>
                    <a:lumOff val="44000"/>
                  </a:schemeClr>
                </a:gs>
              </a:gsLst>
            </a:gradFill>
            <a:ln w="571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2800">
                  <a:latin typeface="VNI-Avo" pitchFamily="2" charset="0"/>
                  <a:cs typeface="Tahoma" panose="020B0604030504040204" pitchFamily="34" charset="0"/>
                </a:rPr>
                <a:t>Ña-vít vaø Gioâ-na-than ñaõ laøm</a:t>
              </a:r>
            </a:p>
          </p:txBody>
        </p:sp>
        <p:sp>
          <p:nvSpPr>
            <p:cNvPr id="35" name="Rectangle: Diagonal Corners Snipped 34">
              <a:extLst>
                <a:ext uri="{FF2B5EF4-FFF2-40B4-BE49-F238E27FC236}">
                  <a16:creationId xmlns:a16="http://schemas.microsoft.com/office/drawing/2014/main" id="{C3D31ADB-B377-491C-A12D-4A9ED52DA3C2}"/>
                </a:ext>
              </a:extLst>
            </p:cNvPr>
            <p:cNvSpPr/>
            <p:nvPr/>
          </p:nvSpPr>
          <p:spPr>
            <a:xfrm>
              <a:off x="193693" y="1412113"/>
              <a:ext cx="1851950" cy="1169043"/>
            </a:xfrm>
            <a:prstGeom prst="snip2DiagRect">
              <a:avLst/>
            </a:prstGeom>
            <a:gradFill>
              <a:gsLst>
                <a:gs pos="0">
                  <a:srgbClr val="FFFF00">
                    <a:lumMod val="65000"/>
                  </a:srgbClr>
                </a:gs>
                <a:gs pos="49000">
                  <a:srgbClr val="FFFF00">
                    <a:lumMod val="72000"/>
                  </a:srgbClr>
                </a:gs>
                <a:gs pos="50000">
                  <a:srgbClr val="FFFF00">
                    <a:lumMod val="43000"/>
                  </a:srgbClr>
                </a:gs>
                <a:gs pos="92000">
                  <a:srgbClr val="FFC000">
                    <a:lumMod val="85000"/>
                  </a:srgbClr>
                </a:gs>
                <a:gs pos="100000">
                  <a:srgbClr val="FFC000">
                    <a:lumMod val="81000"/>
                    <a:lumOff val="19000"/>
                  </a:srgbClr>
                </a:gs>
              </a:gsLst>
            </a:gradFill>
            <a:ln w="57150"/>
            <a:scene3d>
              <a:camera prst="orthographicFront" fov="0">
                <a:rot lat="0" lon="0" rev="0"/>
              </a:camera>
              <a:lightRig rig="contrasting" dir="t">
                <a:rot lat="0" lon="0" rev="1500000"/>
              </a:lightRig>
            </a:scene3d>
            <a:sp3d extrusionH="127000" contourW="88900" prstMaterial="powder">
              <a:bevelT w="50800" h="63500"/>
              <a:contourClr>
                <a:srgbClr val="FFFF00"/>
              </a:contourClr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>
                  <a:solidFill>
                    <a:schemeClr val="tx1"/>
                  </a:solidFill>
                </a:rPr>
                <a:t>25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A028D4B-1FEE-4D43-A057-21D32C64C5EC}"/>
              </a:ext>
            </a:extLst>
          </p:cNvPr>
          <p:cNvGrpSpPr/>
          <p:nvPr/>
        </p:nvGrpSpPr>
        <p:grpSpPr>
          <a:xfrm>
            <a:off x="193693" y="4234646"/>
            <a:ext cx="8545192" cy="1379075"/>
            <a:chOff x="193693" y="1412112"/>
            <a:chExt cx="8545192" cy="137907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236EA85-3955-4227-8E1F-29D7D4D9D582}"/>
                </a:ext>
              </a:extLst>
            </p:cNvPr>
            <p:cNvSpPr/>
            <p:nvPr/>
          </p:nvSpPr>
          <p:spPr>
            <a:xfrm>
              <a:off x="2187614" y="1412112"/>
              <a:ext cx="6551271" cy="1379075"/>
            </a:xfrm>
            <a:prstGeom prst="rect">
              <a:avLst/>
            </a:prstGeom>
            <a:gradFill>
              <a:gsLst>
                <a:gs pos="0">
                  <a:schemeClr val="accent1">
                    <a:tint val="15000"/>
                    <a:satMod val="250000"/>
                    <a:lumMod val="0"/>
                    <a:lumOff val="100000"/>
                  </a:schemeClr>
                </a:gs>
                <a:gs pos="49000">
                  <a:schemeClr val="accent1">
                    <a:tint val="50000"/>
                    <a:satMod val="200000"/>
                    <a:lumMod val="46000"/>
                    <a:lumOff val="54000"/>
                  </a:schemeClr>
                </a:gs>
                <a:gs pos="50000">
                  <a:schemeClr val="accent1">
                    <a:tint val="64000"/>
                    <a:satMod val="160000"/>
                    <a:lumMod val="51000"/>
                    <a:lumOff val="49000"/>
                  </a:schemeClr>
                </a:gs>
                <a:gs pos="92000">
                  <a:schemeClr val="accent1">
                    <a:tint val="50000"/>
                    <a:satMod val="200000"/>
                    <a:lumMod val="67000"/>
                    <a:lumOff val="33000"/>
                  </a:schemeClr>
                </a:gs>
                <a:gs pos="100000">
                  <a:schemeClr val="accent1">
                    <a:tint val="43000"/>
                    <a:satMod val="190000"/>
                    <a:lumMod val="56000"/>
                    <a:lumOff val="44000"/>
                  </a:schemeClr>
                </a:gs>
              </a:gsLst>
            </a:gradFill>
            <a:ln w="571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2800">
                  <a:latin typeface="VNI-Avo" pitchFamily="2" charset="0"/>
                  <a:cs typeface="Tahoma" panose="020B0604030504040204" pitchFamily="34" charset="0"/>
                </a:rPr>
                <a:t>Haønh ñoäng nhôø moät beân thöù ba laø Chuùa coâng nhaän ñieàu cam keát giöõa hai beân</a:t>
              </a:r>
            </a:p>
          </p:txBody>
        </p:sp>
        <p:sp>
          <p:nvSpPr>
            <p:cNvPr id="38" name="Rectangle: Diagonal Corners Snipped 37">
              <a:extLst>
                <a:ext uri="{FF2B5EF4-FFF2-40B4-BE49-F238E27FC236}">
                  <a16:creationId xmlns:a16="http://schemas.microsoft.com/office/drawing/2014/main" id="{2AA78DB5-8A30-4944-8A23-6D8A063F040F}"/>
                </a:ext>
              </a:extLst>
            </p:cNvPr>
            <p:cNvSpPr/>
            <p:nvPr/>
          </p:nvSpPr>
          <p:spPr>
            <a:xfrm>
              <a:off x="193693" y="1412113"/>
              <a:ext cx="1851950" cy="1169043"/>
            </a:xfrm>
            <a:prstGeom prst="snip2DiagRect">
              <a:avLst/>
            </a:prstGeom>
            <a:gradFill>
              <a:gsLst>
                <a:gs pos="0">
                  <a:srgbClr val="FF0000">
                    <a:lumMod val="16000"/>
                    <a:lumOff val="84000"/>
                  </a:srgbClr>
                </a:gs>
                <a:gs pos="49000">
                  <a:srgbClr val="FF0000">
                    <a:lumMod val="64000"/>
                    <a:lumOff val="36000"/>
                  </a:srgbClr>
                </a:gs>
                <a:gs pos="50000">
                  <a:srgbClr val="FF0000"/>
                </a:gs>
                <a:gs pos="92000">
                  <a:srgbClr val="FF0000">
                    <a:lumMod val="73000"/>
                    <a:lumOff val="27000"/>
                  </a:srgbClr>
                </a:gs>
                <a:gs pos="100000">
                  <a:srgbClr val="FF0000">
                    <a:lumMod val="52000"/>
                    <a:lumOff val="48000"/>
                  </a:srgbClr>
                </a:gs>
              </a:gsLst>
            </a:gradFill>
            <a:ln/>
            <a:scene3d>
              <a:camera prst="orthographicFront" fov="0">
                <a:rot lat="0" lon="0" rev="0"/>
              </a:camera>
              <a:lightRig rig="contrasting" dir="t">
                <a:rot lat="0" lon="0" rev="1500000"/>
              </a:lightRig>
            </a:scene3d>
            <a:sp3d extrusionH="127000" contourW="88900" prstMaterial="powder">
              <a:bevelT w="50800" h="63500"/>
              <a:contourClr>
                <a:srgbClr val="FFFF00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>
                  <a:solidFill>
                    <a:schemeClr val="tx1"/>
                  </a:solidFill>
                </a:rPr>
                <a:t>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226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FFE5EE"/>
            </a:gs>
            <a:gs pos="100000">
              <a:srgbClr val="FF85AE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2A37E-C6A1-4F9A-AD85-602D645C8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9935" y="1973238"/>
            <a:ext cx="6154713" cy="3124201"/>
          </a:xfrm>
        </p:spPr>
        <p:txBody>
          <a:bodyPr>
            <a:normAutofit/>
          </a:bodyPr>
          <a:lstStyle/>
          <a:p>
            <a:r>
              <a:rPr lang="en-US" sz="9600" b="1">
                <a:latin typeface=".VnBahamasB" panose="020BE200000000000000" pitchFamily="34" charset="0"/>
              </a:rPr>
              <a:t>A</a:t>
            </a:r>
            <a:r>
              <a:rPr lang="en-US" sz="7200" b="1">
                <a:latin typeface=".VnBahamasB" panose="020BE200000000000000" pitchFamily="34" charset="0"/>
              </a:rPr>
              <a:t>i</a:t>
            </a:r>
            <a:r>
              <a:rPr lang="en-US" sz="9600" b="1">
                <a:latin typeface=".VnBahamasB" panose="020BE200000000000000" pitchFamily="34" charset="0"/>
              </a:rPr>
              <a:t>-CG</a:t>
            </a:r>
          </a:p>
        </p:txBody>
      </p:sp>
    </p:spTree>
    <p:extLst>
      <p:ext uri="{BB962C8B-B14F-4D97-AF65-F5344CB8AC3E}">
        <p14:creationId xmlns:p14="http://schemas.microsoft.com/office/powerpoint/2010/main" val="621859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54D0757-36B6-4294-95E6-8D26F7FC377B}"/>
              </a:ext>
            </a:extLst>
          </p:cNvPr>
          <p:cNvGrpSpPr/>
          <p:nvPr/>
        </p:nvGrpSpPr>
        <p:grpSpPr>
          <a:xfrm>
            <a:off x="321013" y="194551"/>
            <a:ext cx="5486400" cy="894945"/>
            <a:chOff x="321013" y="194551"/>
            <a:chExt cx="5486400" cy="894945"/>
          </a:xfrm>
        </p:grpSpPr>
        <p:sp>
          <p:nvSpPr>
            <p:cNvPr id="5" name="Rectangle: Rounded Corners 4">
              <a:hlinkClick r:id="rId2" action="ppaction://hlinksldjump"/>
              <a:extLst>
                <a:ext uri="{FF2B5EF4-FFF2-40B4-BE49-F238E27FC236}">
                  <a16:creationId xmlns:a16="http://schemas.microsoft.com/office/drawing/2014/main" id="{440035E7-98DC-4360-AA66-AE726FE15954}"/>
                </a:ext>
              </a:extLst>
            </p:cNvPr>
            <p:cNvSpPr/>
            <p:nvPr/>
          </p:nvSpPr>
          <p:spPr>
            <a:xfrm>
              <a:off x="321013" y="194551"/>
              <a:ext cx="5486400" cy="894945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0"/>
                <a:t>CG 4: Liêu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8018513-13E2-47EB-BDA0-101587696C66}"/>
                </a:ext>
              </a:extLst>
            </p:cNvPr>
            <p:cNvSpPr/>
            <p:nvPr/>
          </p:nvSpPr>
          <p:spPr>
            <a:xfrm rot="16200000">
              <a:off x="3610225" y="259903"/>
              <a:ext cx="140970" cy="127000"/>
            </a:xfrm>
            <a:custGeom>
              <a:avLst/>
              <a:gdLst>
                <a:gd name="connsiteX0" fmla="*/ 0 w 83820"/>
                <a:gd name="connsiteY0" fmla="*/ 93980 h 93980"/>
                <a:gd name="connsiteX1" fmla="*/ 83820 w 83820"/>
                <a:gd name="connsiteY1" fmla="*/ 0 h 9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820" h="93980">
                  <a:moveTo>
                    <a:pt x="0" y="93980"/>
                  </a:moveTo>
                  <a:lnTo>
                    <a:pt x="83820" y="0"/>
                  </a:ln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Arrow: Left 6">
            <a:hlinkClick r:id="rId3" action="ppaction://hlinksldjump"/>
            <a:extLst>
              <a:ext uri="{FF2B5EF4-FFF2-40B4-BE49-F238E27FC236}">
                <a16:creationId xmlns:a16="http://schemas.microsoft.com/office/drawing/2014/main" id="{415BC4ED-1C6F-4E9F-A30E-3160ED461F91}"/>
              </a:ext>
            </a:extLst>
          </p:cNvPr>
          <p:cNvSpPr/>
          <p:nvPr/>
        </p:nvSpPr>
        <p:spPr>
          <a:xfrm>
            <a:off x="321013" y="5484081"/>
            <a:ext cx="1259690" cy="1055224"/>
          </a:xfrm>
          <a:prstGeom prst="leftArrow">
            <a:avLst>
              <a:gd name="adj1" fmla="val 50000"/>
              <a:gd name="adj2" fmla="val 11937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E320E3-C328-47B4-B339-686B596F0C9E}"/>
              </a:ext>
            </a:extLst>
          </p:cNvPr>
          <p:cNvGrpSpPr/>
          <p:nvPr/>
        </p:nvGrpSpPr>
        <p:grpSpPr>
          <a:xfrm>
            <a:off x="193693" y="1412112"/>
            <a:ext cx="8545192" cy="1169044"/>
            <a:chOff x="193693" y="1412112"/>
            <a:chExt cx="8545192" cy="116904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5B53355-25BF-41D4-9FE1-FA15939FC59C}"/>
                </a:ext>
              </a:extLst>
            </p:cNvPr>
            <p:cNvSpPr/>
            <p:nvPr/>
          </p:nvSpPr>
          <p:spPr>
            <a:xfrm>
              <a:off x="2187614" y="1412112"/>
              <a:ext cx="6551271" cy="1169043"/>
            </a:xfrm>
            <a:prstGeom prst="rect">
              <a:avLst/>
            </a:prstGeom>
            <a:gradFill>
              <a:gsLst>
                <a:gs pos="0">
                  <a:schemeClr val="accent1">
                    <a:tint val="15000"/>
                    <a:satMod val="250000"/>
                    <a:lumMod val="0"/>
                    <a:lumOff val="100000"/>
                  </a:schemeClr>
                </a:gs>
                <a:gs pos="49000">
                  <a:schemeClr val="accent1">
                    <a:tint val="50000"/>
                    <a:satMod val="200000"/>
                    <a:lumMod val="46000"/>
                    <a:lumOff val="54000"/>
                  </a:schemeClr>
                </a:gs>
                <a:gs pos="50000">
                  <a:schemeClr val="accent1">
                    <a:tint val="64000"/>
                    <a:satMod val="160000"/>
                    <a:lumMod val="51000"/>
                    <a:lumOff val="49000"/>
                  </a:schemeClr>
                </a:gs>
                <a:gs pos="92000">
                  <a:schemeClr val="accent1">
                    <a:tint val="50000"/>
                    <a:satMod val="200000"/>
                    <a:lumMod val="67000"/>
                    <a:lumOff val="33000"/>
                  </a:schemeClr>
                </a:gs>
                <a:gs pos="100000">
                  <a:schemeClr val="accent1">
                    <a:tint val="43000"/>
                    <a:satMod val="190000"/>
                    <a:lumMod val="56000"/>
                    <a:lumOff val="44000"/>
                  </a:schemeClr>
                </a:gs>
              </a:gsLst>
            </a:gradFill>
            <a:ln w="571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2800">
                  <a:latin typeface="VNI-Avo" pitchFamily="2" charset="0"/>
                  <a:cs typeface="Tahoma" panose="020B0604030504040204" pitchFamily="34" charset="0"/>
                </a:rPr>
                <a:t>Ñaây laø moät thieát bò coâng ngheä</a:t>
              </a:r>
            </a:p>
          </p:txBody>
        </p:sp>
        <p:sp>
          <p:nvSpPr>
            <p:cNvPr id="11" name="Rectangle: Diagonal Corners Snipped 10">
              <a:extLst>
                <a:ext uri="{FF2B5EF4-FFF2-40B4-BE49-F238E27FC236}">
                  <a16:creationId xmlns:a16="http://schemas.microsoft.com/office/drawing/2014/main" id="{85E5121E-8B7F-44B0-9AD9-3F3D14D79375}"/>
                </a:ext>
              </a:extLst>
            </p:cNvPr>
            <p:cNvSpPr/>
            <p:nvPr/>
          </p:nvSpPr>
          <p:spPr>
            <a:xfrm>
              <a:off x="193693" y="1412113"/>
              <a:ext cx="1851950" cy="1169043"/>
            </a:xfrm>
            <a:prstGeom prst="snip2DiagRect">
              <a:avLst/>
            </a:prstGeom>
            <a:gradFill>
              <a:gsLst>
                <a:gs pos="0">
                  <a:srgbClr val="FFFF00"/>
                </a:gs>
                <a:gs pos="49000">
                  <a:srgbClr val="FFFF00">
                    <a:lumMod val="61000"/>
                  </a:srgbClr>
                </a:gs>
                <a:gs pos="50000">
                  <a:srgbClr val="FFFF00">
                    <a:lumMod val="70000"/>
                  </a:srgbClr>
                </a:gs>
                <a:gs pos="92000">
                  <a:srgbClr val="FFC000"/>
                </a:gs>
                <a:gs pos="100000">
                  <a:srgbClr val="FFC000">
                    <a:lumMod val="48000"/>
                    <a:lumOff val="52000"/>
                  </a:srgbClr>
                </a:gs>
              </a:gsLst>
            </a:gradFill>
            <a:ln w="57150"/>
            <a:scene3d>
              <a:camera prst="orthographicFront" fov="0">
                <a:rot lat="0" lon="0" rev="0"/>
              </a:camera>
              <a:lightRig rig="contrasting" dir="t">
                <a:rot lat="0" lon="0" rev="1500000"/>
              </a:lightRig>
            </a:scene3d>
            <a:sp3d extrusionH="127000" contourW="88900" prstMaterial="powder">
              <a:bevelT w="50800" h="63500"/>
              <a:contourClr>
                <a:srgbClr val="FFFF00"/>
              </a:contourClr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>
                  <a:solidFill>
                    <a:schemeClr val="tx1"/>
                  </a:solidFill>
                </a:rPr>
                <a:t>70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B403F2-26F7-4673-A8E9-2D8313E7CCB6}"/>
              </a:ext>
            </a:extLst>
          </p:cNvPr>
          <p:cNvGrpSpPr/>
          <p:nvPr/>
        </p:nvGrpSpPr>
        <p:grpSpPr>
          <a:xfrm>
            <a:off x="193693" y="2823379"/>
            <a:ext cx="8545192" cy="1169044"/>
            <a:chOff x="193693" y="1412112"/>
            <a:chExt cx="8545192" cy="116904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67715A-E1F3-4D32-9156-9A1DCA56A781}"/>
                </a:ext>
              </a:extLst>
            </p:cNvPr>
            <p:cNvSpPr/>
            <p:nvPr/>
          </p:nvSpPr>
          <p:spPr>
            <a:xfrm>
              <a:off x="2187614" y="1412112"/>
              <a:ext cx="6551271" cy="1169043"/>
            </a:xfrm>
            <a:prstGeom prst="rect">
              <a:avLst/>
            </a:prstGeom>
            <a:gradFill>
              <a:gsLst>
                <a:gs pos="0">
                  <a:schemeClr val="accent1">
                    <a:tint val="15000"/>
                    <a:satMod val="250000"/>
                    <a:lumMod val="0"/>
                    <a:lumOff val="100000"/>
                  </a:schemeClr>
                </a:gs>
                <a:gs pos="49000">
                  <a:schemeClr val="accent1">
                    <a:tint val="50000"/>
                    <a:satMod val="200000"/>
                    <a:lumMod val="46000"/>
                    <a:lumOff val="54000"/>
                  </a:schemeClr>
                </a:gs>
                <a:gs pos="50000">
                  <a:schemeClr val="accent1">
                    <a:tint val="64000"/>
                    <a:satMod val="160000"/>
                    <a:lumMod val="51000"/>
                    <a:lumOff val="49000"/>
                  </a:schemeClr>
                </a:gs>
                <a:gs pos="92000">
                  <a:schemeClr val="accent1">
                    <a:tint val="50000"/>
                    <a:satMod val="200000"/>
                    <a:lumMod val="67000"/>
                    <a:lumOff val="33000"/>
                  </a:schemeClr>
                </a:gs>
                <a:gs pos="100000">
                  <a:schemeClr val="accent1">
                    <a:tint val="43000"/>
                    <a:satMod val="190000"/>
                    <a:lumMod val="56000"/>
                    <a:lumOff val="44000"/>
                  </a:schemeClr>
                </a:gs>
              </a:gsLst>
            </a:gradFill>
            <a:ln w="571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2800">
                  <a:latin typeface="VNI-Avo" pitchFamily="2" charset="0"/>
                  <a:cs typeface="Tahoma" panose="020B0604030504040204" pitchFamily="34" charset="0"/>
                </a:rPr>
                <a:t>Nguyeân baûng duøng ñeå goïi vaø nghe</a:t>
              </a:r>
            </a:p>
          </p:txBody>
        </p:sp>
        <p:sp>
          <p:nvSpPr>
            <p:cNvPr id="14" name="Rectangle: Diagonal Corners Snipped 13">
              <a:extLst>
                <a:ext uri="{FF2B5EF4-FFF2-40B4-BE49-F238E27FC236}">
                  <a16:creationId xmlns:a16="http://schemas.microsoft.com/office/drawing/2014/main" id="{6EF32F04-CF86-4F23-BACD-8254695694E4}"/>
                </a:ext>
              </a:extLst>
            </p:cNvPr>
            <p:cNvSpPr/>
            <p:nvPr/>
          </p:nvSpPr>
          <p:spPr>
            <a:xfrm>
              <a:off x="193693" y="1412113"/>
              <a:ext cx="1851950" cy="1169043"/>
            </a:xfrm>
            <a:prstGeom prst="snip2DiagRect">
              <a:avLst/>
            </a:prstGeom>
            <a:gradFill>
              <a:gsLst>
                <a:gs pos="0">
                  <a:srgbClr val="FFFF00">
                    <a:lumMod val="65000"/>
                  </a:srgbClr>
                </a:gs>
                <a:gs pos="49000">
                  <a:srgbClr val="FFFF00">
                    <a:lumMod val="72000"/>
                  </a:srgbClr>
                </a:gs>
                <a:gs pos="50000">
                  <a:srgbClr val="FFFF00">
                    <a:lumMod val="43000"/>
                  </a:srgbClr>
                </a:gs>
                <a:gs pos="92000">
                  <a:srgbClr val="FFC000">
                    <a:lumMod val="85000"/>
                  </a:srgbClr>
                </a:gs>
                <a:gs pos="100000">
                  <a:srgbClr val="FFC000">
                    <a:lumMod val="81000"/>
                    <a:lumOff val="19000"/>
                  </a:srgbClr>
                </a:gs>
              </a:gsLst>
            </a:gradFill>
            <a:ln w="57150"/>
            <a:scene3d>
              <a:camera prst="orthographicFront" fov="0">
                <a:rot lat="0" lon="0" rev="0"/>
              </a:camera>
              <a:lightRig rig="contrasting" dir="t">
                <a:rot lat="0" lon="0" rev="1500000"/>
              </a:lightRig>
            </a:scene3d>
            <a:sp3d extrusionH="127000" contourW="88900" prstMaterial="powder">
              <a:bevelT w="50800" h="63500"/>
              <a:contourClr>
                <a:srgbClr val="FFFF00"/>
              </a:contourClr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>
                  <a:solidFill>
                    <a:schemeClr val="tx1"/>
                  </a:solidFill>
                </a:rPr>
                <a:t>50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27C8131-280A-4E71-91B2-74DDCC3D0D03}"/>
              </a:ext>
            </a:extLst>
          </p:cNvPr>
          <p:cNvGrpSpPr/>
          <p:nvPr/>
        </p:nvGrpSpPr>
        <p:grpSpPr>
          <a:xfrm>
            <a:off x="193693" y="4234646"/>
            <a:ext cx="8545192" cy="1169044"/>
            <a:chOff x="193693" y="1412112"/>
            <a:chExt cx="8545192" cy="116904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C8CEC9D-6050-41D6-BD95-6EF6B0534426}"/>
                </a:ext>
              </a:extLst>
            </p:cNvPr>
            <p:cNvSpPr/>
            <p:nvPr/>
          </p:nvSpPr>
          <p:spPr>
            <a:xfrm>
              <a:off x="2187614" y="1412112"/>
              <a:ext cx="6551271" cy="1169043"/>
            </a:xfrm>
            <a:prstGeom prst="rect">
              <a:avLst/>
            </a:prstGeom>
            <a:gradFill>
              <a:gsLst>
                <a:gs pos="0">
                  <a:schemeClr val="accent1">
                    <a:tint val="15000"/>
                    <a:satMod val="250000"/>
                    <a:lumMod val="0"/>
                    <a:lumOff val="100000"/>
                  </a:schemeClr>
                </a:gs>
                <a:gs pos="49000">
                  <a:schemeClr val="accent1">
                    <a:tint val="50000"/>
                    <a:satMod val="200000"/>
                    <a:lumMod val="46000"/>
                    <a:lumOff val="54000"/>
                  </a:schemeClr>
                </a:gs>
                <a:gs pos="50000">
                  <a:schemeClr val="accent1">
                    <a:tint val="64000"/>
                    <a:satMod val="160000"/>
                    <a:lumMod val="51000"/>
                    <a:lumOff val="49000"/>
                  </a:schemeClr>
                </a:gs>
                <a:gs pos="92000">
                  <a:schemeClr val="accent1">
                    <a:tint val="50000"/>
                    <a:satMod val="200000"/>
                    <a:lumMod val="67000"/>
                    <a:lumOff val="33000"/>
                  </a:schemeClr>
                </a:gs>
                <a:gs pos="100000">
                  <a:schemeClr val="accent1">
                    <a:tint val="43000"/>
                    <a:satMod val="190000"/>
                    <a:lumMod val="56000"/>
                    <a:lumOff val="44000"/>
                  </a:schemeClr>
                </a:gs>
              </a:gsLst>
            </a:gradFill>
            <a:ln w="571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2800">
                  <a:latin typeface="VNI-Avo" pitchFamily="2" charset="0"/>
                  <a:cs typeface="Tahoma" panose="020B0604030504040204" pitchFamily="34" charset="0"/>
                </a:rPr>
                <a:t>Ngaøy nay coù nhieàu coâng duïng hôn nhö maïng xaõ hoäi, chôi game</a:t>
              </a:r>
            </a:p>
          </p:txBody>
        </p:sp>
        <p:sp>
          <p:nvSpPr>
            <p:cNvPr id="17" name="Rectangle: Diagonal Corners Snipped 16">
              <a:extLst>
                <a:ext uri="{FF2B5EF4-FFF2-40B4-BE49-F238E27FC236}">
                  <a16:creationId xmlns:a16="http://schemas.microsoft.com/office/drawing/2014/main" id="{BF189C06-D719-48AA-AB5F-E3F9887B1672}"/>
                </a:ext>
              </a:extLst>
            </p:cNvPr>
            <p:cNvSpPr/>
            <p:nvPr/>
          </p:nvSpPr>
          <p:spPr>
            <a:xfrm>
              <a:off x="193693" y="1412113"/>
              <a:ext cx="1851950" cy="1169043"/>
            </a:xfrm>
            <a:prstGeom prst="snip2DiagRect">
              <a:avLst/>
            </a:prstGeom>
            <a:gradFill>
              <a:gsLst>
                <a:gs pos="0">
                  <a:srgbClr val="FF0000">
                    <a:lumMod val="16000"/>
                    <a:lumOff val="84000"/>
                  </a:srgbClr>
                </a:gs>
                <a:gs pos="49000">
                  <a:srgbClr val="FF0000">
                    <a:lumMod val="64000"/>
                    <a:lumOff val="36000"/>
                  </a:srgbClr>
                </a:gs>
                <a:gs pos="50000">
                  <a:srgbClr val="FF0000"/>
                </a:gs>
                <a:gs pos="92000">
                  <a:srgbClr val="FF0000">
                    <a:lumMod val="73000"/>
                    <a:lumOff val="27000"/>
                  </a:srgbClr>
                </a:gs>
                <a:gs pos="100000">
                  <a:srgbClr val="FF0000">
                    <a:lumMod val="52000"/>
                    <a:lumOff val="48000"/>
                  </a:srgbClr>
                </a:gs>
              </a:gsLst>
            </a:gradFill>
            <a:ln/>
            <a:scene3d>
              <a:camera prst="orthographicFront" fov="0">
                <a:rot lat="0" lon="0" rev="0"/>
              </a:camera>
              <a:lightRig rig="contrasting" dir="t">
                <a:rot lat="0" lon="0" rev="1500000"/>
              </a:lightRig>
            </a:scene3d>
            <a:sp3d extrusionH="127000" contourW="88900" prstMaterial="powder">
              <a:bevelT w="50800" h="63500"/>
              <a:contourClr>
                <a:srgbClr val="FFFF00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>
                  <a:solidFill>
                    <a:schemeClr val="tx1"/>
                  </a:solidFill>
                </a:rPr>
                <a:t>20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9DDA8366-B6DF-4DB1-B241-3B5190DFB3C9}"/>
              </a:ext>
            </a:extLst>
          </p:cNvPr>
          <p:cNvSpPr/>
          <p:nvPr/>
        </p:nvSpPr>
        <p:spPr>
          <a:xfrm>
            <a:off x="2045643" y="5613722"/>
            <a:ext cx="6693242" cy="925583"/>
          </a:xfrm>
          <a:prstGeom prst="rect">
            <a:avLst/>
          </a:prstGeom>
          <a:solidFill>
            <a:srgbClr val="FFFF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53710C-DCCD-4F0B-AF27-A0520435DDAC}"/>
              </a:ext>
            </a:extLst>
          </p:cNvPr>
          <p:cNvSpPr/>
          <p:nvPr/>
        </p:nvSpPr>
        <p:spPr>
          <a:xfrm>
            <a:off x="2045643" y="5354990"/>
            <a:ext cx="669324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SMARTPHONE</a:t>
            </a:r>
            <a:endParaRPr lang="en-US" sz="4800" b="1" cap="none" spc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FFE5EE"/>
            </a:gs>
            <a:gs pos="100000">
              <a:srgbClr val="FF85AE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70C0DF6-479D-415E-A599-7E7B9897BFFA}"/>
              </a:ext>
            </a:extLst>
          </p:cNvPr>
          <p:cNvSpPr/>
          <p:nvPr/>
        </p:nvSpPr>
        <p:spPr>
          <a:xfrm>
            <a:off x="321013" y="194553"/>
            <a:ext cx="5486400" cy="89494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>
                <a:latin typeface="VNI-Avo" pitchFamily="2" charset="0"/>
              </a:rPr>
              <a:t>Chuû ñeà: Ñoä khoù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3C57B2-24F8-4A38-A9A1-BD811B2ADCAB}"/>
              </a:ext>
            </a:extLst>
          </p:cNvPr>
          <p:cNvGrpSpPr/>
          <p:nvPr/>
        </p:nvGrpSpPr>
        <p:grpSpPr>
          <a:xfrm>
            <a:off x="193693" y="1412112"/>
            <a:ext cx="8545192" cy="1169044"/>
            <a:chOff x="193693" y="1412112"/>
            <a:chExt cx="8545192" cy="116904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7BCA19-5BCC-429B-80E5-AE67DAEF5035}"/>
                </a:ext>
              </a:extLst>
            </p:cNvPr>
            <p:cNvSpPr/>
            <p:nvPr/>
          </p:nvSpPr>
          <p:spPr>
            <a:xfrm>
              <a:off x="2187614" y="1412112"/>
              <a:ext cx="6551271" cy="1169043"/>
            </a:xfrm>
            <a:prstGeom prst="rect">
              <a:avLst/>
            </a:prstGeom>
            <a:gradFill>
              <a:gsLst>
                <a:gs pos="0">
                  <a:schemeClr val="accent1">
                    <a:tint val="15000"/>
                    <a:satMod val="250000"/>
                    <a:lumMod val="0"/>
                    <a:lumOff val="100000"/>
                  </a:schemeClr>
                </a:gs>
                <a:gs pos="49000">
                  <a:schemeClr val="accent1">
                    <a:tint val="50000"/>
                    <a:satMod val="200000"/>
                    <a:lumMod val="46000"/>
                    <a:lumOff val="54000"/>
                  </a:schemeClr>
                </a:gs>
                <a:gs pos="50000">
                  <a:schemeClr val="accent1">
                    <a:tint val="64000"/>
                    <a:satMod val="160000"/>
                    <a:lumMod val="51000"/>
                    <a:lumOff val="49000"/>
                  </a:schemeClr>
                </a:gs>
                <a:gs pos="92000">
                  <a:schemeClr val="accent1">
                    <a:tint val="50000"/>
                    <a:satMod val="200000"/>
                    <a:lumMod val="67000"/>
                    <a:lumOff val="33000"/>
                  </a:schemeClr>
                </a:gs>
                <a:gs pos="100000">
                  <a:schemeClr val="accent1">
                    <a:tint val="43000"/>
                    <a:satMod val="190000"/>
                    <a:lumMod val="56000"/>
                    <a:lumOff val="44000"/>
                  </a:schemeClr>
                </a:gs>
              </a:gsLst>
            </a:gradFill>
            <a:ln w="571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2800">
                  <a:latin typeface="VNI-Avo" pitchFamily="2" charset="0"/>
                  <a:cs typeface="Tahoma" panose="020B0604030504040204" pitchFamily="34" charset="0"/>
                </a:rPr>
                <a:t>Ñaây laø gôïi yù maø neáu ñoaùn ñuùng ngay seõ ñöôïc 50 ñieåm</a:t>
              </a:r>
            </a:p>
          </p:txBody>
        </p:sp>
        <p:sp>
          <p:nvSpPr>
            <p:cNvPr id="8" name="Rectangle: Diagonal Corners Snipped 7">
              <a:extLst>
                <a:ext uri="{FF2B5EF4-FFF2-40B4-BE49-F238E27FC236}">
                  <a16:creationId xmlns:a16="http://schemas.microsoft.com/office/drawing/2014/main" id="{8A8836D1-1D25-442A-B27F-AEE216FAF8E7}"/>
                </a:ext>
              </a:extLst>
            </p:cNvPr>
            <p:cNvSpPr/>
            <p:nvPr/>
          </p:nvSpPr>
          <p:spPr>
            <a:xfrm>
              <a:off x="193693" y="1412113"/>
              <a:ext cx="1851950" cy="1169043"/>
            </a:xfrm>
            <a:prstGeom prst="snip2DiagRect">
              <a:avLst/>
            </a:prstGeom>
            <a:gradFill>
              <a:gsLst>
                <a:gs pos="0">
                  <a:srgbClr val="FFFF00"/>
                </a:gs>
                <a:gs pos="49000">
                  <a:srgbClr val="FFFF00">
                    <a:lumMod val="61000"/>
                  </a:srgbClr>
                </a:gs>
                <a:gs pos="50000">
                  <a:srgbClr val="FFFF00">
                    <a:lumMod val="70000"/>
                  </a:srgbClr>
                </a:gs>
                <a:gs pos="92000">
                  <a:srgbClr val="FFC000"/>
                </a:gs>
                <a:gs pos="100000">
                  <a:srgbClr val="FFC000">
                    <a:lumMod val="48000"/>
                    <a:lumOff val="52000"/>
                  </a:srgbClr>
                </a:gs>
              </a:gsLst>
            </a:gradFill>
            <a:ln w="57150"/>
            <a:scene3d>
              <a:camera prst="orthographicFront" fov="0">
                <a:rot lat="0" lon="0" rev="0"/>
              </a:camera>
              <a:lightRig rig="contrasting" dir="t">
                <a:rot lat="0" lon="0" rev="1500000"/>
              </a:lightRig>
            </a:scene3d>
            <a:sp3d extrusionH="127000" contourW="88900" prstMaterial="powder">
              <a:bevelT w="50800" h="63500"/>
              <a:contourClr>
                <a:srgbClr val="FFFF00"/>
              </a:contourClr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>
                  <a:solidFill>
                    <a:schemeClr val="tx1"/>
                  </a:solidFill>
                </a:rPr>
                <a:t>50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9A21FE1-7A71-4E21-ABAA-AEB8DB9ECD0E}"/>
              </a:ext>
            </a:extLst>
          </p:cNvPr>
          <p:cNvGrpSpPr/>
          <p:nvPr/>
        </p:nvGrpSpPr>
        <p:grpSpPr>
          <a:xfrm>
            <a:off x="193693" y="2823379"/>
            <a:ext cx="8545192" cy="1169044"/>
            <a:chOff x="193693" y="1412112"/>
            <a:chExt cx="8545192" cy="116904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5A142E-D992-49FA-BF12-EA5AC48D59D3}"/>
                </a:ext>
              </a:extLst>
            </p:cNvPr>
            <p:cNvSpPr/>
            <p:nvPr/>
          </p:nvSpPr>
          <p:spPr>
            <a:xfrm>
              <a:off x="2187614" y="1412112"/>
              <a:ext cx="6551271" cy="1169043"/>
            </a:xfrm>
            <a:prstGeom prst="rect">
              <a:avLst/>
            </a:prstGeom>
            <a:gradFill>
              <a:gsLst>
                <a:gs pos="0">
                  <a:schemeClr val="accent1">
                    <a:tint val="15000"/>
                    <a:satMod val="250000"/>
                    <a:lumMod val="0"/>
                    <a:lumOff val="100000"/>
                  </a:schemeClr>
                </a:gs>
                <a:gs pos="49000">
                  <a:schemeClr val="accent1">
                    <a:tint val="50000"/>
                    <a:satMod val="200000"/>
                    <a:lumMod val="46000"/>
                    <a:lumOff val="54000"/>
                  </a:schemeClr>
                </a:gs>
                <a:gs pos="50000">
                  <a:schemeClr val="accent1">
                    <a:tint val="64000"/>
                    <a:satMod val="160000"/>
                    <a:lumMod val="51000"/>
                    <a:lumOff val="49000"/>
                  </a:schemeClr>
                </a:gs>
                <a:gs pos="92000">
                  <a:schemeClr val="accent1">
                    <a:tint val="50000"/>
                    <a:satMod val="200000"/>
                    <a:lumMod val="67000"/>
                    <a:lumOff val="33000"/>
                  </a:schemeClr>
                </a:gs>
                <a:gs pos="100000">
                  <a:schemeClr val="accent1">
                    <a:tint val="43000"/>
                    <a:satMod val="190000"/>
                    <a:lumMod val="56000"/>
                    <a:lumOff val="44000"/>
                  </a:schemeClr>
                </a:gs>
              </a:gsLst>
            </a:gradFill>
            <a:ln w="571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2800">
                  <a:latin typeface="VNI-Avo" pitchFamily="2" charset="0"/>
                  <a:cs typeface="Tahoma" panose="020B0604030504040204" pitchFamily="34" charset="0"/>
                </a:rPr>
                <a:t>Ñaây laø gôïi yù maø neáu ñoaùn ñuùng ngay seõ ñöôïc 25 ñieåm</a:t>
              </a:r>
            </a:p>
          </p:txBody>
        </p:sp>
        <p:sp>
          <p:nvSpPr>
            <p:cNvPr id="11" name="Rectangle: Diagonal Corners Snipped 10">
              <a:extLst>
                <a:ext uri="{FF2B5EF4-FFF2-40B4-BE49-F238E27FC236}">
                  <a16:creationId xmlns:a16="http://schemas.microsoft.com/office/drawing/2014/main" id="{A2666077-00DE-49B9-903B-E47287AFCD6C}"/>
                </a:ext>
              </a:extLst>
            </p:cNvPr>
            <p:cNvSpPr/>
            <p:nvPr/>
          </p:nvSpPr>
          <p:spPr>
            <a:xfrm>
              <a:off x="193693" y="1412113"/>
              <a:ext cx="1851950" cy="1169043"/>
            </a:xfrm>
            <a:prstGeom prst="snip2DiagRect">
              <a:avLst/>
            </a:prstGeom>
            <a:gradFill>
              <a:gsLst>
                <a:gs pos="0">
                  <a:srgbClr val="FFFF00">
                    <a:lumMod val="65000"/>
                  </a:srgbClr>
                </a:gs>
                <a:gs pos="49000">
                  <a:srgbClr val="FFFF00">
                    <a:lumMod val="72000"/>
                  </a:srgbClr>
                </a:gs>
                <a:gs pos="50000">
                  <a:srgbClr val="FFFF00">
                    <a:lumMod val="43000"/>
                  </a:srgbClr>
                </a:gs>
                <a:gs pos="92000">
                  <a:srgbClr val="FFC000">
                    <a:lumMod val="85000"/>
                  </a:srgbClr>
                </a:gs>
                <a:gs pos="100000">
                  <a:srgbClr val="FFC000">
                    <a:lumMod val="81000"/>
                    <a:lumOff val="19000"/>
                  </a:srgbClr>
                </a:gs>
              </a:gsLst>
            </a:gradFill>
            <a:ln w="57150"/>
            <a:scene3d>
              <a:camera prst="orthographicFront" fov="0">
                <a:rot lat="0" lon="0" rev="0"/>
              </a:camera>
              <a:lightRig rig="contrasting" dir="t">
                <a:rot lat="0" lon="0" rev="1500000"/>
              </a:lightRig>
            </a:scene3d>
            <a:sp3d extrusionH="127000" contourW="88900" prstMaterial="powder">
              <a:bevelT w="50800" h="63500"/>
              <a:contourClr>
                <a:srgbClr val="FFFF00"/>
              </a:contourClr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>
                  <a:solidFill>
                    <a:schemeClr val="tx1"/>
                  </a:solidFill>
                </a:rPr>
                <a:t>25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2AB8CB-435A-43C8-B806-3BE04B86DAD3}"/>
              </a:ext>
            </a:extLst>
          </p:cNvPr>
          <p:cNvGrpSpPr/>
          <p:nvPr/>
        </p:nvGrpSpPr>
        <p:grpSpPr>
          <a:xfrm>
            <a:off x="193693" y="4234646"/>
            <a:ext cx="8545192" cy="1169044"/>
            <a:chOff x="193693" y="1412112"/>
            <a:chExt cx="8545192" cy="116904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12E59C4-10C3-4F76-8B37-9D3DE6A33E86}"/>
                </a:ext>
              </a:extLst>
            </p:cNvPr>
            <p:cNvSpPr/>
            <p:nvPr/>
          </p:nvSpPr>
          <p:spPr>
            <a:xfrm>
              <a:off x="2187614" y="1412112"/>
              <a:ext cx="6551271" cy="1169043"/>
            </a:xfrm>
            <a:prstGeom prst="rect">
              <a:avLst/>
            </a:prstGeom>
            <a:gradFill>
              <a:gsLst>
                <a:gs pos="0">
                  <a:schemeClr val="accent1">
                    <a:tint val="15000"/>
                    <a:satMod val="250000"/>
                    <a:lumMod val="0"/>
                    <a:lumOff val="100000"/>
                  </a:schemeClr>
                </a:gs>
                <a:gs pos="49000">
                  <a:schemeClr val="accent1">
                    <a:tint val="50000"/>
                    <a:satMod val="200000"/>
                    <a:lumMod val="46000"/>
                    <a:lumOff val="54000"/>
                  </a:schemeClr>
                </a:gs>
                <a:gs pos="50000">
                  <a:schemeClr val="accent1">
                    <a:tint val="64000"/>
                    <a:satMod val="160000"/>
                    <a:lumMod val="51000"/>
                    <a:lumOff val="49000"/>
                  </a:schemeClr>
                </a:gs>
                <a:gs pos="92000">
                  <a:schemeClr val="accent1">
                    <a:tint val="50000"/>
                    <a:satMod val="200000"/>
                    <a:lumMod val="67000"/>
                    <a:lumOff val="33000"/>
                  </a:schemeClr>
                </a:gs>
                <a:gs pos="100000">
                  <a:schemeClr val="accent1">
                    <a:tint val="43000"/>
                    <a:satMod val="190000"/>
                    <a:lumMod val="56000"/>
                    <a:lumOff val="44000"/>
                  </a:schemeClr>
                </a:gs>
              </a:gsLst>
            </a:gradFill>
            <a:ln w="571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2800">
                  <a:latin typeface="VNI-Avo" pitchFamily="2" charset="0"/>
                  <a:cs typeface="Tahoma" panose="020B0604030504040204" pitchFamily="34" charset="0"/>
                </a:rPr>
                <a:t>Ñaây laø gôïi yù maø neáu ñoaùn ñuùng ngay ñöôïc 20 ñieåm, sai bò -15 ñieåm</a:t>
              </a:r>
            </a:p>
          </p:txBody>
        </p:sp>
        <p:sp>
          <p:nvSpPr>
            <p:cNvPr id="14" name="Rectangle: Diagonal Corners Snipped 13">
              <a:extLst>
                <a:ext uri="{FF2B5EF4-FFF2-40B4-BE49-F238E27FC236}">
                  <a16:creationId xmlns:a16="http://schemas.microsoft.com/office/drawing/2014/main" id="{7EE68AD6-2719-4209-9CE5-4A4990BAEBF5}"/>
                </a:ext>
              </a:extLst>
            </p:cNvPr>
            <p:cNvSpPr/>
            <p:nvPr/>
          </p:nvSpPr>
          <p:spPr>
            <a:xfrm>
              <a:off x="193693" y="1412113"/>
              <a:ext cx="1851950" cy="1169043"/>
            </a:xfrm>
            <a:prstGeom prst="snip2DiagRect">
              <a:avLst/>
            </a:prstGeom>
            <a:gradFill>
              <a:gsLst>
                <a:gs pos="0">
                  <a:srgbClr val="FF0000">
                    <a:lumMod val="16000"/>
                    <a:lumOff val="84000"/>
                  </a:srgbClr>
                </a:gs>
                <a:gs pos="49000">
                  <a:srgbClr val="FF0000">
                    <a:lumMod val="64000"/>
                    <a:lumOff val="36000"/>
                  </a:srgbClr>
                </a:gs>
                <a:gs pos="50000">
                  <a:srgbClr val="FF0000"/>
                </a:gs>
                <a:gs pos="92000">
                  <a:srgbClr val="FF0000">
                    <a:lumMod val="73000"/>
                    <a:lumOff val="27000"/>
                  </a:srgbClr>
                </a:gs>
                <a:gs pos="100000">
                  <a:srgbClr val="FF0000">
                    <a:lumMod val="52000"/>
                    <a:lumOff val="48000"/>
                  </a:srgbClr>
                </a:gs>
              </a:gsLst>
            </a:gradFill>
            <a:ln/>
            <a:scene3d>
              <a:camera prst="orthographicFront" fov="0">
                <a:rot lat="0" lon="0" rev="0"/>
              </a:camera>
              <a:lightRig rig="contrasting" dir="t">
                <a:rot lat="0" lon="0" rev="1500000"/>
              </a:lightRig>
            </a:scene3d>
            <a:sp3d extrusionH="127000" contourW="88900" prstMaterial="powder">
              <a:bevelT w="50800" h="63500"/>
              <a:contourClr>
                <a:srgbClr val="FFFF00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>
                  <a:solidFill>
                    <a:schemeClr val="tx1"/>
                  </a:solidFill>
                </a:rPr>
                <a:t>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93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FFE5EE"/>
            </a:gs>
            <a:gs pos="100000">
              <a:srgbClr val="FF85AE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CFC674-2A40-45AF-97B7-87D619813738}"/>
              </a:ext>
            </a:extLst>
          </p:cNvPr>
          <p:cNvSpPr/>
          <p:nvPr/>
        </p:nvSpPr>
        <p:spPr>
          <a:xfrm>
            <a:off x="2870522" y="682906"/>
            <a:ext cx="5058136" cy="1238491"/>
          </a:xfrm>
          <a:prstGeom prst="rect">
            <a:avLst/>
          </a:prstGeom>
          <a:gradFill>
            <a:gsLst>
              <a:gs pos="0">
                <a:srgbClr val="FF0000">
                  <a:lumMod val="5000"/>
                  <a:lumOff val="95000"/>
                </a:srgbClr>
              </a:gs>
              <a:gs pos="49000">
                <a:srgbClr val="FF0000">
                  <a:lumMod val="61000"/>
                  <a:lumOff val="39000"/>
                </a:srgbClr>
              </a:gs>
              <a:gs pos="49000">
                <a:srgbClr val="FF0000"/>
              </a:gs>
              <a:gs pos="92000">
                <a:srgbClr val="FF0000">
                  <a:lumMod val="49000"/>
                  <a:lumOff val="51000"/>
                </a:srgbClr>
              </a:gs>
              <a:gs pos="100000">
                <a:srgbClr val="FF0000">
                  <a:lumMod val="33000"/>
                  <a:lumOff val="67000"/>
                </a:srgb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rgbClr val="FFFF00"/>
                </a:solidFill>
                <a:latin typeface="VNI-Avo" pitchFamily="2" charset="0"/>
              </a:rPr>
              <a:t>TAÁN COÂNG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0AD4B9E-61A7-4FE3-A3C4-453BEFB0FFD6}"/>
              </a:ext>
            </a:extLst>
          </p:cNvPr>
          <p:cNvSpPr/>
          <p:nvPr/>
        </p:nvSpPr>
        <p:spPr>
          <a:xfrm>
            <a:off x="1643605" y="486136"/>
            <a:ext cx="1632029" cy="16320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BA790BB-14C8-4525-9EA8-236002F23B8C}"/>
              </a:ext>
            </a:extLst>
          </p:cNvPr>
          <p:cNvGrpSpPr/>
          <p:nvPr/>
        </p:nvGrpSpPr>
        <p:grpSpPr>
          <a:xfrm>
            <a:off x="1481560" y="324091"/>
            <a:ext cx="1956118" cy="1956118"/>
            <a:chOff x="963038" y="904672"/>
            <a:chExt cx="2402732" cy="2402732"/>
          </a:xfrm>
        </p:grpSpPr>
        <p:sp>
          <p:nvSpPr>
            <p:cNvPr id="37" name="Block Arc 36">
              <a:extLst>
                <a:ext uri="{FF2B5EF4-FFF2-40B4-BE49-F238E27FC236}">
                  <a16:creationId xmlns:a16="http://schemas.microsoft.com/office/drawing/2014/main" id="{93CABAB5-021E-4758-897C-C7FD658CF649}"/>
                </a:ext>
              </a:extLst>
            </p:cNvPr>
            <p:cNvSpPr/>
            <p:nvPr/>
          </p:nvSpPr>
          <p:spPr>
            <a:xfrm>
              <a:off x="1074508" y="1006414"/>
              <a:ext cx="2208976" cy="2208976"/>
            </a:xfrm>
            <a:prstGeom prst="blockArc">
              <a:avLst>
                <a:gd name="adj1" fmla="val 10800000"/>
                <a:gd name="adj2" fmla="val 16003275"/>
                <a:gd name="adj3" fmla="val 1091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C31CE79-5F69-4406-834C-CD8F3286B8A4}"/>
                </a:ext>
              </a:extLst>
            </p:cNvPr>
            <p:cNvSpPr/>
            <p:nvPr/>
          </p:nvSpPr>
          <p:spPr>
            <a:xfrm>
              <a:off x="963038" y="904672"/>
              <a:ext cx="2402732" cy="24027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7FF6A292-59A2-4F92-B6A2-C021B7A5FC4E}"/>
              </a:ext>
            </a:extLst>
          </p:cNvPr>
          <p:cNvSpPr/>
          <p:nvPr/>
        </p:nvSpPr>
        <p:spPr>
          <a:xfrm>
            <a:off x="2870522" y="2673750"/>
            <a:ext cx="5058136" cy="1238491"/>
          </a:xfrm>
          <a:prstGeom prst="rect">
            <a:avLst/>
          </a:prstGeom>
          <a:gradFill>
            <a:gsLst>
              <a:gs pos="0">
                <a:srgbClr val="2D1DFF">
                  <a:lumMod val="13000"/>
                  <a:lumOff val="87000"/>
                </a:srgbClr>
              </a:gs>
              <a:gs pos="49000">
                <a:srgbClr val="2D1DFF">
                  <a:lumMod val="76000"/>
                  <a:lumOff val="24000"/>
                </a:srgbClr>
              </a:gs>
              <a:gs pos="49000">
                <a:srgbClr val="2D1DFF">
                  <a:lumMod val="91000"/>
                </a:srgbClr>
              </a:gs>
              <a:gs pos="92000">
                <a:srgbClr val="2D1DFF">
                  <a:lumMod val="60000"/>
                  <a:lumOff val="40000"/>
                </a:srgbClr>
              </a:gs>
              <a:gs pos="100000">
                <a:srgbClr val="2D1DFF">
                  <a:lumMod val="37000"/>
                  <a:lumOff val="63000"/>
                </a:srgb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rgbClr val="FFFF00"/>
                </a:solidFill>
                <a:latin typeface="VNI-Avo" pitchFamily="2" charset="0"/>
              </a:rPr>
              <a:t>PHOØNG THUÛ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C93AAF6-07EA-404B-8BF0-E2AC3D9E7D60}"/>
              </a:ext>
            </a:extLst>
          </p:cNvPr>
          <p:cNvSpPr/>
          <p:nvPr/>
        </p:nvSpPr>
        <p:spPr>
          <a:xfrm>
            <a:off x="1643605" y="2476980"/>
            <a:ext cx="1632029" cy="1632029"/>
          </a:xfrm>
          <a:prstGeom prst="ellipse">
            <a:avLst/>
          </a:prstGeom>
          <a:solidFill>
            <a:srgbClr val="2D1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0C4F8C5-B359-442C-AD39-9B3E6BBF486D}"/>
              </a:ext>
            </a:extLst>
          </p:cNvPr>
          <p:cNvGrpSpPr/>
          <p:nvPr/>
        </p:nvGrpSpPr>
        <p:grpSpPr>
          <a:xfrm rot="5400000">
            <a:off x="1481560" y="2314935"/>
            <a:ext cx="1956118" cy="1956118"/>
            <a:chOff x="963038" y="904672"/>
            <a:chExt cx="2402732" cy="2402732"/>
          </a:xfrm>
        </p:grpSpPr>
        <p:sp>
          <p:nvSpPr>
            <p:cNvPr id="52" name="Block Arc 51">
              <a:extLst>
                <a:ext uri="{FF2B5EF4-FFF2-40B4-BE49-F238E27FC236}">
                  <a16:creationId xmlns:a16="http://schemas.microsoft.com/office/drawing/2014/main" id="{005C2BEC-90F0-475F-9EC8-B7372924F37A}"/>
                </a:ext>
              </a:extLst>
            </p:cNvPr>
            <p:cNvSpPr/>
            <p:nvPr/>
          </p:nvSpPr>
          <p:spPr>
            <a:xfrm>
              <a:off x="1074508" y="1006414"/>
              <a:ext cx="2208976" cy="2208976"/>
            </a:xfrm>
            <a:prstGeom prst="blockArc">
              <a:avLst>
                <a:gd name="adj1" fmla="val 10800000"/>
                <a:gd name="adj2" fmla="val 16003275"/>
                <a:gd name="adj3" fmla="val 1091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FE54521-ECFE-40E9-8A7A-7F7FC2477C2A}"/>
                </a:ext>
              </a:extLst>
            </p:cNvPr>
            <p:cNvSpPr/>
            <p:nvPr/>
          </p:nvSpPr>
          <p:spPr>
            <a:xfrm>
              <a:off x="963038" y="904672"/>
              <a:ext cx="2402732" cy="24027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CC2A2D86-5EF4-47A4-86EB-DFC5FA2AB197}"/>
              </a:ext>
            </a:extLst>
          </p:cNvPr>
          <p:cNvSpPr/>
          <p:nvPr/>
        </p:nvSpPr>
        <p:spPr>
          <a:xfrm>
            <a:off x="2870522" y="4664594"/>
            <a:ext cx="5058136" cy="1238491"/>
          </a:xfrm>
          <a:prstGeom prst="rect">
            <a:avLst/>
          </a:prstGeom>
          <a:gradFill>
            <a:gsLst>
              <a:gs pos="0">
                <a:srgbClr val="FFFF00">
                  <a:lumMod val="0"/>
                  <a:lumOff val="100000"/>
                </a:srgbClr>
              </a:gs>
              <a:gs pos="49000">
                <a:srgbClr val="FFFF00">
                  <a:lumMod val="37000"/>
                  <a:lumOff val="63000"/>
                </a:srgbClr>
              </a:gs>
              <a:gs pos="49000">
                <a:srgbClr val="FFFF00"/>
              </a:gs>
              <a:gs pos="92000">
                <a:srgbClr val="FFFF00">
                  <a:lumMod val="45000"/>
                  <a:lumOff val="55000"/>
                </a:srgbClr>
              </a:gs>
              <a:gs pos="100000">
                <a:srgbClr val="FFFF00">
                  <a:lumMod val="0"/>
                  <a:lumOff val="100000"/>
                </a:srgb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rgbClr val="FF0000"/>
                </a:solidFill>
                <a:latin typeface="VNI-Avo" pitchFamily="2" charset="0"/>
              </a:rPr>
              <a:t>THAÙCH ÑAÁU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F500959-C467-435B-9744-CA203D621C3D}"/>
              </a:ext>
            </a:extLst>
          </p:cNvPr>
          <p:cNvSpPr/>
          <p:nvPr/>
        </p:nvSpPr>
        <p:spPr>
          <a:xfrm>
            <a:off x="1643605" y="4467824"/>
            <a:ext cx="1632029" cy="163202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78BD79A-2AC0-4290-A3C8-88CE5B1171DD}"/>
              </a:ext>
            </a:extLst>
          </p:cNvPr>
          <p:cNvGrpSpPr/>
          <p:nvPr/>
        </p:nvGrpSpPr>
        <p:grpSpPr>
          <a:xfrm rot="10800000">
            <a:off x="1481560" y="4305779"/>
            <a:ext cx="1956118" cy="1956118"/>
            <a:chOff x="963038" y="904672"/>
            <a:chExt cx="2402732" cy="2402732"/>
          </a:xfrm>
        </p:grpSpPr>
        <p:sp>
          <p:nvSpPr>
            <p:cNvPr id="57" name="Block Arc 56">
              <a:extLst>
                <a:ext uri="{FF2B5EF4-FFF2-40B4-BE49-F238E27FC236}">
                  <a16:creationId xmlns:a16="http://schemas.microsoft.com/office/drawing/2014/main" id="{C88998B5-26FC-4D34-92C2-D3711B8920D3}"/>
                </a:ext>
              </a:extLst>
            </p:cNvPr>
            <p:cNvSpPr/>
            <p:nvPr/>
          </p:nvSpPr>
          <p:spPr>
            <a:xfrm>
              <a:off x="1074508" y="1006414"/>
              <a:ext cx="2208976" cy="2208976"/>
            </a:xfrm>
            <a:prstGeom prst="blockArc">
              <a:avLst>
                <a:gd name="adj1" fmla="val 10800000"/>
                <a:gd name="adj2" fmla="val 16003275"/>
                <a:gd name="adj3" fmla="val 1091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D5F7BA9-C7A2-422F-9029-57590BA0C91C}"/>
                </a:ext>
              </a:extLst>
            </p:cNvPr>
            <p:cNvSpPr/>
            <p:nvPr/>
          </p:nvSpPr>
          <p:spPr>
            <a:xfrm>
              <a:off x="963038" y="904672"/>
              <a:ext cx="2402732" cy="24027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4F0514DF-06D0-4FCD-B468-C55CB1C94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4444" y1="70222" x2="70222" y2="84000"/>
                        <a14:backgroundMark x1="98667" y1="99556" x2="99556" y2="98222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1727794" y="543967"/>
            <a:ext cx="1439889" cy="1439888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BA546A6-9BFA-4236-A8A4-599389FC9B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814" y="2473735"/>
            <a:ext cx="1747690" cy="174769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5E96BCB2-2133-4029-8C87-D94742C8973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778" b="94667" l="3111" r="96889">
                        <a14:foregroundMark x1="81778" y1="19111" x2="71111" y2="27111"/>
                        <a14:foregroundMark x1="35111" y1="55556" x2="26222" y2="60000"/>
                      </a14:backgroundRemoval>
                    </a14:imgEffect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81813" y="4406033"/>
            <a:ext cx="1747692" cy="174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0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FFE5EE"/>
            </a:gs>
            <a:gs pos="100000">
              <a:srgbClr val="FF85AE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CFC674-2A40-45AF-97B7-87D619813738}"/>
              </a:ext>
            </a:extLst>
          </p:cNvPr>
          <p:cNvSpPr/>
          <p:nvPr/>
        </p:nvSpPr>
        <p:spPr>
          <a:xfrm>
            <a:off x="2870522" y="682906"/>
            <a:ext cx="5058136" cy="1238491"/>
          </a:xfrm>
          <a:prstGeom prst="rect">
            <a:avLst/>
          </a:prstGeom>
          <a:gradFill>
            <a:gsLst>
              <a:gs pos="0">
                <a:srgbClr val="FF0000">
                  <a:lumMod val="5000"/>
                  <a:lumOff val="95000"/>
                </a:srgbClr>
              </a:gs>
              <a:gs pos="49000">
                <a:srgbClr val="FF0000">
                  <a:lumMod val="61000"/>
                  <a:lumOff val="39000"/>
                </a:srgbClr>
              </a:gs>
              <a:gs pos="49000">
                <a:srgbClr val="FF0000"/>
              </a:gs>
              <a:gs pos="92000">
                <a:srgbClr val="FF0000">
                  <a:lumMod val="49000"/>
                  <a:lumOff val="51000"/>
                </a:srgbClr>
              </a:gs>
              <a:gs pos="100000">
                <a:srgbClr val="FF0000">
                  <a:lumMod val="33000"/>
                  <a:lumOff val="67000"/>
                </a:srgb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rgbClr val="FFFF00"/>
                </a:solidFill>
                <a:latin typeface="VNI-Avo" pitchFamily="2" charset="0"/>
              </a:rPr>
              <a:t>TAÁN COÂNG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0AD4B9E-61A7-4FE3-A3C4-453BEFB0FFD6}"/>
              </a:ext>
            </a:extLst>
          </p:cNvPr>
          <p:cNvSpPr/>
          <p:nvPr/>
        </p:nvSpPr>
        <p:spPr>
          <a:xfrm>
            <a:off x="1643605" y="486136"/>
            <a:ext cx="1632029" cy="16320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BA790BB-14C8-4525-9EA8-236002F23B8C}"/>
              </a:ext>
            </a:extLst>
          </p:cNvPr>
          <p:cNvGrpSpPr/>
          <p:nvPr/>
        </p:nvGrpSpPr>
        <p:grpSpPr>
          <a:xfrm>
            <a:off x="1481560" y="324091"/>
            <a:ext cx="1956118" cy="1956118"/>
            <a:chOff x="963038" y="904672"/>
            <a:chExt cx="2402732" cy="2402732"/>
          </a:xfrm>
        </p:grpSpPr>
        <p:sp>
          <p:nvSpPr>
            <p:cNvPr id="37" name="Block Arc 36">
              <a:extLst>
                <a:ext uri="{FF2B5EF4-FFF2-40B4-BE49-F238E27FC236}">
                  <a16:creationId xmlns:a16="http://schemas.microsoft.com/office/drawing/2014/main" id="{93CABAB5-021E-4758-897C-C7FD658CF649}"/>
                </a:ext>
              </a:extLst>
            </p:cNvPr>
            <p:cNvSpPr/>
            <p:nvPr/>
          </p:nvSpPr>
          <p:spPr>
            <a:xfrm>
              <a:off x="1074508" y="1006414"/>
              <a:ext cx="2208976" cy="2208976"/>
            </a:xfrm>
            <a:prstGeom prst="blockArc">
              <a:avLst>
                <a:gd name="adj1" fmla="val 10800000"/>
                <a:gd name="adj2" fmla="val 16003275"/>
                <a:gd name="adj3" fmla="val 1091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C31CE79-5F69-4406-834C-CD8F3286B8A4}"/>
                </a:ext>
              </a:extLst>
            </p:cNvPr>
            <p:cNvSpPr/>
            <p:nvPr/>
          </p:nvSpPr>
          <p:spPr>
            <a:xfrm>
              <a:off x="963038" y="904672"/>
              <a:ext cx="2402732" cy="24027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4F0514DF-06D0-4FCD-B468-C55CB1C94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4444" y1="70222" x2="70222" y2="84000"/>
                        <a14:backgroundMark x1="98667" y1="99556" x2="99556" y2="98222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1727794" y="543967"/>
            <a:ext cx="1439889" cy="14398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E3CAC9D-E439-4A90-B4CD-1306DA350E2C}"/>
              </a:ext>
            </a:extLst>
          </p:cNvPr>
          <p:cNvSpPr/>
          <p:nvPr/>
        </p:nvSpPr>
        <p:spPr>
          <a:xfrm>
            <a:off x="198783" y="2967335"/>
            <a:ext cx="8746434" cy="3046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trả lời đúng bạn sẽ đ</a:t>
            </a:r>
            <a:r>
              <a:rPr lang="vi-VN" sz="4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4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 x2 điểm cộng thêm và trừ x1 điểm cộng thêm tất cả các đội còn lại</a:t>
            </a:r>
          </a:p>
        </p:txBody>
      </p:sp>
    </p:spTree>
    <p:extLst>
      <p:ext uri="{BB962C8B-B14F-4D97-AF65-F5344CB8AC3E}">
        <p14:creationId xmlns:p14="http://schemas.microsoft.com/office/powerpoint/2010/main" val="327819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FFE5EE"/>
            </a:gs>
            <a:gs pos="100000">
              <a:srgbClr val="FF85AE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7AA51C-5FE1-4A70-95B3-C66E4D0E816C}"/>
              </a:ext>
            </a:extLst>
          </p:cNvPr>
          <p:cNvSpPr/>
          <p:nvPr/>
        </p:nvSpPr>
        <p:spPr>
          <a:xfrm>
            <a:off x="2870522" y="682906"/>
            <a:ext cx="5058136" cy="1238491"/>
          </a:xfrm>
          <a:prstGeom prst="rect">
            <a:avLst/>
          </a:prstGeom>
          <a:gradFill>
            <a:gsLst>
              <a:gs pos="0">
                <a:srgbClr val="2D1DFF">
                  <a:lumMod val="13000"/>
                  <a:lumOff val="87000"/>
                </a:srgbClr>
              </a:gs>
              <a:gs pos="49000">
                <a:srgbClr val="2D1DFF">
                  <a:lumMod val="76000"/>
                  <a:lumOff val="24000"/>
                </a:srgbClr>
              </a:gs>
              <a:gs pos="49000">
                <a:srgbClr val="2D1DFF">
                  <a:lumMod val="91000"/>
                </a:srgbClr>
              </a:gs>
              <a:gs pos="92000">
                <a:srgbClr val="2D1DFF">
                  <a:lumMod val="60000"/>
                  <a:lumOff val="40000"/>
                </a:srgbClr>
              </a:gs>
              <a:gs pos="100000">
                <a:srgbClr val="2D1DFF">
                  <a:lumMod val="37000"/>
                  <a:lumOff val="63000"/>
                </a:srgb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rgbClr val="FFFF00"/>
                </a:solidFill>
                <a:latin typeface="VNI-Avo" pitchFamily="2" charset="0"/>
              </a:rPr>
              <a:t>PHOØNG THUÛ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4B2FA8-AE75-4E78-A257-6E17F8BEB674}"/>
              </a:ext>
            </a:extLst>
          </p:cNvPr>
          <p:cNvSpPr/>
          <p:nvPr/>
        </p:nvSpPr>
        <p:spPr>
          <a:xfrm>
            <a:off x="1643605" y="486136"/>
            <a:ext cx="1632029" cy="1632029"/>
          </a:xfrm>
          <a:prstGeom prst="ellipse">
            <a:avLst/>
          </a:prstGeom>
          <a:solidFill>
            <a:srgbClr val="2D1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EA573D-A957-4950-B452-A28FCE9781E3}"/>
              </a:ext>
            </a:extLst>
          </p:cNvPr>
          <p:cNvGrpSpPr/>
          <p:nvPr/>
        </p:nvGrpSpPr>
        <p:grpSpPr>
          <a:xfrm rot="5400000">
            <a:off x="1481560" y="324091"/>
            <a:ext cx="1956118" cy="1956118"/>
            <a:chOff x="963038" y="904672"/>
            <a:chExt cx="2402732" cy="2402732"/>
          </a:xfrm>
        </p:grpSpPr>
        <p:sp>
          <p:nvSpPr>
            <p:cNvPr id="12" name="Block Arc 11">
              <a:extLst>
                <a:ext uri="{FF2B5EF4-FFF2-40B4-BE49-F238E27FC236}">
                  <a16:creationId xmlns:a16="http://schemas.microsoft.com/office/drawing/2014/main" id="{229D2053-F479-4FE7-BC56-E310B8C1F4B5}"/>
                </a:ext>
              </a:extLst>
            </p:cNvPr>
            <p:cNvSpPr/>
            <p:nvPr/>
          </p:nvSpPr>
          <p:spPr>
            <a:xfrm>
              <a:off x="1074508" y="1006414"/>
              <a:ext cx="2208976" cy="2208976"/>
            </a:xfrm>
            <a:prstGeom prst="blockArc">
              <a:avLst>
                <a:gd name="adj1" fmla="val 10800000"/>
                <a:gd name="adj2" fmla="val 16003275"/>
                <a:gd name="adj3" fmla="val 1091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E667239-6EEA-4C84-B92D-65E564D664B4}"/>
                </a:ext>
              </a:extLst>
            </p:cNvPr>
            <p:cNvSpPr/>
            <p:nvPr/>
          </p:nvSpPr>
          <p:spPr>
            <a:xfrm>
              <a:off x="963038" y="904672"/>
              <a:ext cx="2402732" cy="24027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557AF1B0-B6A4-43FD-93D3-9ACCA2A47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814" y="482891"/>
            <a:ext cx="1747690" cy="17476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E3CAC9D-E439-4A90-B4CD-1306DA350E2C}"/>
              </a:ext>
            </a:extLst>
          </p:cNvPr>
          <p:cNvSpPr/>
          <p:nvPr/>
        </p:nvSpPr>
        <p:spPr>
          <a:xfrm>
            <a:off x="198783" y="2967335"/>
            <a:ext cx="8746434" cy="304698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Bảo vệ đội bạn hoặc một đội khác khỏi sự TẤN CÔNG hoặc THÁCH ĐẤU từ các nhóm khác</a:t>
            </a:r>
          </a:p>
        </p:txBody>
      </p:sp>
    </p:spTree>
    <p:extLst>
      <p:ext uri="{BB962C8B-B14F-4D97-AF65-F5344CB8AC3E}">
        <p14:creationId xmlns:p14="http://schemas.microsoft.com/office/powerpoint/2010/main" val="415571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FFE5EE"/>
            </a:gs>
            <a:gs pos="100000">
              <a:srgbClr val="FF85AE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A2E55C0-B61E-4997-A25A-31E253CF3551}"/>
              </a:ext>
            </a:extLst>
          </p:cNvPr>
          <p:cNvSpPr/>
          <p:nvPr/>
        </p:nvSpPr>
        <p:spPr>
          <a:xfrm>
            <a:off x="2870522" y="682906"/>
            <a:ext cx="5058136" cy="1238491"/>
          </a:xfrm>
          <a:prstGeom prst="rect">
            <a:avLst/>
          </a:prstGeom>
          <a:gradFill>
            <a:gsLst>
              <a:gs pos="0">
                <a:srgbClr val="FFFF00">
                  <a:lumMod val="0"/>
                  <a:lumOff val="100000"/>
                </a:srgbClr>
              </a:gs>
              <a:gs pos="49000">
                <a:srgbClr val="FFFF00">
                  <a:lumMod val="37000"/>
                  <a:lumOff val="63000"/>
                </a:srgbClr>
              </a:gs>
              <a:gs pos="49000">
                <a:srgbClr val="FFFF00"/>
              </a:gs>
              <a:gs pos="92000">
                <a:srgbClr val="FFFF00">
                  <a:lumMod val="45000"/>
                  <a:lumOff val="55000"/>
                </a:srgbClr>
              </a:gs>
              <a:gs pos="100000">
                <a:srgbClr val="FFFF00">
                  <a:lumMod val="0"/>
                  <a:lumOff val="100000"/>
                </a:srgb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rgbClr val="FF0000"/>
                </a:solidFill>
                <a:latin typeface="VNI-Avo" pitchFamily="2" charset="0"/>
              </a:rPr>
              <a:t>THAÙCH ÑAÁU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9CE7CE-C33E-41A9-957A-1F791CA62D5E}"/>
              </a:ext>
            </a:extLst>
          </p:cNvPr>
          <p:cNvSpPr/>
          <p:nvPr/>
        </p:nvSpPr>
        <p:spPr>
          <a:xfrm>
            <a:off x="1643605" y="486136"/>
            <a:ext cx="1632029" cy="163202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AA5C298-354E-4C3D-9DA9-4BD387C045E1}"/>
              </a:ext>
            </a:extLst>
          </p:cNvPr>
          <p:cNvGrpSpPr/>
          <p:nvPr/>
        </p:nvGrpSpPr>
        <p:grpSpPr>
          <a:xfrm rot="10800000">
            <a:off x="1481560" y="324091"/>
            <a:ext cx="1956118" cy="1956118"/>
            <a:chOff x="963038" y="904672"/>
            <a:chExt cx="2402732" cy="2402732"/>
          </a:xfrm>
        </p:grpSpPr>
        <p:sp>
          <p:nvSpPr>
            <p:cNvPr id="18" name="Block Arc 17">
              <a:extLst>
                <a:ext uri="{FF2B5EF4-FFF2-40B4-BE49-F238E27FC236}">
                  <a16:creationId xmlns:a16="http://schemas.microsoft.com/office/drawing/2014/main" id="{641C3031-542B-40DA-98A0-4B60F6595E9F}"/>
                </a:ext>
              </a:extLst>
            </p:cNvPr>
            <p:cNvSpPr/>
            <p:nvPr/>
          </p:nvSpPr>
          <p:spPr>
            <a:xfrm>
              <a:off x="1074508" y="1006414"/>
              <a:ext cx="2208976" cy="2208976"/>
            </a:xfrm>
            <a:prstGeom prst="blockArc">
              <a:avLst>
                <a:gd name="adj1" fmla="val 10800000"/>
                <a:gd name="adj2" fmla="val 16003275"/>
                <a:gd name="adj3" fmla="val 1091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07BAAAC-C9D6-4FBC-8FAE-0EEB2A712F89}"/>
                </a:ext>
              </a:extLst>
            </p:cNvPr>
            <p:cNvSpPr/>
            <p:nvPr/>
          </p:nvSpPr>
          <p:spPr>
            <a:xfrm>
              <a:off x="963038" y="904672"/>
              <a:ext cx="2402732" cy="24027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86B57A4D-9005-43CE-BB7C-BA560E23B3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78" b="94667" l="3111" r="96889">
                        <a14:foregroundMark x1="81778" y1="19111" x2="71111" y2="27111"/>
                        <a14:foregroundMark x1="35111" y1="55556" x2="26222" y2="60000"/>
                      </a14:backgroundRemoval>
                    </a14:imgEffect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81813" y="424345"/>
            <a:ext cx="1747692" cy="17476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E3CAC9D-E439-4A90-B4CD-1306DA350E2C}"/>
              </a:ext>
            </a:extLst>
          </p:cNvPr>
          <p:cNvSpPr/>
          <p:nvPr/>
        </p:nvSpPr>
        <p:spPr>
          <a:xfrm>
            <a:off x="198783" y="3004995"/>
            <a:ext cx="8746434" cy="317009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C</a:t>
            </a:r>
            <a:r>
              <a:rPr lang="vi-VN" sz="4000" b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4000" b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 một số điểm. Nếu trả lời đúng sẽ đ</a:t>
            </a:r>
            <a:r>
              <a:rPr lang="vi-VN" sz="4000" b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4000" b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 th</a:t>
            </a:r>
            <a:r>
              <a:rPr lang="vi-VN" sz="4000" b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4000" b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ởng thêm đúng số điểm đó. Nếu sai thì mất.</a:t>
            </a:r>
          </a:p>
          <a:p>
            <a:r>
              <a:rPr lang="en-US" sz="4000" b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Bắt buộc một đội khác phải tham gia t</a:t>
            </a:r>
            <a:r>
              <a:rPr lang="vi-VN" sz="4000" b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4000" b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ơng tự</a:t>
            </a:r>
          </a:p>
        </p:txBody>
      </p:sp>
    </p:spTree>
    <p:extLst>
      <p:ext uri="{BB962C8B-B14F-4D97-AF65-F5344CB8AC3E}">
        <p14:creationId xmlns:p14="http://schemas.microsoft.com/office/powerpoint/2010/main" val="241903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FFE5EE"/>
            </a:gs>
            <a:gs pos="100000">
              <a:srgbClr val="FF85AE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3CAC9D-E439-4A90-B4CD-1306DA350E2C}"/>
              </a:ext>
            </a:extLst>
          </p:cNvPr>
          <p:cNvSpPr/>
          <p:nvPr/>
        </p:nvSpPr>
        <p:spPr>
          <a:xfrm>
            <a:off x="99391" y="5334948"/>
            <a:ext cx="8945217" cy="138499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D811F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C</a:t>
            </a:r>
            <a:r>
              <a:rPr kumimoji="0" lang="vi-VN" sz="2800" b="1" i="0" u="none" strike="noStrike" kern="1200" cap="none" spc="0" normalizeH="0" baseline="0" noProof="0">
                <a:ln>
                  <a:noFill/>
                </a:ln>
                <a:solidFill>
                  <a:srgbClr val="CD811F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D811F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 một số điểm. Nếu trả lời đúng sẽ đ</a:t>
            </a:r>
            <a:r>
              <a:rPr kumimoji="0" lang="vi-VN" sz="2800" b="1" i="0" u="none" strike="noStrike" kern="1200" cap="none" spc="0" normalizeH="0" baseline="0" noProof="0">
                <a:ln>
                  <a:noFill/>
                </a:ln>
                <a:solidFill>
                  <a:srgbClr val="CD811F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D811F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 th</a:t>
            </a:r>
            <a:r>
              <a:rPr kumimoji="0" lang="vi-VN" sz="2800" b="1" i="0" u="none" strike="noStrike" kern="1200" cap="none" spc="0" normalizeH="0" baseline="0" noProof="0">
                <a:ln>
                  <a:noFill/>
                </a:ln>
                <a:solidFill>
                  <a:srgbClr val="CD811F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D811F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ởng thêm đúng số điểm đó. Nếu sai thì mất.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D811F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Bắt buộc một đội khác phải tham gia t</a:t>
            </a:r>
            <a:r>
              <a:rPr kumimoji="0" lang="vi-VN" sz="2800" b="1" i="0" u="none" strike="noStrike" kern="1200" cap="none" spc="0" normalizeH="0" baseline="0" noProof="0">
                <a:ln>
                  <a:noFill/>
                </a:ln>
                <a:solidFill>
                  <a:srgbClr val="CD811F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D811F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ơng tự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D2C643-7A93-4734-8072-6D421B31037F}"/>
              </a:ext>
            </a:extLst>
          </p:cNvPr>
          <p:cNvSpPr/>
          <p:nvPr/>
        </p:nvSpPr>
        <p:spPr>
          <a:xfrm>
            <a:off x="99391" y="3355115"/>
            <a:ext cx="8945218" cy="95410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Bảo vệ đội bạn hoặc một đội khác khỏi sự TẤN CÔNG hoặc THÁCH ĐẤU từ các nhóm khác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33A731-9051-4A14-8759-BDF47B2E3918}"/>
              </a:ext>
            </a:extLst>
          </p:cNvPr>
          <p:cNvSpPr/>
          <p:nvPr/>
        </p:nvSpPr>
        <p:spPr>
          <a:xfrm>
            <a:off x="99391" y="791755"/>
            <a:ext cx="8945217" cy="15696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trả lời đúng bạn sẽ đ</a:t>
            </a:r>
            <a:r>
              <a:rPr lang="vi-VN" sz="3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3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 x2 điểm cộng thêm và trừ x1 điểm cộng thêm tất cả các đội còn lại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E5AEC1-5314-48A0-B3CB-910E6DC0BCB0}"/>
              </a:ext>
            </a:extLst>
          </p:cNvPr>
          <p:cNvSpPr/>
          <p:nvPr/>
        </p:nvSpPr>
        <p:spPr>
          <a:xfrm>
            <a:off x="1480573" y="214743"/>
            <a:ext cx="2426684" cy="594177"/>
          </a:xfrm>
          <a:prstGeom prst="rect">
            <a:avLst/>
          </a:prstGeom>
          <a:gradFill>
            <a:gsLst>
              <a:gs pos="0">
                <a:srgbClr val="FF0000">
                  <a:lumMod val="5000"/>
                  <a:lumOff val="95000"/>
                </a:srgbClr>
              </a:gs>
              <a:gs pos="49000">
                <a:srgbClr val="FF0000">
                  <a:lumMod val="61000"/>
                  <a:lumOff val="39000"/>
                </a:srgbClr>
              </a:gs>
              <a:gs pos="49000">
                <a:srgbClr val="FF0000"/>
              </a:gs>
              <a:gs pos="92000">
                <a:srgbClr val="FF0000">
                  <a:lumMod val="49000"/>
                  <a:lumOff val="51000"/>
                </a:srgbClr>
              </a:gs>
              <a:gs pos="100000">
                <a:srgbClr val="FF0000">
                  <a:lumMod val="33000"/>
                  <a:lumOff val="67000"/>
                </a:srgb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FFFF00"/>
                </a:solidFill>
                <a:latin typeface="VNI-Avo" pitchFamily="2" charset="0"/>
              </a:rPr>
              <a:t>TAÁN COÂNG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FECF731-DC37-4B96-B985-ED4BEC3625F1}"/>
              </a:ext>
            </a:extLst>
          </p:cNvPr>
          <p:cNvSpPr/>
          <p:nvPr/>
        </p:nvSpPr>
        <p:spPr>
          <a:xfrm>
            <a:off x="891949" y="120340"/>
            <a:ext cx="782980" cy="7829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857A79D-BDE0-4098-A229-D655523429DF}"/>
              </a:ext>
            </a:extLst>
          </p:cNvPr>
          <p:cNvGrpSpPr/>
          <p:nvPr/>
        </p:nvGrpSpPr>
        <p:grpSpPr>
          <a:xfrm>
            <a:off x="814206" y="42598"/>
            <a:ext cx="938464" cy="938464"/>
            <a:chOff x="963038" y="904672"/>
            <a:chExt cx="2402732" cy="2402732"/>
          </a:xfrm>
        </p:grpSpPr>
        <p:sp>
          <p:nvSpPr>
            <p:cNvPr id="26" name="Block Arc 25">
              <a:extLst>
                <a:ext uri="{FF2B5EF4-FFF2-40B4-BE49-F238E27FC236}">
                  <a16:creationId xmlns:a16="http://schemas.microsoft.com/office/drawing/2014/main" id="{FC9F731E-6D68-4EEB-85BF-E203BE5A6935}"/>
                </a:ext>
              </a:extLst>
            </p:cNvPr>
            <p:cNvSpPr/>
            <p:nvPr/>
          </p:nvSpPr>
          <p:spPr>
            <a:xfrm>
              <a:off x="1074508" y="1006414"/>
              <a:ext cx="2208976" cy="2208976"/>
            </a:xfrm>
            <a:prstGeom prst="blockArc">
              <a:avLst>
                <a:gd name="adj1" fmla="val 10800000"/>
                <a:gd name="adj2" fmla="val 16003275"/>
                <a:gd name="adj3" fmla="val 1091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F72B71D-ADAD-45D7-8193-34A19E29B021}"/>
                </a:ext>
              </a:extLst>
            </p:cNvPr>
            <p:cNvSpPr/>
            <p:nvPr/>
          </p:nvSpPr>
          <p:spPr>
            <a:xfrm>
              <a:off x="963038" y="904672"/>
              <a:ext cx="2402732" cy="24027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3ED18DDA-34A9-436C-8505-82361EBA4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4444" y1="70222" x2="70222" y2="84000"/>
                        <a14:backgroundMark x1="98667" y1="99556" x2="99556" y2="98222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932339" y="148085"/>
            <a:ext cx="690799" cy="69079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8DB60F2-DA38-4B1B-B402-905D4CAF8E89}"/>
              </a:ext>
            </a:extLst>
          </p:cNvPr>
          <p:cNvGrpSpPr/>
          <p:nvPr/>
        </p:nvGrpSpPr>
        <p:grpSpPr>
          <a:xfrm>
            <a:off x="853847" y="2580379"/>
            <a:ext cx="3025863" cy="918079"/>
            <a:chOff x="1481560" y="45121"/>
            <a:chExt cx="6447098" cy="195611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FCC8B96-F8DE-4073-87BF-77FCD240A4D6}"/>
                </a:ext>
              </a:extLst>
            </p:cNvPr>
            <p:cNvSpPr/>
            <p:nvPr/>
          </p:nvSpPr>
          <p:spPr>
            <a:xfrm>
              <a:off x="2870522" y="403936"/>
              <a:ext cx="5058136" cy="1238491"/>
            </a:xfrm>
            <a:prstGeom prst="rect">
              <a:avLst/>
            </a:prstGeom>
            <a:gradFill>
              <a:gsLst>
                <a:gs pos="0">
                  <a:srgbClr val="2D1DFF">
                    <a:lumMod val="13000"/>
                    <a:lumOff val="87000"/>
                  </a:srgbClr>
                </a:gs>
                <a:gs pos="49000">
                  <a:srgbClr val="2D1DFF">
                    <a:lumMod val="76000"/>
                    <a:lumOff val="24000"/>
                  </a:srgbClr>
                </a:gs>
                <a:gs pos="49000">
                  <a:srgbClr val="2D1DFF">
                    <a:lumMod val="91000"/>
                  </a:srgbClr>
                </a:gs>
                <a:gs pos="92000">
                  <a:srgbClr val="2D1DFF">
                    <a:lumMod val="60000"/>
                    <a:lumOff val="40000"/>
                  </a:srgbClr>
                </a:gs>
                <a:gs pos="100000">
                  <a:srgbClr val="2D1DFF">
                    <a:lumMod val="37000"/>
                    <a:lumOff val="63000"/>
                  </a:srgbClr>
                </a:gs>
              </a:gsLst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solidFill>
                    <a:srgbClr val="FFFF00"/>
                  </a:solidFill>
                  <a:latin typeface="VNI-Avo" pitchFamily="2" charset="0"/>
                </a:rPr>
                <a:t>PHOØNG THUÛ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691C96D-37BA-47C0-A447-084276BED89F}"/>
                </a:ext>
              </a:extLst>
            </p:cNvPr>
            <p:cNvSpPr/>
            <p:nvPr/>
          </p:nvSpPr>
          <p:spPr>
            <a:xfrm>
              <a:off x="1643605" y="207166"/>
              <a:ext cx="1632029" cy="1632029"/>
            </a:xfrm>
            <a:prstGeom prst="ellipse">
              <a:avLst/>
            </a:prstGeom>
            <a:solidFill>
              <a:srgbClr val="2D1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E17F701-5489-4D59-90ED-7B81B11FC50D}"/>
                </a:ext>
              </a:extLst>
            </p:cNvPr>
            <p:cNvGrpSpPr/>
            <p:nvPr/>
          </p:nvGrpSpPr>
          <p:grpSpPr>
            <a:xfrm rot="5400000">
              <a:off x="1481560" y="45121"/>
              <a:ext cx="1956118" cy="1956118"/>
              <a:chOff x="963038" y="904672"/>
              <a:chExt cx="2402732" cy="2402732"/>
            </a:xfrm>
          </p:grpSpPr>
          <p:sp>
            <p:nvSpPr>
              <p:cNvPr id="13" name="Block Arc 12">
                <a:extLst>
                  <a:ext uri="{FF2B5EF4-FFF2-40B4-BE49-F238E27FC236}">
                    <a16:creationId xmlns:a16="http://schemas.microsoft.com/office/drawing/2014/main" id="{BFC7E022-81BC-4C1E-A53E-3B9EA200C334}"/>
                  </a:ext>
                </a:extLst>
              </p:cNvPr>
              <p:cNvSpPr/>
              <p:nvPr/>
            </p:nvSpPr>
            <p:spPr>
              <a:xfrm>
                <a:off x="1074508" y="1006414"/>
                <a:ext cx="2208976" cy="2208976"/>
              </a:xfrm>
              <a:prstGeom prst="blockArc">
                <a:avLst>
                  <a:gd name="adj1" fmla="val 10800000"/>
                  <a:gd name="adj2" fmla="val 16003275"/>
                  <a:gd name="adj3" fmla="val 10912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363C5DC-07D3-4F6F-8C3F-D11006429ED7}"/>
                  </a:ext>
                </a:extLst>
              </p:cNvPr>
              <p:cNvSpPr/>
              <p:nvPr/>
            </p:nvSpPr>
            <p:spPr>
              <a:xfrm>
                <a:off x="963038" y="904672"/>
                <a:ext cx="2402732" cy="24027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F6C6037-AE2F-4EB4-8788-5699C42EC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1814" y="203921"/>
              <a:ext cx="1747690" cy="174769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B4A50C5-6BCB-4CEA-83D6-87790474FFBF}"/>
              </a:ext>
            </a:extLst>
          </p:cNvPr>
          <p:cNvGrpSpPr/>
          <p:nvPr/>
        </p:nvGrpSpPr>
        <p:grpSpPr>
          <a:xfrm>
            <a:off x="853847" y="4582326"/>
            <a:ext cx="3025864" cy="918079"/>
            <a:chOff x="701447" y="4419600"/>
            <a:chExt cx="3025864" cy="91807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2E55C0-B61E-4997-A25A-31E253CF3551}"/>
                </a:ext>
              </a:extLst>
            </p:cNvPr>
            <p:cNvSpPr/>
            <p:nvPr/>
          </p:nvSpPr>
          <p:spPr>
            <a:xfrm>
              <a:off x="1353339" y="4588005"/>
              <a:ext cx="2373972" cy="581270"/>
            </a:xfrm>
            <a:prstGeom prst="rect">
              <a:avLst/>
            </a:prstGeom>
            <a:gradFill>
              <a:gsLst>
                <a:gs pos="0">
                  <a:srgbClr val="FFFF00">
                    <a:lumMod val="0"/>
                    <a:lumOff val="100000"/>
                  </a:srgbClr>
                </a:gs>
                <a:gs pos="49000">
                  <a:srgbClr val="FFFF00">
                    <a:lumMod val="37000"/>
                    <a:lumOff val="63000"/>
                  </a:srgbClr>
                </a:gs>
                <a:gs pos="49000">
                  <a:srgbClr val="FFFF00"/>
                </a:gs>
                <a:gs pos="92000">
                  <a:srgbClr val="FFFF00">
                    <a:lumMod val="45000"/>
                    <a:lumOff val="55000"/>
                  </a:srgbClr>
                </a:gs>
                <a:gs pos="100000">
                  <a:srgbClr val="FFFF00">
                    <a:lumMod val="0"/>
                    <a:lumOff val="100000"/>
                  </a:srgbClr>
                </a:gs>
              </a:gsLst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VNI-Avo" pitchFamily="2" charset="0"/>
                  <a:ea typeface="+mn-ea"/>
                  <a:cs typeface="+mn-cs"/>
                </a:rPr>
                <a:t>THAÙCH ÑAÁU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39CE7CE-C33E-41A9-957A-1F791CA62D5E}"/>
                </a:ext>
              </a:extLst>
            </p:cNvPr>
            <p:cNvSpPr/>
            <p:nvPr/>
          </p:nvSpPr>
          <p:spPr>
            <a:xfrm>
              <a:off x="777501" y="4495654"/>
              <a:ext cx="765972" cy="76597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AA5C298-354E-4C3D-9DA9-4BD387C045E1}"/>
                </a:ext>
              </a:extLst>
            </p:cNvPr>
            <p:cNvGrpSpPr/>
            <p:nvPr/>
          </p:nvGrpSpPr>
          <p:grpSpPr>
            <a:xfrm rot="10800000">
              <a:off x="701447" y="4419600"/>
              <a:ext cx="918079" cy="918079"/>
              <a:chOff x="963038" y="904672"/>
              <a:chExt cx="2402732" cy="2402732"/>
            </a:xfrm>
          </p:grpSpPr>
          <p:sp>
            <p:nvSpPr>
              <p:cNvPr id="18" name="Block Arc 17">
                <a:extLst>
                  <a:ext uri="{FF2B5EF4-FFF2-40B4-BE49-F238E27FC236}">
                    <a16:creationId xmlns:a16="http://schemas.microsoft.com/office/drawing/2014/main" id="{641C3031-542B-40DA-98A0-4B60F6595E9F}"/>
                  </a:ext>
                </a:extLst>
              </p:cNvPr>
              <p:cNvSpPr/>
              <p:nvPr/>
            </p:nvSpPr>
            <p:spPr>
              <a:xfrm>
                <a:off x="1074508" y="1006414"/>
                <a:ext cx="2208976" cy="2208976"/>
              </a:xfrm>
              <a:prstGeom prst="blockArc">
                <a:avLst>
                  <a:gd name="adj1" fmla="val 10800000"/>
                  <a:gd name="adj2" fmla="val 16003275"/>
                  <a:gd name="adj3" fmla="val 10912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07BAAAC-C9D6-4FBC-8FAE-0EEB2A712F89}"/>
                  </a:ext>
                </a:extLst>
              </p:cNvPr>
              <p:cNvSpPr/>
              <p:nvPr/>
            </p:nvSpPr>
            <p:spPr>
              <a:xfrm>
                <a:off x="963038" y="904672"/>
                <a:ext cx="2402732" cy="24027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6B57A4D-9005-43CE-BB7C-BA560E23B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778" b="94667" l="3111" r="96889">
                          <a14:foregroundMark x1="81778" y1="19111" x2="71111" y2="27111"/>
                          <a14:foregroundMark x1="35111" y1="55556" x2="26222" y2="60000"/>
                        </a14:backgroundRemoval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8500" y="4466653"/>
              <a:ext cx="820257" cy="8202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0738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E0F1FF0-6769-43BF-B6DD-372EF061A097}"/>
              </a:ext>
            </a:extLst>
          </p:cNvPr>
          <p:cNvGrpSpPr/>
          <p:nvPr/>
        </p:nvGrpSpPr>
        <p:grpSpPr>
          <a:xfrm>
            <a:off x="690541" y="257207"/>
            <a:ext cx="3215768" cy="3215768"/>
            <a:chOff x="1481560" y="1270023"/>
            <a:chExt cx="1956118" cy="195611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0AD4B9E-61A7-4FE3-A3C4-453BEFB0FFD6}"/>
                </a:ext>
              </a:extLst>
            </p:cNvPr>
            <p:cNvSpPr/>
            <p:nvPr/>
          </p:nvSpPr>
          <p:spPr>
            <a:xfrm>
              <a:off x="1643605" y="1432068"/>
              <a:ext cx="1632029" cy="163202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BA790BB-14C8-4525-9EA8-236002F23B8C}"/>
                </a:ext>
              </a:extLst>
            </p:cNvPr>
            <p:cNvGrpSpPr/>
            <p:nvPr/>
          </p:nvGrpSpPr>
          <p:grpSpPr>
            <a:xfrm>
              <a:off x="1481560" y="1270023"/>
              <a:ext cx="1956118" cy="1956118"/>
              <a:chOff x="963038" y="904672"/>
              <a:chExt cx="2402732" cy="2402732"/>
            </a:xfrm>
          </p:grpSpPr>
          <p:sp>
            <p:nvSpPr>
              <p:cNvPr id="37" name="Block Arc 36">
                <a:extLst>
                  <a:ext uri="{FF2B5EF4-FFF2-40B4-BE49-F238E27FC236}">
                    <a16:creationId xmlns:a16="http://schemas.microsoft.com/office/drawing/2014/main" id="{93CABAB5-021E-4758-897C-C7FD658CF649}"/>
                  </a:ext>
                </a:extLst>
              </p:cNvPr>
              <p:cNvSpPr/>
              <p:nvPr/>
            </p:nvSpPr>
            <p:spPr>
              <a:xfrm>
                <a:off x="1074508" y="1006414"/>
                <a:ext cx="2208976" cy="2208976"/>
              </a:xfrm>
              <a:prstGeom prst="blockArc">
                <a:avLst>
                  <a:gd name="adj1" fmla="val 10800000"/>
                  <a:gd name="adj2" fmla="val 16003275"/>
                  <a:gd name="adj3" fmla="val 1091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C31CE79-5F69-4406-834C-CD8F3286B8A4}"/>
                  </a:ext>
                </a:extLst>
              </p:cNvPr>
              <p:cNvSpPr/>
              <p:nvPr/>
            </p:nvSpPr>
            <p:spPr>
              <a:xfrm>
                <a:off x="963038" y="904672"/>
                <a:ext cx="2402732" cy="24027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4F0514DF-06D0-4FCD-B468-C55CB1C94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84444" y1="70222" x2="70222" y2="84000"/>
                          <a14:backgroundMark x1="98667" y1="99556" x2="99556" y2="98222"/>
                        </a14:backgroundRemoval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5400000">
              <a:off x="1727794" y="1489899"/>
              <a:ext cx="1439889" cy="1439888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D771BFC-AED6-43CC-BC8B-BCCCD9C0A439}"/>
              </a:ext>
            </a:extLst>
          </p:cNvPr>
          <p:cNvGrpSpPr/>
          <p:nvPr/>
        </p:nvGrpSpPr>
        <p:grpSpPr>
          <a:xfrm>
            <a:off x="5279264" y="203671"/>
            <a:ext cx="3215768" cy="3215768"/>
            <a:chOff x="5814496" y="1352853"/>
            <a:chExt cx="1956118" cy="1956118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C93AAF6-07EA-404B-8BF0-E2AC3D9E7D60}"/>
                </a:ext>
              </a:extLst>
            </p:cNvPr>
            <p:cNvSpPr/>
            <p:nvPr/>
          </p:nvSpPr>
          <p:spPr>
            <a:xfrm>
              <a:off x="5976541" y="1514898"/>
              <a:ext cx="1632029" cy="1632029"/>
            </a:xfrm>
            <a:prstGeom prst="ellipse">
              <a:avLst/>
            </a:prstGeom>
            <a:solidFill>
              <a:srgbClr val="2D1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0C4F8C5-B359-442C-AD39-9B3E6BBF486D}"/>
                </a:ext>
              </a:extLst>
            </p:cNvPr>
            <p:cNvGrpSpPr/>
            <p:nvPr/>
          </p:nvGrpSpPr>
          <p:grpSpPr>
            <a:xfrm rot="5400000">
              <a:off x="5814496" y="1352853"/>
              <a:ext cx="1956118" cy="1956118"/>
              <a:chOff x="963038" y="904672"/>
              <a:chExt cx="2402732" cy="2402732"/>
            </a:xfrm>
          </p:grpSpPr>
          <p:sp>
            <p:nvSpPr>
              <p:cNvPr id="52" name="Block Arc 51">
                <a:extLst>
                  <a:ext uri="{FF2B5EF4-FFF2-40B4-BE49-F238E27FC236}">
                    <a16:creationId xmlns:a16="http://schemas.microsoft.com/office/drawing/2014/main" id="{005C2BEC-90F0-475F-9EC8-B7372924F37A}"/>
                  </a:ext>
                </a:extLst>
              </p:cNvPr>
              <p:cNvSpPr/>
              <p:nvPr/>
            </p:nvSpPr>
            <p:spPr>
              <a:xfrm>
                <a:off x="1074508" y="1006414"/>
                <a:ext cx="2208976" cy="2208976"/>
              </a:xfrm>
              <a:prstGeom prst="blockArc">
                <a:avLst>
                  <a:gd name="adj1" fmla="val 10800000"/>
                  <a:gd name="adj2" fmla="val 16003275"/>
                  <a:gd name="adj3" fmla="val 1091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2FE54521-ECFE-40E9-8A7A-7F7FC2477C2A}"/>
                  </a:ext>
                </a:extLst>
              </p:cNvPr>
              <p:cNvSpPr/>
              <p:nvPr/>
            </p:nvSpPr>
            <p:spPr>
              <a:xfrm>
                <a:off x="963038" y="904672"/>
                <a:ext cx="2402732" cy="24027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0BA546A6-9BFA-4236-A8A4-599389FC9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4750" y="1511653"/>
              <a:ext cx="1747690" cy="174769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8424097-365E-495B-AFA5-E28EAD1AFA42}"/>
              </a:ext>
            </a:extLst>
          </p:cNvPr>
          <p:cNvGrpSpPr/>
          <p:nvPr/>
        </p:nvGrpSpPr>
        <p:grpSpPr>
          <a:xfrm>
            <a:off x="2948350" y="3290022"/>
            <a:ext cx="3215768" cy="3215768"/>
            <a:chOff x="3597901" y="3848193"/>
            <a:chExt cx="1956118" cy="1956118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F500959-C467-435B-9744-CA203D621C3D}"/>
                </a:ext>
              </a:extLst>
            </p:cNvPr>
            <p:cNvSpPr/>
            <p:nvPr/>
          </p:nvSpPr>
          <p:spPr>
            <a:xfrm>
              <a:off x="3759946" y="4010238"/>
              <a:ext cx="1632029" cy="163202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78BD79A-2AC0-4290-A3C8-88CE5B1171DD}"/>
                </a:ext>
              </a:extLst>
            </p:cNvPr>
            <p:cNvGrpSpPr/>
            <p:nvPr/>
          </p:nvGrpSpPr>
          <p:grpSpPr>
            <a:xfrm rot="10800000">
              <a:off x="3597901" y="3848193"/>
              <a:ext cx="1956118" cy="1956118"/>
              <a:chOff x="963038" y="904672"/>
              <a:chExt cx="2402732" cy="2402732"/>
            </a:xfrm>
          </p:grpSpPr>
          <p:sp>
            <p:nvSpPr>
              <p:cNvPr id="57" name="Block Arc 56">
                <a:extLst>
                  <a:ext uri="{FF2B5EF4-FFF2-40B4-BE49-F238E27FC236}">
                    <a16:creationId xmlns:a16="http://schemas.microsoft.com/office/drawing/2014/main" id="{C88998B5-26FC-4D34-92C2-D3711B8920D3}"/>
                  </a:ext>
                </a:extLst>
              </p:cNvPr>
              <p:cNvSpPr/>
              <p:nvPr/>
            </p:nvSpPr>
            <p:spPr>
              <a:xfrm>
                <a:off x="1074508" y="1006414"/>
                <a:ext cx="2208976" cy="2208976"/>
              </a:xfrm>
              <a:prstGeom prst="blockArc">
                <a:avLst>
                  <a:gd name="adj1" fmla="val 10800000"/>
                  <a:gd name="adj2" fmla="val 16003275"/>
                  <a:gd name="adj3" fmla="val 1091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5D5F7BA9-C7A2-422F-9029-57590BA0C91C}"/>
                  </a:ext>
                </a:extLst>
              </p:cNvPr>
              <p:cNvSpPr/>
              <p:nvPr/>
            </p:nvSpPr>
            <p:spPr>
              <a:xfrm>
                <a:off x="963038" y="904672"/>
                <a:ext cx="2402732" cy="24027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5E96BCB2-2133-4029-8C87-D94742C89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778" b="94667" l="3111" r="96889">
                          <a14:foregroundMark x1="81778" y1="19111" x2="71111" y2="27111"/>
                          <a14:foregroundMark x1="35111" y1="55556" x2="26222" y2="60000"/>
                        </a14:backgroundRemoval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1704" y="3948447"/>
              <a:ext cx="1747692" cy="17476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784306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1_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675</TotalTime>
  <Words>1317</Words>
  <Application>Microsoft Office PowerPoint</Application>
  <PresentationFormat>On-screen Show (4:3)</PresentationFormat>
  <Paragraphs>146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.VnBahamasB</vt:lpstr>
      <vt:lpstr>Arial</vt:lpstr>
      <vt:lpstr>Calibri</vt:lpstr>
      <vt:lpstr>Calibri Light</vt:lpstr>
      <vt:lpstr>Century Gothic</vt:lpstr>
      <vt:lpstr>Tahoma</vt:lpstr>
      <vt:lpstr>Times New Roman</vt:lpstr>
      <vt:lpstr>VNI-Ajino</vt:lpstr>
      <vt:lpstr>VNI-Avo</vt:lpstr>
      <vt:lpstr>Wingdings 3</vt:lpstr>
      <vt:lpstr>Slice</vt:lpstr>
      <vt:lpstr>1_Slice</vt:lpstr>
      <vt:lpstr>Office Theme</vt:lpstr>
      <vt:lpstr>PowerPoint Presentation</vt:lpstr>
      <vt:lpstr>Ai-CG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AICAIGIODAU</dc:title>
  <dc:creator>Gideon</dc:creator>
  <cp:lastModifiedBy>Administrator</cp:lastModifiedBy>
  <cp:revision>251</cp:revision>
  <dcterms:created xsi:type="dcterms:W3CDTF">2017-06-29T03:12:08Z</dcterms:created>
  <dcterms:modified xsi:type="dcterms:W3CDTF">2023-07-28T06:46:58Z</dcterms:modified>
</cp:coreProperties>
</file>