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72" r:id="rId3"/>
    <p:sldId id="286" r:id="rId4"/>
    <p:sldId id="285" r:id="rId5"/>
    <p:sldId id="284" r:id="rId6"/>
    <p:sldId id="283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46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1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4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5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5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42B1-2091-4744-8555-993E79CEEA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7323-01CA-41F3-A685-53A64513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FBD14-E0E2-46A8-B87C-6BCC61FEA508}"/>
              </a:ext>
            </a:extLst>
          </p:cNvPr>
          <p:cNvSpPr/>
          <p:nvPr/>
        </p:nvSpPr>
        <p:spPr>
          <a:xfrm>
            <a:off x="1752461" y="2609531"/>
            <a:ext cx="4161972" cy="1107996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66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TÔI TẢ BẠN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CE8B0-CB05-42DD-94D3-85EE5083BF89}"/>
              </a:ext>
            </a:extLst>
          </p:cNvPr>
          <p:cNvSpPr/>
          <p:nvPr/>
        </p:nvSpPr>
        <p:spPr>
          <a:xfrm>
            <a:off x="5777779" y="2480578"/>
            <a:ext cx="19886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ED7D31"/>
                </a:solidFill>
                <a:effectLst>
                  <a:outerShdw dist="38100" dir="2700000" algn="tl" rotWithShape="0">
                    <a:schemeClr val="tx2">
                      <a:lumMod val="40000"/>
                      <a:lumOff val="60000"/>
                    </a:schemeClr>
                  </a:outerShdw>
                </a:effectLst>
              </a:rPr>
              <a:t>COI</a:t>
            </a:r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ED7D31"/>
              </a:solidFill>
              <a:effectLst>
                <a:outerShdw dist="38100" dir="2700000" algn="tl" rotWithShape="0">
                  <a:schemeClr val="tx2">
                    <a:lumMod val="40000"/>
                    <a:lumOff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004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ardrop 10">
            <a:extLst>
              <a:ext uri="{FF2B5EF4-FFF2-40B4-BE49-F238E27FC236}">
                <a16:creationId xmlns:a16="http://schemas.microsoft.com/office/drawing/2014/main" id="{5515292A-E54C-48C3-B075-D2485D6E55D8}"/>
              </a:ext>
            </a:extLst>
          </p:cNvPr>
          <p:cNvSpPr/>
          <p:nvPr/>
        </p:nvSpPr>
        <p:spPr>
          <a:xfrm rot="2700000">
            <a:off x="4554656" y="1482693"/>
            <a:ext cx="1835921" cy="1835921"/>
          </a:xfrm>
          <a:prstGeom prst="teardrop">
            <a:avLst>
              <a:gd name="adj" fmla="val 100000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hemeClr val="accent3">
              <a:hueOff val="1355300"/>
              <a:satOff val="50000"/>
              <a:lumOff val="-7353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Freeform: Shape 11">
            <a:hlinkClick r:id="rId2" action="ppaction://hlinksldjump"/>
            <a:extLst>
              <a:ext uri="{FF2B5EF4-FFF2-40B4-BE49-F238E27FC236}">
                <a16:creationId xmlns:a16="http://schemas.microsoft.com/office/drawing/2014/main" id="{51FB7EEE-878F-4A00-9213-2486948425A5}"/>
              </a:ext>
            </a:extLst>
          </p:cNvPr>
          <p:cNvSpPr/>
          <p:nvPr/>
        </p:nvSpPr>
        <p:spPr>
          <a:xfrm>
            <a:off x="4748799" y="1677075"/>
            <a:ext cx="1447634" cy="1447480"/>
          </a:xfrm>
          <a:custGeom>
            <a:avLst/>
            <a:gdLst>
              <a:gd name="connsiteX0" fmla="*/ 0 w 1718142"/>
              <a:gd name="connsiteY0" fmla="*/ 858980 h 1717959"/>
              <a:gd name="connsiteX1" fmla="*/ 859071 w 1718142"/>
              <a:gd name="connsiteY1" fmla="*/ 0 h 1717959"/>
              <a:gd name="connsiteX2" fmla="*/ 1718142 w 1718142"/>
              <a:gd name="connsiteY2" fmla="*/ 858980 h 1717959"/>
              <a:gd name="connsiteX3" fmla="*/ 859071 w 1718142"/>
              <a:gd name="connsiteY3" fmla="*/ 1717960 h 1717959"/>
              <a:gd name="connsiteX4" fmla="*/ 0 w 1718142"/>
              <a:gd name="connsiteY4" fmla="*/ 858980 h 171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142" h="1717959">
                <a:moveTo>
                  <a:pt x="0" y="858980"/>
                </a:moveTo>
                <a:cubicBezTo>
                  <a:pt x="0" y="384578"/>
                  <a:pt x="384619" y="0"/>
                  <a:pt x="859071" y="0"/>
                </a:cubicBezTo>
                <a:cubicBezTo>
                  <a:pt x="1333523" y="0"/>
                  <a:pt x="1718142" y="384578"/>
                  <a:pt x="1718142" y="858980"/>
                </a:cubicBezTo>
                <a:cubicBezTo>
                  <a:pt x="1718142" y="1333382"/>
                  <a:pt x="1333523" y="1717960"/>
                  <a:pt x="859071" y="1717960"/>
                </a:cubicBezTo>
                <a:cubicBezTo>
                  <a:pt x="384619" y="1717960"/>
                  <a:pt x="0" y="1333382"/>
                  <a:pt x="0" y="858980"/>
                </a:cubicBez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8170" tIns="328019" rIns="328170" bIns="328019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/>
              <a:t>2</a:t>
            </a:r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BA25DA63-954C-4E42-A429-EE933B8F1469}"/>
              </a:ext>
            </a:extLst>
          </p:cNvPr>
          <p:cNvSpPr/>
          <p:nvPr/>
        </p:nvSpPr>
        <p:spPr>
          <a:xfrm rot="2700000">
            <a:off x="2652598" y="1482692"/>
            <a:ext cx="1835921" cy="1835921"/>
          </a:xfrm>
          <a:prstGeom prst="teardrop">
            <a:avLst>
              <a:gd name="adj" fmla="val 100000"/>
            </a:avLst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Freeform: Shape 13">
            <a:hlinkClick r:id="rId3" action="ppaction://hlinksldjump"/>
            <a:extLst>
              <a:ext uri="{FF2B5EF4-FFF2-40B4-BE49-F238E27FC236}">
                <a16:creationId xmlns:a16="http://schemas.microsoft.com/office/drawing/2014/main" id="{2E4B5EDC-DAA4-4618-98AB-B3B6037B6BF2}"/>
              </a:ext>
            </a:extLst>
          </p:cNvPr>
          <p:cNvSpPr/>
          <p:nvPr/>
        </p:nvSpPr>
        <p:spPr>
          <a:xfrm>
            <a:off x="2846740" y="1677075"/>
            <a:ext cx="1447634" cy="1447480"/>
          </a:xfrm>
          <a:custGeom>
            <a:avLst/>
            <a:gdLst>
              <a:gd name="connsiteX0" fmla="*/ 0 w 1718142"/>
              <a:gd name="connsiteY0" fmla="*/ 858980 h 1717959"/>
              <a:gd name="connsiteX1" fmla="*/ 859071 w 1718142"/>
              <a:gd name="connsiteY1" fmla="*/ 0 h 1717959"/>
              <a:gd name="connsiteX2" fmla="*/ 1718142 w 1718142"/>
              <a:gd name="connsiteY2" fmla="*/ 858980 h 1717959"/>
              <a:gd name="connsiteX3" fmla="*/ 859071 w 1718142"/>
              <a:gd name="connsiteY3" fmla="*/ 1717960 h 1717959"/>
              <a:gd name="connsiteX4" fmla="*/ 0 w 1718142"/>
              <a:gd name="connsiteY4" fmla="*/ 858980 h 171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142" h="1717959">
                <a:moveTo>
                  <a:pt x="0" y="858980"/>
                </a:moveTo>
                <a:cubicBezTo>
                  <a:pt x="0" y="384578"/>
                  <a:pt x="384619" y="0"/>
                  <a:pt x="859071" y="0"/>
                </a:cubicBezTo>
                <a:cubicBezTo>
                  <a:pt x="1333523" y="0"/>
                  <a:pt x="1718142" y="384578"/>
                  <a:pt x="1718142" y="858980"/>
                </a:cubicBezTo>
                <a:cubicBezTo>
                  <a:pt x="1718142" y="1333382"/>
                  <a:pt x="1333523" y="1717960"/>
                  <a:pt x="859071" y="1717960"/>
                </a:cubicBezTo>
                <a:cubicBezTo>
                  <a:pt x="384619" y="1717960"/>
                  <a:pt x="0" y="1333382"/>
                  <a:pt x="0" y="858980"/>
                </a:cubicBez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8171" tIns="328019" rIns="328169" bIns="328019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/>
              <a:t>1</a:t>
            </a:r>
          </a:p>
        </p:txBody>
      </p:sp>
      <p:sp>
        <p:nvSpPr>
          <p:cNvPr id="18" name="Teardrop 17">
            <a:hlinkClick r:id="rId4" action="ppaction://hlinksldjump"/>
            <a:extLst>
              <a:ext uri="{FF2B5EF4-FFF2-40B4-BE49-F238E27FC236}">
                <a16:creationId xmlns:a16="http://schemas.microsoft.com/office/drawing/2014/main" id="{DB48998B-F461-4ACC-989A-B9C49880FE0E}"/>
              </a:ext>
            </a:extLst>
          </p:cNvPr>
          <p:cNvSpPr/>
          <p:nvPr/>
        </p:nvSpPr>
        <p:spPr>
          <a:xfrm rot="2700000">
            <a:off x="4554656" y="3603239"/>
            <a:ext cx="1835921" cy="1835921"/>
          </a:xfrm>
          <a:prstGeom prst="teardrop">
            <a:avLst>
              <a:gd name="adj" fmla="val 100000"/>
            </a:avLst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hemeClr val="accent3">
              <a:hueOff val="1355300"/>
              <a:satOff val="50000"/>
              <a:lumOff val="-7353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9" name="Freeform: Shape 18">
            <a:hlinkClick r:id="rId4" action="ppaction://hlinksldjump"/>
            <a:extLst>
              <a:ext uri="{FF2B5EF4-FFF2-40B4-BE49-F238E27FC236}">
                <a16:creationId xmlns:a16="http://schemas.microsoft.com/office/drawing/2014/main" id="{B4472BE9-2F89-41AB-9B71-ECC3339F91E4}"/>
              </a:ext>
            </a:extLst>
          </p:cNvPr>
          <p:cNvSpPr/>
          <p:nvPr/>
        </p:nvSpPr>
        <p:spPr>
          <a:xfrm>
            <a:off x="4748799" y="3797621"/>
            <a:ext cx="1447634" cy="1447480"/>
          </a:xfrm>
          <a:custGeom>
            <a:avLst/>
            <a:gdLst>
              <a:gd name="connsiteX0" fmla="*/ 0 w 1718142"/>
              <a:gd name="connsiteY0" fmla="*/ 858980 h 1717959"/>
              <a:gd name="connsiteX1" fmla="*/ 859071 w 1718142"/>
              <a:gd name="connsiteY1" fmla="*/ 0 h 1717959"/>
              <a:gd name="connsiteX2" fmla="*/ 1718142 w 1718142"/>
              <a:gd name="connsiteY2" fmla="*/ 858980 h 1717959"/>
              <a:gd name="connsiteX3" fmla="*/ 859071 w 1718142"/>
              <a:gd name="connsiteY3" fmla="*/ 1717960 h 1717959"/>
              <a:gd name="connsiteX4" fmla="*/ 0 w 1718142"/>
              <a:gd name="connsiteY4" fmla="*/ 858980 h 171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142" h="1717959">
                <a:moveTo>
                  <a:pt x="0" y="858980"/>
                </a:moveTo>
                <a:cubicBezTo>
                  <a:pt x="0" y="384578"/>
                  <a:pt x="384619" y="0"/>
                  <a:pt x="859071" y="0"/>
                </a:cubicBezTo>
                <a:cubicBezTo>
                  <a:pt x="1333523" y="0"/>
                  <a:pt x="1718142" y="384578"/>
                  <a:pt x="1718142" y="858980"/>
                </a:cubicBezTo>
                <a:cubicBezTo>
                  <a:pt x="1718142" y="1333382"/>
                  <a:pt x="1333523" y="1717960"/>
                  <a:pt x="859071" y="1717960"/>
                </a:cubicBezTo>
                <a:cubicBezTo>
                  <a:pt x="384619" y="1717960"/>
                  <a:pt x="0" y="1333382"/>
                  <a:pt x="0" y="858980"/>
                </a:cubicBez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8170" tIns="328019" rIns="328170" bIns="328019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/>
              <a:t>5</a:t>
            </a:r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3A94F7C0-B0D1-4941-8223-7DC93BD289CA}"/>
              </a:ext>
            </a:extLst>
          </p:cNvPr>
          <p:cNvSpPr/>
          <p:nvPr/>
        </p:nvSpPr>
        <p:spPr>
          <a:xfrm rot="2700000">
            <a:off x="2652597" y="3603239"/>
            <a:ext cx="1835921" cy="1835921"/>
          </a:xfrm>
          <a:prstGeom prst="teardrop">
            <a:avLst>
              <a:gd name="adj" fmla="val 100000"/>
            </a:avLst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1" name="Freeform: Shape 20">
            <a:hlinkClick r:id="rId5" action="ppaction://hlinksldjump"/>
            <a:extLst>
              <a:ext uri="{FF2B5EF4-FFF2-40B4-BE49-F238E27FC236}">
                <a16:creationId xmlns:a16="http://schemas.microsoft.com/office/drawing/2014/main" id="{FF9564E8-FEA6-4E90-91ED-1CCC50C1FA4A}"/>
              </a:ext>
            </a:extLst>
          </p:cNvPr>
          <p:cNvSpPr/>
          <p:nvPr/>
        </p:nvSpPr>
        <p:spPr>
          <a:xfrm>
            <a:off x="2846740" y="3797621"/>
            <a:ext cx="1447634" cy="1447480"/>
          </a:xfrm>
          <a:custGeom>
            <a:avLst/>
            <a:gdLst>
              <a:gd name="connsiteX0" fmla="*/ 0 w 1718142"/>
              <a:gd name="connsiteY0" fmla="*/ 858980 h 1717959"/>
              <a:gd name="connsiteX1" fmla="*/ 859071 w 1718142"/>
              <a:gd name="connsiteY1" fmla="*/ 0 h 1717959"/>
              <a:gd name="connsiteX2" fmla="*/ 1718142 w 1718142"/>
              <a:gd name="connsiteY2" fmla="*/ 858980 h 1717959"/>
              <a:gd name="connsiteX3" fmla="*/ 859071 w 1718142"/>
              <a:gd name="connsiteY3" fmla="*/ 1717960 h 1717959"/>
              <a:gd name="connsiteX4" fmla="*/ 0 w 1718142"/>
              <a:gd name="connsiteY4" fmla="*/ 858980 h 171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142" h="1717959">
                <a:moveTo>
                  <a:pt x="0" y="858980"/>
                </a:moveTo>
                <a:cubicBezTo>
                  <a:pt x="0" y="384578"/>
                  <a:pt x="384619" y="0"/>
                  <a:pt x="859071" y="0"/>
                </a:cubicBezTo>
                <a:cubicBezTo>
                  <a:pt x="1333523" y="0"/>
                  <a:pt x="1718142" y="384578"/>
                  <a:pt x="1718142" y="858980"/>
                </a:cubicBezTo>
                <a:cubicBezTo>
                  <a:pt x="1718142" y="1333382"/>
                  <a:pt x="1333523" y="1717960"/>
                  <a:pt x="859071" y="1717960"/>
                </a:cubicBezTo>
                <a:cubicBezTo>
                  <a:pt x="384619" y="1717960"/>
                  <a:pt x="0" y="1333382"/>
                  <a:pt x="0" y="858980"/>
                </a:cubicBez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8171" tIns="328019" rIns="328169" bIns="328019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406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D5790A-9D12-4294-A175-DC524E887BC1}"/>
              </a:ext>
            </a:extLst>
          </p:cNvPr>
          <p:cNvGrpSpPr/>
          <p:nvPr/>
        </p:nvGrpSpPr>
        <p:grpSpPr>
          <a:xfrm flipH="1">
            <a:off x="124544" y="4162675"/>
            <a:ext cx="1283676" cy="3623129"/>
            <a:chOff x="6985732" y="-19151"/>
            <a:chExt cx="2422571" cy="683761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BEDA64-A759-40D1-9858-7301B0D86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" r="63553"/>
            <a:stretch/>
          </p:blipFill>
          <p:spPr>
            <a:xfrm>
              <a:off x="6985732" y="-19151"/>
              <a:ext cx="2422571" cy="6837618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D5CEB0-A2E7-475D-BB89-33C0E934D863}"/>
                </a:ext>
              </a:extLst>
            </p:cNvPr>
            <p:cNvSpPr/>
            <p:nvPr/>
          </p:nvSpPr>
          <p:spPr>
            <a:xfrm>
              <a:off x="7694676" y="2745192"/>
              <a:ext cx="1039370" cy="123016"/>
            </a:xfrm>
            <a:custGeom>
              <a:avLst/>
              <a:gdLst>
                <a:gd name="connsiteX0" fmla="*/ 0 w 944880"/>
                <a:gd name="connsiteY0" fmla="*/ 0 h 198120"/>
                <a:gd name="connsiteX1" fmla="*/ 441960 w 944880"/>
                <a:gd name="connsiteY1" fmla="*/ 198120 h 198120"/>
                <a:gd name="connsiteX2" fmla="*/ 944880 w 944880"/>
                <a:gd name="connsiteY2" fmla="*/ 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880" h="198120">
                  <a:moveTo>
                    <a:pt x="0" y="0"/>
                  </a:moveTo>
                  <a:cubicBezTo>
                    <a:pt x="142240" y="99060"/>
                    <a:pt x="284480" y="198120"/>
                    <a:pt x="441960" y="198120"/>
                  </a:cubicBezTo>
                  <a:cubicBezTo>
                    <a:pt x="599440" y="198120"/>
                    <a:pt x="772160" y="99060"/>
                    <a:pt x="944880" y="0"/>
                  </a:cubicBezTo>
                </a:path>
              </a:pathLst>
            </a:custGeom>
            <a:noFill/>
            <a:ln w="22225">
              <a:solidFill>
                <a:srgbClr val="CF7A6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A049E3-43D0-4E76-9E12-7B0E5D0C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3269"/>
            <a:ext cx="9144000" cy="2799589"/>
          </a:xfrm>
          <a:prstGeom prst="rect">
            <a:avLst/>
          </a:prstGeom>
        </p:spPr>
      </p:pic>
      <p:sp>
        <p:nvSpPr>
          <p:cNvPr id="46" name="Rectangle: Top Corners Snipped 45">
            <a:extLst>
              <a:ext uri="{FF2B5EF4-FFF2-40B4-BE49-F238E27FC236}">
                <a16:creationId xmlns:a16="http://schemas.microsoft.com/office/drawing/2014/main" id="{39E98AAA-B2EC-418A-AFF0-7BADD6026A9B}"/>
              </a:ext>
            </a:extLst>
          </p:cNvPr>
          <p:cNvSpPr/>
          <p:nvPr/>
        </p:nvSpPr>
        <p:spPr>
          <a:xfrm rot="10800000">
            <a:off x="0" y="71629"/>
            <a:ext cx="9144000" cy="1143000"/>
          </a:xfrm>
          <a:prstGeom prst="snip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7620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scene3d>
            <a:camera prst="orthographicFront"/>
            <a:lightRig rig="threePt" dir="t"/>
          </a:scene3d>
          <a:sp3d contourW="38100">
            <a:bevelT w="419100" h="247650" prst="angle"/>
            <a:contourClr>
              <a:srgbClr val="FFFF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398C8-CB47-4388-85D9-4EDDE26959C8}"/>
              </a:ext>
            </a:extLst>
          </p:cNvPr>
          <p:cNvSpPr/>
          <p:nvPr/>
        </p:nvSpPr>
        <p:spPr>
          <a:xfrm>
            <a:off x="2419601" y="176752"/>
            <a:ext cx="4304833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NGOÀI XÃ HỘI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E5C4C6-D87F-4E23-B770-C9D8436B6273}"/>
              </a:ext>
            </a:extLst>
          </p:cNvPr>
          <p:cNvSpPr txBox="1"/>
          <p:nvPr/>
        </p:nvSpPr>
        <p:spPr>
          <a:xfrm>
            <a:off x="-124544" y="1972901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Phát huy ân tứ</a:t>
            </a:r>
            <a:endParaRPr lang="en-US" sz="8625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C6FAE-CF5A-409D-B2DE-9AB9B547B423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80398D-1BAC-4495-8044-B51C92857A26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BAE9-5EDE-481D-A820-8E1456DBBF46}"/>
              </a:ext>
            </a:extLst>
          </p:cNvPr>
          <p:cNvSpPr/>
          <p:nvPr/>
        </p:nvSpPr>
        <p:spPr>
          <a:xfrm>
            <a:off x="8343478" y="1292339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8DFD06-2080-48CC-AFDE-5A1D79E71A6C}"/>
              </a:ext>
            </a:extLst>
          </p:cNvPr>
          <p:cNvSpPr txBox="1"/>
          <p:nvPr/>
        </p:nvSpPr>
        <p:spPr>
          <a:xfrm>
            <a:off x="-124544" y="1972901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Tin cậy nơi Chúa</a:t>
            </a:r>
            <a:endParaRPr lang="en-US" sz="8625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D85A2-54BD-4826-A61B-93310ACD257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CC2057-9EC7-4228-BC4B-1106CE325956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36944C-FFF5-4398-B3BE-B0F7B6CB7617}"/>
              </a:ext>
            </a:extLst>
          </p:cNvPr>
          <p:cNvSpPr/>
          <p:nvPr/>
        </p:nvSpPr>
        <p:spPr>
          <a:xfrm>
            <a:off x="8343478" y="1880961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7C23E0-2B69-419B-843A-3365F606E13F}"/>
              </a:ext>
            </a:extLst>
          </p:cNvPr>
          <p:cNvSpPr txBox="1"/>
          <p:nvPr/>
        </p:nvSpPr>
        <p:spPr>
          <a:xfrm>
            <a:off x="-124544" y="1972901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Tiết độ</a:t>
            </a:r>
            <a:endParaRPr lang="en-US" sz="8625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B97A3B-3238-4F08-81C2-CCE770DE210B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29B3D6-1C76-4329-8E3A-CFBC9E04B20C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59892-1A82-4F8B-A021-E7930F59CA03}"/>
              </a:ext>
            </a:extLst>
          </p:cNvPr>
          <p:cNvSpPr/>
          <p:nvPr/>
        </p:nvSpPr>
        <p:spPr>
          <a:xfrm>
            <a:off x="8343478" y="24759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86AC19-9340-4CA9-B8FB-82401D3D3323}"/>
              </a:ext>
            </a:extLst>
          </p:cNvPr>
          <p:cNvSpPr txBox="1"/>
          <p:nvPr/>
        </p:nvSpPr>
        <p:spPr>
          <a:xfrm>
            <a:off x="-124544" y="1972901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Bày tỏ đức tin</a:t>
            </a:r>
            <a:endParaRPr lang="en-US" sz="8625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7058FA-5E5B-496D-B3CB-5679780F293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6782D6-D7FE-4C0C-B966-7BEB60162C6E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78991-B33C-47DF-BD1E-4DF174610743}"/>
              </a:ext>
            </a:extLst>
          </p:cNvPr>
          <p:cNvSpPr/>
          <p:nvPr/>
        </p:nvSpPr>
        <p:spPr>
          <a:xfrm>
            <a:off x="8343478" y="3077830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9F247F-78B7-4279-957E-FDCFA4487974}"/>
              </a:ext>
            </a:extLst>
          </p:cNvPr>
          <p:cNvSpPr txBox="1"/>
          <p:nvPr/>
        </p:nvSpPr>
        <p:spPr>
          <a:xfrm>
            <a:off x="-124544" y="1972901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Vâng lời Chúa hơn</a:t>
            </a:r>
            <a:endParaRPr lang="en-US" sz="8625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16DC1E-EB54-4F71-A2F5-5D256EC3523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3A6BB7-D9D6-48F4-B4AF-DA85A2BF7A4D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F4BF76-A916-4312-AFB9-CFDE7A38330A}"/>
              </a:ext>
            </a:extLst>
          </p:cNvPr>
          <p:cNvSpPr/>
          <p:nvPr/>
        </p:nvSpPr>
        <p:spPr>
          <a:xfrm>
            <a:off x="8343478" y="3678444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36E06-3852-414B-9440-84C9D562732F}"/>
              </a:ext>
            </a:extLst>
          </p:cNvPr>
          <p:cNvSpPr txBox="1"/>
          <p:nvPr/>
        </p:nvSpPr>
        <p:spPr>
          <a:xfrm>
            <a:off x="-124544" y="1972901"/>
            <a:ext cx="914400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Dứt khoát với</a:t>
            </a:r>
          </a:p>
          <a:p>
            <a:pPr algn="ctr"/>
            <a:r>
              <a:rPr lang="en-US" sz="8625"/>
              <a:t>điều sai</a:t>
            </a:r>
            <a:endParaRPr lang="en-US" sz="8625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C3797C-07B4-4E6F-B853-234283FD4F2F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B0C30B-6C2D-47B9-9558-B5EB294E9062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1FFC3F-8D41-459E-A9A8-1FC6FD73F57C}"/>
              </a:ext>
            </a:extLst>
          </p:cNvPr>
          <p:cNvSpPr/>
          <p:nvPr/>
        </p:nvSpPr>
        <p:spPr>
          <a:xfrm>
            <a:off x="8343478" y="4291434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4B0619-826D-4E67-BC01-F0FEE7CD6E01}"/>
              </a:ext>
            </a:extLst>
          </p:cNvPr>
          <p:cNvSpPr txBox="1"/>
          <p:nvPr/>
        </p:nvSpPr>
        <p:spPr>
          <a:xfrm>
            <a:off x="-124544" y="1972901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Nhã nhặn</a:t>
            </a:r>
            <a:endParaRPr lang="en-US" sz="8625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7241A6-F504-482E-801E-5FB874F615DA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B1AA4E7-F5BB-4365-B1E9-1D5AC7D492EF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1C2626-5D57-47C6-B6FC-415A49058414}"/>
              </a:ext>
            </a:extLst>
          </p:cNvPr>
          <p:cNvSpPr/>
          <p:nvPr/>
        </p:nvSpPr>
        <p:spPr>
          <a:xfrm>
            <a:off x="8343478" y="4916416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6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6" grpId="2"/>
      <p:bldP spid="36" grpId="3"/>
      <p:bldP spid="36" grpId="4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0" grpId="3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4" grpId="3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49" grpId="2"/>
      <p:bldP spid="49" grpId="3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3" grpId="2"/>
      <p:bldP spid="53" grpId="3"/>
      <p:bldP spid="54" grpId="0"/>
      <p:bldP spid="54" grpId="1"/>
      <p:bldP spid="55" grpId="0"/>
      <p:bldP spid="55" grpId="1"/>
      <p:bldP spid="84" grpId="0"/>
      <p:bldP spid="84" grpId="1"/>
      <p:bldP spid="85" grpId="0"/>
      <p:bldP spid="85" grpId="1"/>
      <p:bldP spid="85" grpId="2"/>
      <p:bldP spid="85" grpId="3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89" grpId="2"/>
      <p:bldP spid="89" grpId="3"/>
      <p:bldP spid="90" grpId="0"/>
      <p:bldP spid="90" grpId="1"/>
      <p:bldP spid="91" grpId="0"/>
      <p:bldP spid="91" grpId="1"/>
      <p:bldP spid="92" grpId="0"/>
      <p:bldP spid="9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D5790A-9D12-4294-A175-DC524E887BC1}"/>
              </a:ext>
            </a:extLst>
          </p:cNvPr>
          <p:cNvGrpSpPr/>
          <p:nvPr/>
        </p:nvGrpSpPr>
        <p:grpSpPr>
          <a:xfrm flipH="1">
            <a:off x="124544" y="4162675"/>
            <a:ext cx="1283676" cy="3623129"/>
            <a:chOff x="6985732" y="-19151"/>
            <a:chExt cx="2422571" cy="683761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BEDA64-A759-40D1-9858-7301B0D86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" r="63553"/>
            <a:stretch/>
          </p:blipFill>
          <p:spPr>
            <a:xfrm>
              <a:off x="6985732" y="-19151"/>
              <a:ext cx="2422571" cy="6837618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D5CEB0-A2E7-475D-BB89-33C0E934D863}"/>
                </a:ext>
              </a:extLst>
            </p:cNvPr>
            <p:cNvSpPr/>
            <p:nvPr/>
          </p:nvSpPr>
          <p:spPr>
            <a:xfrm>
              <a:off x="7694676" y="2745192"/>
              <a:ext cx="1039370" cy="123016"/>
            </a:xfrm>
            <a:custGeom>
              <a:avLst/>
              <a:gdLst>
                <a:gd name="connsiteX0" fmla="*/ 0 w 944880"/>
                <a:gd name="connsiteY0" fmla="*/ 0 h 198120"/>
                <a:gd name="connsiteX1" fmla="*/ 441960 w 944880"/>
                <a:gd name="connsiteY1" fmla="*/ 198120 h 198120"/>
                <a:gd name="connsiteX2" fmla="*/ 944880 w 944880"/>
                <a:gd name="connsiteY2" fmla="*/ 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880" h="198120">
                  <a:moveTo>
                    <a:pt x="0" y="0"/>
                  </a:moveTo>
                  <a:cubicBezTo>
                    <a:pt x="142240" y="99060"/>
                    <a:pt x="284480" y="198120"/>
                    <a:pt x="441960" y="198120"/>
                  </a:cubicBezTo>
                  <a:cubicBezTo>
                    <a:pt x="599440" y="198120"/>
                    <a:pt x="772160" y="99060"/>
                    <a:pt x="944880" y="0"/>
                  </a:cubicBezTo>
                </a:path>
              </a:pathLst>
            </a:custGeom>
            <a:noFill/>
            <a:ln w="22225">
              <a:solidFill>
                <a:srgbClr val="CF7A6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A049E3-43D0-4E76-9E12-7B0E5D0C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3269"/>
            <a:ext cx="9144000" cy="2799589"/>
          </a:xfrm>
          <a:prstGeom prst="rect">
            <a:avLst/>
          </a:prstGeom>
        </p:spPr>
      </p:pic>
      <p:sp>
        <p:nvSpPr>
          <p:cNvPr id="46" name="Rectangle: Top Corners Snipped 45">
            <a:extLst>
              <a:ext uri="{FF2B5EF4-FFF2-40B4-BE49-F238E27FC236}">
                <a16:creationId xmlns:a16="http://schemas.microsoft.com/office/drawing/2014/main" id="{39E98AAA-B2EC-418A-AFF0-7BADD6026A9B}"/>
              </a:ext>
            </a:extLst>
          </p:cNvPr>
          <p:cNvSpPr/>
          <p:nvPr/>
        </p:nvSpPr>
        <p:spPr>
          <a:xfrm rot="10800000">
            <a:off x="0" y="71629"/>
            <a:ext cx="9144000" cy="1143000"/>
          </a:xfrm>
          <a:prstGeom prst="snip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7620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scene3d>
            <a:camera prst="orthographicFront"/>
            <a:lightRig rig="threePt" dir="t"/>
          </a:scene3d>
          <a:sp3d contourW="38100">
            <a:bevelT w="419100" h="247650" prst="angle"/>
            <a:contourClr>
              <a:srgbClr val="FFFF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398C8-CB47-4388-85D9-4EDDE26959C8}"/>
              </a:ext>
            </a:extLst>
          </p:cNvPr>
          <p:cNvSpPr/>
          <p:nvPr/>
        </p:nvSpPr>
        <p:spPr>
          <a:xfrm>
            <a:off x="2822536" y="176752"/>
            <a:ext cx="3498971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VỚI BẠN BÈ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E5C4C6-D87F-4E23-B770-C9D8436B6273}"/>
              </a:ext>
            </a:extLst>
          </p:cNvPr>
          <p:cNvSpPr txBox="1"/>
          <p:nvPr/>
        </p:nvSpPr>
        <p:spPr>
          <a:xfrm>
            <a:off x="0" y="2728619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Hỗ trợ nhau</a:t>
            </a:r>
            <a:endParaRPr lang="en-US" sz="8625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C6FAE-CF5A-409D-B2DE-9AB9B547B423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80398D-1BAC-4495-8044-B51C92857A26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BAE9-5EDE-481D-A820-8E1456DBBF46}"/>
              </a:ext>
            </a:extLst>
          </p:cNvPr>
          <p:cNvSpPr/>
          <p:nvPr/>
        </p:nvSpPr>
        <p:spPr>
          <a:xfrm>
            <a:off x="8343478" y="1292339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8DFD06-2080-48CC-AFDE-5A1D79E71A6C}"/>
              </a:ext>
            </a:extLst>
          </p:cNvPr>
          <p:cNvSpPr txBox="1"/>
          <p:nvPr/>
        </p:nvSpPr>
        <p:spPr>
          <a:xfrm>
            <a:off x="0" y="2728619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Tin cậy nhau</a:t>
            </a:r>
            <a:endParaRPr lang="en-US" sz="8625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D85A2-54BD-4826-A61B-93310ACD257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CC2057-9EC7-4228-BC4B-1106CE325956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36944C-FFF5-4398-B3BE-B0F7B6CB7617}"/>
              </a:ext>
            </a:extLst>
          </p:cNvPr>
          <p:cNvSpPr/>
          <p:nvPr/>
        </p:nvSpPr>
        <p:spPr>
          <a:xfrm>
            <a:off x="8343478" y="1880961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7C23E0-2B69-419B-843A-3365F606E13F}"/>
              </a:ext>
            </a:extLst>
          </p:cNvPr>
          <p:cNvSpPr txBox="1"/>
          <p:nvPr/>
        </p:nvSpPr>
        <p:spPr>
          <a:xfrm>
            <a:off x="0" y="2728619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Cảm thông</a:t>
            </a:r>
            <a:endParaRPr lang="en-US" sz="8625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B97A3B-3238-4F08-81C2-CCE770DE210B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29B3D6-1C76-4329-8E3A-CFBC9E04B20C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59892-1A82-4F8B-A021-E7930F59CA03}"/>
              </a:ext>
            </a:extLst>
          </p:cNvPr>
          <p:cNvSpPr/>
          <p:nvPr/>
        </p:nvSpPr>
        <p:spPr>
          <a:xfrm>
            <a:off x="8343478" y="24759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86AC19-9340-4CA9-B8FB-82401D3D3323}"/>
              </a:ext>
            </a:extLst>
          </p:cNvPr>
          <p:cNvSpPr txBox="1"/>
          <p:nvPr/>
        </p:nvSpPr>
        <p:spPr>
          <a:xfrm>
            <a:off x="0" y="2728619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Quan tâm nhau</a:t>
            </a:r>
            <a:endParaRPr lang="en-US" sz="8625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7058FA-5E5B-496D-B3CB-5679780F293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6782D6-D7FE-4C0C-B966-7BEB60162C6E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78991-B33C-47DF-BD1E-4DF174610743}"/>
              </a:ext>
            </a:extLst>
          </p:cNvPr>
          <p:cNvSpPr/>
          <p:nvPr/>
        </p:nvSpPr>
        <p:spPr>
          <a:xfrm>
            <a:off x="8343478" y="3077830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9F247F-78B7-4279-957E-FDCFA4487974}"/>
              </a:ext>
            </a:extLst>
          </p:cNvPr>
          <p:cNvSpPr txBox="1"/>
          <p:nvPr/>
        </p:nvSpPr>
        <p:spPr>
          <a:xfrm>
            <a:off x="0" y="2728619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Trung thành</a:t>
            </a:r>
            <a:endParaRPr lang="en-US" sz="8625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16DC1E-EB54-4F71-A2F5-5D256EC3523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3A6BB7-D9D6-48F4-B4AF-DA85A2BF7A4D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F4BF76-A916-4312-AFB9-CFDE7A38330A}"/>
              </a:ext>
            </a:extLst>
          </p:cNvPr>
          <p:cNvSpPr/>
          <p:nvPr/>
        </p:nvSpPr>
        <p:spPr>
          <a:xfrm>
            <a:off x="8343478" y="3678444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36E06-3852-414B-9440-84C9D562732F}"/>
              </a:ext>
            </a:extLst>
          </p:cNvPr>
          <p:cNvSpPr txBox="1"/>
          <p:nvPr/>
        </p:nvSpPr>
        <p:spPr>
          <a:xfrm>
            <a:off x="0" y="2728619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Cùng kính sợ Chúa</a:t>
            </a:r>
            <a:endParaRPr lang="en-US" sz="8625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C3797C-07B4-4E6F-B853-234283FD4F2F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B0C30B-6C2D-47B9-9558-B5EB294E9062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1FFC3F-8D41-459E-A9A8-1FC6FD73F57C}"/>
              </a:ext>
            </a:extLst>
          </p:cNvPr>
          <p:cNvSpPr/>
          <p:nvPr/>
        </p:nvSpPr>
        <p:spPr>
          <a:xfrm>
            <a:off x="8343478" y="4291434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4B0619-826D-4E67-BC01-F0FEE7CD6E01}"/>
              </a:ext>
            </a:extLst>
          </p:cNvPr>
          <p:cNvSpPr txBox="1"/>
          <p:nvPr/>
        </p:nvSpPr>
        <p:spPr>
          <a:xfrm>
            <a:off x="0" y="2728619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Tôn trọng</a:t>
            </a:r>
            <a:endParaRPr lang="en-US" sz="8625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7241A6-F504-482E-801E-5FB874F615DA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B1AA4E7-F5BB-4365-B1E9-1D5AC7D492EF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1C2626-5D57-47C6-B6FC-415A49058414}"/>
              </a:ext>
            </a:extLst>
          </p:cNvPr>
          <p:cNvSpPr/>
          <p:nvPr/>
        </p:nvSpPr>
        <p:spPr>
          <a:xfrm>
            <a:off x="8343478" y="4916416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6" grpId="2"/>
      <p:bldP spid="36" grpId="3"/>
      <p:bldP spid="36" grpId="4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0" grpId="3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4" grpId="3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49" grpId="2"/>
      <p:bldP spid="49" grpId="3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3" grpId="2"/>
      <p:bldP spid="53" grpId="3"/>
      <p:bldP spid="54" grpId="0"/>
      <p:bldP spid="54" grpId="1"/>
      <p:bldP spid="55" grpId="0"/>
      <p:bldP spid="55" grpId="1"/>
      <p:bldP spid="84" grpId="0"/>
      <p:bldP spid="84" grpId="1"/>
      <p:bldP spid="85" grpId="0"/>
      <p:bldP spid="85" grpId="1"/>
      <p:bldP spid="85" grpId="2"/>
      <p:bldP spid="85" grpId="3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89" grpId="2"/>
      <p:bldP spid="89" grpId="3"/>
      <p:bldP spid="90" grpId="0"/>
      <p:bldP spid="90" grpId="1"/>
      <p:bldP spid="91" grpId="0"/>
      <p:bldP spid="91" grpId="1"/>
      <p:bldP spid="92" grpId="0"/>
      <p:bldP spid="9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D5790A-9D12-4294-A175-DC524E887BC1}"/>
              </a:ext>
            </a:extLst>
          </p:cNvPr>
          <p:cNvGrpSpPr/>
          <p:nvPr/>
        </p:nvGrpSpPr>
        <p:grpSpPr>
          <a:xfrm flipH="1">
            <a:off x="124544" y="4162675"/>
            <a:ext cx="1283676" cy="3623129"/>
            <a:chOff x="6985732" y="-19151"/>
            <a:chExt cx="2422571" cy="683761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BEDA64-A759-40D1-9858-7301B0D86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" r="63553"/>
            <a:stretch/>
          </p:blipFill>
          <p:spPr>
            <a:xfrm>
              <a:off x="6985732" y="-19151"/>
              <a:ext cx="2422571" cy="6837618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D5CEB0-A2E7-475D-BB89-33C0E934D863}"/>
                </a:ext>
              </a:extLst>
            </p:cNvPr>
            <p:cNvSpPr/>
            <p:nvPr/>
          </p:nvSpPr>
          <p:spPr>
            <a:xfrm>
              <a:off x="7694676" y="2745192"/>
              <a:ext cx="1039370" cy="123016"/>
            </a:xfrm>
            <a:custGeom>
              <a:avLst/>
              <a:gdLst>
                <a:gd name="connsiteX0" fmla="*/ 0 w 944880"/>
                <a:gd name="connsiteY0" fmla="*/ 0 h 198120"/>
                <a:gd name="connsiteX1" fmla="*/ 441960 w 944880"/>
                <a:gd name="connsiteY1" fmla="*/ 198120 h 198120"/>
                <a:gd name="connsiteX2" fmla="*/ 944880 w 944880"/>
                <a:gd name="connsiteY2" fmla="*/ 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880" h="198120">
                  <a:moveTo>
                    <a:pt x="0" y="0"/>
                  </a:moveTo>
                  <a:cubicBezTo>
                    <a:pt x="142240" y="99060"/>
                    <a:pt x="284480" y="198120"/>
                    <a:pt x="441960" y="198120"/>
                  </a:cubicBezTo>
                  <a:cubicBezTo>
                    <a:pt x="599440" y="198120"/>
                    <a:pt x="772160" y="99060"/>
                    <a:pt x="944880" y="0"/>
                  </a:cubicBezTo>
                </a:path>
              </a:pathLst>
            </a:custGeom>
            <a:noFill/>
            <a:ln w="22225">
              <a:solidFill>
                <a:srgbClr val="CF7A6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A049E3-43D0-4E76-9E12-7B0E5D0C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3269"/>
            <a:ext cx="9144000" cy="2799589"/>
          </a:xfrm>
          <a:prstGeom prst="rect">
            <a:avLst/>
          </a:prstGeom>
        </p:spPr>
      </p:pic>
      <p:sp>
        <p:nvSpPr>
          <p:cNvPr id="46" name="Rectangle: Top Corners Snipped 45">
            <a:extLst>
              <a:ext uri="{FF2B5EF4-FFF2-40B4-BE49-F238E27FC236}">
                <a16:creationId xmlns:a16="http://schemas.microsoft.com/office/drawing/2014/main" id="{39E98AAA-B2EC-418A-AFF0-7BADD6026A9B}"/>
              </a:ext>
            </a:extLst>
          </p:cNvPr>
          <p:cNvSpPr/>
          <p:nvPr/>
        </p:nvSpPr>
        <p:spPr>
          <a:xfrm rot="10800000">
            <a:off x="0" y="71629"/>
            <a:ext cx="9144000" cy="1143000"/>
          </a:xfrm>
          <a:prstGeom prst="snip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7620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scene3d>
            <a:camera prst="orthographicFront"/>
            <a:lightRig rig="threePt" dir="t"/>
          </a:scene3d>
          <a:sp3d contourW="38100">
            <a:bevelT w="419100" h="247650" prst="angle"/>
            <a:contourClr>
              <a:srgbClr val="FFFF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398C8-CB47-4388-85D9-4EDDE26959C8}"/>
              </a:ext>
            </a:extLst>
          </p:cNvPr>
          <p:cNvSpPr/>
          <p:nvPr/>
        </p:nvSpPr>
        <p:spPr>
          <a:xfrm>
            <a:off x="2616003" y="176752"/>
            <a:ext cx="3912033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TẠI GIA ĐÌNH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C6FAE-CF5A-409D-B2DE-9AB9B547B423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80398D-1BAC-4495-8044-B51C92857A26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BAE9-5EDE-481D-A820-8E1456DBBF46}"/>
              </a:ext>
            </a:extLst>
          </p:cNvPr>
          <p:cNvSpPr/>
          <p:nvPr/>
        </p:nvSpPr>
        <p:spPr>
          <a:xfrm>
            <a:off x="8343478" y="1292339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D85A2-54BD-4826-A61B-93310ACD257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CC2057-9EC7-4228-BC4B-1106CE325956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36944C-FFF5-4398-B3BE-B0F7B6CB7617}"/>
              </a:ext>
            </a:extLst>
          </p:cNvPr>
          <p:cNvSpPr/>
          <p:nvPr/>
        </p:nvSpPr>
        <p:spPr>
          <a:xfrm>
            <a:off x="8343478" y="1880961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B97A3B-3238-4F08-81C2-CCE770DE210B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29B3D6-1C76-4329-8E3A-CFBC9E04B20C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59892-1A82-4F8B-A021-E7930F59CA03}"/>
              </a:ext>
            </a:extLst>
          </p:cNvPr>
          <p:cNvSpPr/>
          <p:nvPr/>
        </p:nvSpPr>
        <p:spPr>
          <a:xfrm>
            <a:off x="8343478" y="24759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7058FA-5E5B-496D-B3CB-5679780F293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6782D6-D7FE-4C0C-B966-7BEB60162C6E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78991-B33C-47DF-BD1E-4DF174610743}"/>
              </a:ext>
            </a:extLst>
          </p:cNvPr>
          <p:cNvSpPr/>
          <p:nvPr/>
        </p:nvSpPr>
        <p:spPr>
          <a:xfrm>
            <a:off x="8343478" y="3077830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16DC1E-EB54-4F71-A2F5-5D256EC3523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3A6BB7-D9D6-48F4-B4AF-DA85A2BF7A4D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F4BF76-A916-4312-AFB9-CFDE7A38330A}"/>
              </a:ext>
            </a:extLst>
          </p:cNvPr>
          <p:cNvSpPr/>
          <p:nvPr/>
        </p:nvSpPr>
        <p:spPr>
          <a:xfrm>
            <a:off x="8343478" y="3678444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C3797C-07B4-4E6F-B853-234283FD4F2F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B0C30B-6C2D-47B9-9558-B5EB294E9062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1FFC3F-8D41-459E-A9A8-1FC6FD73F57C}"/>
              </a:ext>
            </a:extLst>
          </p:cNvPr>
          <p:cNvSpPr/>
          <p:nvPr/>
        </p:nvSpPr>
        <p:spPr>
          <a:xfrm>
            <a:off x="8343478" y="4291434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7241A6-F504-482E-801E-5FB874F615DA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B1AA4E7-F5BB-4365-B1E9-1D5AC7D492EF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1C2626-5D57-47C6-B6FC-415A49058414}"/>
              </a:ext>
            </a:extLst>
          </p:cNvPr>
          <p:cNvSpPr/>
          <p:nvPr/>
        </p:nvSpPr>
        <p:spPr>
          <a:xfrm>
            <a:off x="8343478" y="4916416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E5C4C6-D87F-4E23-B770-C9D8436B6273}"/>
              </a:ext>
            </a:extLst>
          </p:cNvPr>
          <p:cNvSpPr txBox="1"/>
          <p:nvPr/>
        </p:nvSpPr>
        <p:spPr>
          <a:xfrm>
            <a:off x="124544" y="1846163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Hiếu kính cha mẹ</a:t>
            </a:r>
            <a:endParaRPr lang="en-US" sz="86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8DFD06-2080-48CC-AFDE-5A1D79E71A6C}"/>
              </a:ext>
            </a:extLst>
          </p:cNvPr>
          <p:cNvSpPr txBox="1"/>
          <p:nvPr/>
        </p:nvSpPr>
        <p:spPr>
          <a:xfrm>
            <a:off x="124544" y="1846163"/>
            <a:ext cx="868828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Cầu nguyện</a:t>
            </a:r>
          </a:p>
          <a:p>
            <a:pPr algn="ctr"/>
            <a:r>
              <a:rPr lang="en-US" sz="8625"/>
              <a:t>cho gia đình</a:t>
            </a:r>
            <a:endParaRPr lang="en-US" sz="8625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7C23E0-2B69-419B-843A-3365F606E13F}"/>
              </a:ext>
            </a:extLst>
          </p:cNvPr>
          <p:cNvSpPr txBox="1"/>
          <p:nvPr/>
        </p:nvSpPr>
        <p:spPr>
          <a:xfrm>
            <a:off x="124544" y="1846163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Yêu thương</a:t>
            </a:r>
            <a:endParaRPr lang="en-US" sz="8625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86AC19-9340-4CA9-B8FB-82401D3D3323}"/>
              </a:ext>
            </a:extLst>
          </p:cNvPr>
          <p:cNvSpPr txBox="1"/>
          <p:nvPr/>
        </p:nvSpPr>
        <p:spPr>
          <a:xfrm>
            <a:off x="124544" y="1846163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Làm gương</a:t>
            </a:r>
            <a:endParaRPr lang="en-US" sz="8625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9F247F-78B7-4279-957E-FDCFA4487974}"/>
              </a:ext>
            </a:extLst>
          </p:cNvPr>
          <p:cNvSpPr txBox="1"/>
          <p:nvPr/>
        </p:nvSpPr>
        <p:spPr>
          <a:xfrm>
            <a:off x="124544" y="1846163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Phụ giúp ba mẹ</a:t>
            </a:r>
            <a:endParaRPr lang="en-US" sz="8625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36E06-3852-414B-9440-84C9D562732F}"/>
              </a:ext>
            </a:extLst>
          </p:cNvPr>
          <p:cNvSpPr txBox="1"/>
          <p:nvPr/>
        </p:nvSpPr>
        <p:spPr>
          <a:xfrm>
            <a:off x="124544" y="1846163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Lễ độ</a:t>
            </a:r>
            <a:endParaRPr lang="en-US" sz="8625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4B0619-826D-4E67-BC01-F0FEE7CD6E01}"/>
              </a:ext>
            </a:extLst>
          </p:cNvPr>
          <p:cNvSpPr txBox="1"/>
          <p:nvPr/>
        </p:nvSpPr>
        <p:spPr>
          <a:xfrm>
            <a:off x="124544" y="1846163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Tha thứ</a:t>
            </a:r>
            <a:endParaRPr lang="en-US" sz="8625" dirty="0"/>
          </a:p>
        </p:txBody>
      </p:sp>
    </p:spTree>
    <p:extLst>
      <p:ext uri="{BB962C8B-B14F-4D97-AF65-F5344CB8AC3E}">
        <p14:creationId xmlns:p14="http://schemas.microsoft.com/office/powerpoint/2010/main" val="8012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1" grpId="0"/>
      <p:bldP spid="41" grpId="1"/>
      <p:bldP spid="42" grpId="0"/>
      <p:bldP spid="42" grpId="1"/>
      <p:bldP spid="43" grpId="0"/>
      <p:bldP spid="43" grpId="1"/>
      <p:bldP spid="45" grpId="0"/>
      <p:bldP spid="45" grpId="1"/>
      <p:bldP spid="47" grpId="0"/>
      <p:bldP spid="47" grpId="1"/>
      <p:bldP spid="48" grpId="0"/>
      <p:bldP spid="48" grpId="1"/>
      <p:bldP spid="50" grpId="0"/>
      <p:bldP spid="50" grpId="1"/>
      <p:bldP spid="51" grpId="0"/>
      <p:bldP spid="51" grpId="1"/>
      <p:bldP spid="52" grpId="0"/>
      <p:bldP spid="52" grpId="1"/>
      <p:bldP spid="54" grpId="0"/>
      <p:bldP spid="54" grpId="1"/>
      <p:bldP spid="55" grpId="0"/>
      <p:bldP spid="55" grpId="1"/>
      <p:bldP spid="84" grpId="0"/>
      <p:bldP spid="84" grpId="1"/>
      <p:bldP spid="86" grpId="0"/>
      <p:bldP spid="86" grpId="1"/>
      <p:bldP spid="87" grpId="0"/>
      <p:bldP spid="87" grpId="1"/>
      <p:bldP spid="88" grpId="0"/>
      <p:bldP spid="88" grpId="1"/>
      <p:bldP spid="90" grpId="0"/>
      <p:bldP spid="90" grpId="1"/>
      <p:bldP spid="91" grpId="0"/>
      <p:bldP spid="91" grpId="1"/>
      <p:bldP spid="92" grpId="0"/>
      <p:bldP spid="92" grpId="1"/>
      <p:bldP spid="36" grpId="0"/>
      <p:bldP spid="36" grpId="1"/>
      <p:bldP spid="36" grpId="2"/>
      <p:bldP spid="36" grpId="3"/>
      <p:bldP spid="36" grpId="4"/>
      <p:bldP spid="40" grpId="0"/>
      <p:bldP spid="40" grpId="1"/>
      <p:bldP spid="40" grpId="2"/>
      <p:bldP spid="40" grpId="3"/>
      <p:bldP spid="44" grpId="0"/>
      <p:bldP spid="44" grpId="1"/>
      <p:bldP spid="44" grpId="2"/>
      <p:bldP spid="44" grpId="3"/>
      <p:bldP spid="49" grpId="0"/>
      <p:bldP spid="49" grpId="1"/>
      <p:bldP spid="49" grpId="2"/>
      <p:bldP spid="49" grpId="3"/>
      <p:bldP spid="53" grpId="0"/>
      <p:bldP spid="53" grpId="1"/>
      <p:bldP spid="53" grpId="2"/>
      <p:bldP spid="53" grpId="3"/>
      <p:bldP spid="85" grpId="0"/>
      <p:bldP spid="85" grpId="1"/>
      <p:bldP spid="85" grpId="2"/>
      <p:bldP spid="85" grpId="3"/>
      <p:bldP spid="89" grpId="0"/>
      <p:bldP spid="89" grpId="1"/>
      <p:bldP spid="89" grpId="2"/>
      <p:bldP spid="89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D5790A-9D12-4294-A175-DC524E887BC1}"/>
              </a:ext>
            </a:extLst>
          </p:cNvPr>
          <p:cNvGrpSpPr/>
          <p:nvPr/>
        </p:nvGrpSpPr>
        <p:grpSpPr>
          <a:xfrm flipH="1">
            <a:off x="124544" y="4162675"/>
            <a:ext cx="1283676" cy="3623129"/>
            <a:chOff x="6985732" y="-19151"/>
            <a:chExt cx="2422571" cy="683761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BEDA64-A759-40D1-9858-7301B0D86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" r="63553"/>
            <a:stretch/>
          </p:blipFill>
          <p:spPr>
            <a:xfrm>
              <a:off x="6985732" y="-19151"/>
              <a:ext cx="2422571" cy="6837618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D5CEB0-A2E7-475D-BB89-33C0E934D863}"/>
                </a:ext>
              </a:extLst>
            </p:cNvPr>
            <p:cNvSpPr/>
            <p:nvPr/>
          </p:nvSpPr>
          <p:spPr>
            <a:xfrm>
              <a:off x="7694676" y="2745192"/>
              <a:ext cx="1039370" cy="123016"/>
            </a:xfrm>
            <a:custGeom>
              <a:avLst/>
              <a:gdLst>
                <a:gd name="connsiteX0" fmla="*/ 0 w 944880"/>
                <a:gd name="connsiteY0" fmla="*/ 0 h 198120"/>
                <a:gd name="connsiteX1" fmla="*/ 441960 w 944880"/>
                <a:gd name="connsiteY1" fmla="*/ 198120 h 198120"/>
                <a:gd name="connsiteX2" fmla="*/ 944880 w 944880"/>
                <a:gd name="connsiteY2" fmla="*/ 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880" h="198120">
                  <a:moveTo>
                    <a:pt x="0" y="0"/>
                  </a:moveTo>
                  <a:cubicBezTo>
                    <a:pt x="142240" y="99060"/>
                    <a:pt x="284480" y="198120"/>
                    <a:pt x="441960" y="198120"/>
                  </a:cubicBezTo>
                  <a:cubicBezTo>
                    <a:pt x="599440" y="198120"/>
                    <a:pt x="772160" y="99060"/>
                    <a:pt x="944880" y="0"/>
                  </a:cubicBezTo>
                </a:path>
              </a:pathLst>
            </a:custGeom>
            <a:noFill/>
            <a:ln w="22225">
              <a:solidFill>
                <a:srgbClr val="CF7A6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A049E3-43D0-4E76-9E12-7B0E5D0C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3269"/>
            <a:ext cx="9144000" cy="2799589"/>
          </a:xfrm>
          <a:prstGeom prst="rect">
            <a:avLst/>
          </a:prstGeom>
        </p:spPr>
      </p:pic>
      <p:sp>
        <p:nvSpPr>
          <p:cNvPr id="46" name="Rectangle: Top Corners Snipped 45">
            <a:extLst>
              <a:ext uri="{FF2B5EF4-FFF2-40B4-BE49-F238E27FC236}">
                <a16:creationId xmlns:a16="http://schemas.microsoft.com/office/drawing/2014/main" id="{39E98AAA-B2EC-418A-AFF0-7BADD6026A9B}"/>
              </a:ext>
            </a:extLst>
          </p:cNvPr>
          <p:cNvSpPr/>
          <p:nvPr/>
        </p:nvSpPr>
        <p:spPr>
          <a:xfrm rot="10800000">
            <a:off x="0" y="71629"/>
            <a:ext cx="9144000" cy="1143000"/>
          </a:xfrm>
          <a:prstGeom prst="snip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7620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scene3d>
            <a:camera prst="orthographicFront"/>
            <a:lightRig rig="threePt" dir="t"/>
          </a:scene3d>
          <a:sp3d contourW="38100">
            <a:bevelT w="419100" h="247650" prst="angle"/>
            <a:contourClr>
              <a:srgbClr val="FFFF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398C8-CB47-4388-85D9-4EDDE26959C8}"/>
              </a:ext>
            </a:extLst>
          </p:cNvPr>
          <p:cNvSpPr/>
          <p:nvPr/>
        </p:nvSpPr>
        <p:spPr>
          <a:xfrm>
            <a:off x="1320163" y="176752"/>
            <a:ext cx="6503704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TRONG TR</a:t>
            </a:r>
            <a:r>
              <a:rPr lang="vi-V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Ư</a:t>
            </a:r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ỜNG HỌC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C6FAE-CF5A-409D-B2DE-9AB9B547B423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80398D-1BAC-4495-8044-B51C92857A26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BAE9-5EDE-481D-A820-8E1456DBBF46}"/>
              </a:ext>
            </a:extLst>
          </p:cNvPr>
          <p:cNvSpPr/>
          <p:nvPr/>
        </p:nvSpPr>
        <p:spPr>
          <a:xfrm>
            <a:off x="8343478" y="1292339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D85A2-54BD-4826-A61B-93310ACD257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CC2057-9EC7-4228-BC4B-1106CE325956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36944C-FFF5-4398-B3BE-B0F7B6CB7617}"/>
              </a:ext>
            </a:extLst>
          </p:cNvPr>
          <p:cNvSpPr/>
          <p:nvPr/>
        </p:nvSpPr>
        <p:spPr>
          <a:xfrm>
            <a:off x="8343478" y="1880961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B97A3B-3238-4F08-81C2-CCE770DE210B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29B3D6-1C76-4329-8E3A-CFBC9E04B20C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59892-1A82-4F8B-A021-E7930F59CA03}"/>
              </a:ext>
            </a:extLst>
          </p:cNvPr>
          <p:cNvSpPr/>
          <p:nvPr/>
        </p:nvSpPr>
        <p:spPr>
          <a:xfrm>
            <a:off x="8343478" y="24759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7058FA-5E5B-496D-B3CB-5679780F293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6782D6-D7FE-4C0C-B966-7BEB60162C6E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78991-B33C-47DF-BD1E-4DF174610743}"/>
              </a:ext>
            </a:extLst>
          </p:cNvPr>
          <p:cNvSpPr/>
          <p:nvPr/>
        </p:nvSpPr>
        <p:spPr>
          <a:xfrm>
            <a:off x="8343478" y="3077830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16DC1E-EB54-4F71-A2F5-5D256EC3523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3A6BB7-D9D6-48F4-B4AF-DA85A2BF7A4D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F4BF76-A916-4312-AFB9-CFDE7A38330A}"/>
              </a:ext>
            </a:extLst>
          </p:cNvPr>
          <p:cNvSpPr/>
          <p:nvPr/>
        </p:nvSpPr>
        <p:spPr>
          <a:xfrm>
            <a:off x="8343478" y="3678444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C3797C-07B4-4E6F-B853-234283FD4F2F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B0C30B-6C2D-47B9-9558-B5EB294E9062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1FFC3F-8D41-459E-A9A8-1FC6FD73F57C}"/>
              </a:ext>
            </a:extLst>
          </p:cNvPr>
          <p:cNvSpPr/>
          <p:nvPr/>
        </p:nvSpPr>
        <p:spPr>
          <a:xfrm>
            <a:off x="8343478" y="4291434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7241A6-F504-482E-801E-5FB874F615DA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B1AA4E7-F5BB-4365-B1E9-1D5AC7D492EF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1C2626-5D57-47C6-B6FC-415A49058414}"/>
              </a:ext>
            </a:extLst>
          </p:cNvPr>
          <p:cNvSpPr/>
          <p:nvPr/>
        </p:nvSpPr>
        <p:spPr>
          <a:xfrm>
            <a:off x="8343478" y="4916416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E5C4C6-D87F-4E23-B770-C9D8436B6273}"/>
              </a:ext>
            </a:extLst>
          </p:cNvPr>
          <p:cNvSpPr txBox="1"/>
          <p:nvPr/>
        </p:nvSpPr>
        <p:spPr>
          <a:xfrm>
            <a:off x="-10244" y="2894650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Yêu thương bạn bè</a:t>
            </a:r>
            <a:endParaRPr lang="en-US" sz="86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8DFD06-2080-48CC-AFDE-5A1D79E71A6C}"/>
              </a:ext>
            </a:extLst>
          </p:cNvPr>
          <p:cNvSpPr txBox="1"/>
          <p:nvPr/>
        </p:nvSpPr>
        <p:spPr>
          <a:xfrm>
            <a:off x="-10244" y="2894650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Luôn nhờ Chúa</a:t>
            </a:r>
            <a:endParaRPr lang="en-US" sz="8625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7C23E0-2B69-419B-843A-3365F606E13F}"/>
              </a:ext>
            </a:extLst>
          </p:cNvPr>
          <p:cNvSpPr txBox="1"/>
          <p:nvPr/>
        </p:nvSpPr>
        <p:spPr>
          <a:xfrm>
            <a:off x="-10244" y="2894650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Làm bài trung thực</a:t>
            </a:r>
            <a:endParaRPr lang="en-US" sz="8625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86AC19-9340-4CA9-B8FB-82401D3D3323}"/>
              </a:ext>
            </a:extLst>
          </p:cNvPr>
          <p:cNvSpPr txBox="1"/>
          <p:nvPr/>
        </p:nvSpPr>
        <p:spPr>
          <a:xfrm>
            <a:off x="-10244" y="2894650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Giúp đỡ người khác</a:t>
            </a:r>
            <a:endParaRPr lang="en-US" sz="8625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9F247F-78B7-4279-957E-FDCFA4487974}"/>
              </a:ext>
            </a:extLst>
          </p:cNvPr>
          <p:cNvSpPr txBox="1"/>
          <p:nvPr/>
        </p:nvSpPr>
        <p:spPr>
          <a:xfrm>
            <a:off x="-10244" y="2894650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Xin Chúa giúp đỡ</a:t>
            </a:r>
            <a:endParaRPr lang="en-US" sz="8625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36E06-3852-414B-9440-84C9D562732F}"/>
              </a:ext>
            </a:extLst>
          </p:cNvPr>
          <p:cNvSpPr txBox="1"/>
          <p:nvPr/>
        </p:nvSpPr>
        <p:spPr>
          <a:xfrm>
            <a:off x="-10244" y="2894650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Chăm chỉ</a:t>
            </a:r>
            <a:endParaRPr lang="en-US" sz="8625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4B0619-826D-4E67-BC01-F0FEE7CD6E01}"/>
              </a:ext>
            </a:extLst>
          </p:cNvPr>
          <p:cNvSpPr txBox="1"/>
          <p:nvPr/>
        </p:nvSpPr>
        <p:spPr>
          <a:xfrm>
            <a:off x="-10244" y="2894650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Khiêm nhường</a:t>
            </a:r>
            <a:endParaRPr lang="en-US" sz="8625" dirty="0"/>
          </a:p>
        </p:txBody>
      </p:sp>
    </p:spTree>
    <p:extLst>
      <p:ext uri="{BB962C8B-B14F-4D97-AF65-F5344CB8AC3E}">
        <p14:creationId xmlns:p14="http://schemas.microsoft.com/office/powerpoint/2010/main" val="891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1" grpId="0"/>
      <p:bldP spid="41" grpId="1"/>
      <p:bldP spid="42" grpId="0"/>
      <p:bldP spid="42" grpId="1"/>
      <p:bldP spid="43" grpId="0"/>
      <p:bldP spid="43" grpId="1"/>
      <p:bldP spid="45" grpId="0"/>
      <p:bldP spid="45" grpId="1"/>
      <p:bldP spid="47" grpId="0"/>
      <p:bldP spid="47" grpId="1"/>
      <p:bldP spid="48" grpId="0"/>
      <p:bldP spid="48" grpId="1"/>
      <p:bldP spid="50" grpId="0"/>
      <p:bldP spid="50" grpId="1"/>
      <p:bldP spid="51" grpId="0"/>
      <p:bldP spid="51" grpId="1"/>
      <p:bldP spid="52" grpId="0"/>
      <p:bldP spid="52" grpId="1"/>
      <p:bldP spid="54" grpId="0"/>
      <p:bldP spid="54" grpId="1"/>
      <p:bldP spid="55" grpId="0"/>
      <p:bldP spid="55" grpId="1"/>
      <p:bldP spid="84" grpId="0"/>
      <p:bldP spid="84" grpId="1"/>
      <p:bldP spid="86" grpId="0"/>
      <p:bldP spid="86" grpId="1"/>
      <p:bldP spid="87" grpId="0"/>
      <p:bldP spid="87" grpId="1"/>
      <p:bldP spid="88" grpId="0"/>
      <p:bldP spid="88" grpId="1"/>
      <p:bldP spid="90" grpId="0"/>
      <p:bldP spid="90" grpId="1"/>
      <p:bldP spid="91" grpId="0"/>
      <p:bldP spid="91" grpId="1"/>
      <p:bldP spid="92" grpId="0"/>
      <p:bldP spid="92" grpId="1"/>
      <p:bldP spid="36" grpId="0"/>
      <p:bldP spid="36" grpId="1"/>
      <p:bldP spid="36" grpId="2"/>
      <p:bldP spid="36" grpId="3"/>
      <p:bldP spid="36" grpId="4"/>
      <p:bldP spid="40" grpId="0"/>
      <p:bldP spid="40" grpId="1"/>
      <p:bldP spid="40" grpId="2"/>
      <p:bldP spid="40" grpId="3"/>
      <p:bldP spid="44" grpId="0"/>
      <p:bldP spid="44" grpId="1"/>
      <p:bldP spid="44" grpId="2"/>
      <p:bldP spid="44" grpId="3"/>
      <p:bldP spid="49" grpId="0"/>
      <p:bldP spid="49" grpId="1"/>
      <p:bldP spid="49" grpId="2"/>
      <p:bldP spid="49" grpId="3"/>
      <p:bldP spid="53" grpId="0"/>
      <p:bldP spid="53" grpId="1"/>
      <p:bldP spid="53" grpId="2"/>
      <p:bldP spid="53" grpId="3"/>
      <p:bldP spid="85" grpId="0"/>
      <p:bldP spid="85" grpId="1"/>
      <p:bldP spid="85" grpId="2"/>
      <p:bldP spid="85" grpId="3"/>
      <p:bldP spid="89" grpId="0"/>
      <p:bldP spid="89" grpId="1"/>
      <p:bldP spid="89" grpId="2"/>
      <p:bldP spid="89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D5790A-9D12-4294-A175-DC524E887BC1}"/>
              </a:ext>
            </a:extLst>
          </p:cNvPr>
          <p:cNvGrpSpPr/>
          <p:nvPr/>
        </p:nvGrpSpPr>
        <p:grpSpPr>
          <a:xfrm flipH="1">
            <a:off x="124544" y="4162675"/>
            <a:ext cx="1283676" cy="3623129"/>
            <a:chOff x="6985732" y="-19151"/>
            <a:chExt cx="2422571" cy="683761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BEDA64-A759-40D1-9858-7301B0D86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" r="63553"/>
            <a:stretch/>
          </p:blipFill>
          <p:spPr>
            <a:xfrm>
              <a:off x="6985732" y="-19151"/>
              <a:ext cx="2422571" cy="6837618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D5CEB0-A2E7-475D-BB89-33C0E934D863}"/>
                </a:ext>
              </a:extLst>
            </p:cNvPr>
            <p:cNvSpPr/>
            <p:nvPr/>
          </p:nvSpPr>
          <p:spPr>
            <a:xfrm>
              <a:off x="7694676" y="2745192"/>
              <a:ext cx="1039370" cy="123016"/>
            </a:xfrm>
            <a:custGeom>
              <a:avLst/>
              <a:gdLst>
                <a:gd name="connsiteX0" fmla="*/ 0 w 944880"/>
                <a:gd name="connsiteY0" fmla="*/ 0 h 198120"/>
                <a:gd name="connsiteX1" fmla="*/ 441960 w 944880"/>
                <a:gd name="connsiteY1" fmla="*/ 198120 h 198120"/>
                <a:gd name="connsiteX2" fmla="*/ 944880 w 944880"/>
                <a:gd name="connsiteY2" fmla="*/ 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880" h="198120">
                  <a:moveTo>
                    <a:pt x="0" y="0"/>
                  </a:moveTo>
                  <a:cubicBezTo>
                    <a:pt x="142240" y="99060"/>
                    <a:pt x="284480" y="198120"/>
                    <a:pt x="441960" y="198120"/>
                  </a:cubicBezTo>
                  <a:cubicBezTo>
                    <a:pt x="599440" y="198120"/>
                    <a:pt x="772160" y="99060"/>
                    <a:pt x="944880" y="0"/>
                  </a:cubicBezTo>
                </a:path>
              </a:pathLst>
            </a:custGeom>
            <a:noFill/>
            <a:ln w="22225">
              <a:solidFill>
                <a:srgbClr val="CF7A6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A049E3-43D0-4E76-9E12-7B0E5D0C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3269"/>
            <a:ext cx="9144000" cy="2799589"/>
          </a:xfrm>
          <a:prstGeom prst="rect">
            <a:avLst/>
          </a:prstGeom>
        </p:spPr>
      </p:pic>
      <p:sp>
        <p:nvSpPr>
          <p:cNvPr id="46" name="Rectangle: Top Corners Snipped 45">
            <a:extLst>
              <a:ext uri="{FF2B5EF4-FFF2-40B4-BE49-F238E27FC236}">
                <a16:creationId xmlns:a16="http://schemas.microsoft.com/office/drawing/2014/main" id="{39E98AAA-B2EC-418A-AFF0-7BADD6026A9B}"/>
              </a:ext>
            </a:extLst>
          </p:cNvPr>
          <p:cNvSpPr/>
          <p:nvPr/>
        </p:nvSpPr>
        <p:spPr>
          <a:xfrm rot="10800000">
            <a:off x="0" y="71629"/>
            <a:ext cx="9144000" cy="1143000"/>
          </a:xfrm>
          <a:prstGeom prst="snip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7620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scene3d>
            <a:camera prst="orthographicFront"/>
            <a:lightRig rig="threePt" dir="t"/>
          </a:scene3d>
          <a:sp3d contourW="38100">
            <a:bevelT w="419100" h="247650" prst="angle"/>
            <a:contourClr>
              <a:srgbClr val="FFFF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398C8-CB47-4388-85D9-4EDDE26959C8}"/>
              </a:ext>
            </a:extLst>
          </p:cNvPr>
          <p:cNvSpPr/>
          <p:nvPr/>
        </p:nvSpPr>
        <p:spPr>
          <a:xfrm>
            <a:off x="1320163" y="176752"/>
            <a:ext cx="6503704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TRONG TR</a:t>
            </a:r>
            <a:r>
              <a:rPr lang="vi-V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Ư</a:t>
            </a:r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ỜNG HỌC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E5C4C6-D87F-4E23-B770-C9D8436B6273}"/>
              </a:ext>
            </a:extLst>
          </p:cNvPr>
          <p:cNvSpPr txBox="1"/>
          <p:nvPr/>
        </p:nvSpPr>
        <p:spPr>
          <a:xfrm>
            <a:off x="-19545300" y="8979076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Yêu thương bạn bè</a:t>
            </a:r>
            <a:endParaRPr lang="en-US" sz="8625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C6FAE-CF5A-409D-B2DE-9AB9B547B423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80398D-1BAC-4495-8044-B51C92857A26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BAE9-5EDE-481D-A820-8E1456DBBF46}"/>
              </a:ext>
            </a:extLst>
          </p:cNvPr>
          <p:cNvSpPr/>
          <p:nvPr/>
        </p:nvSpPr>
        <p:spPr>
          <a:xfrm>
            <a:off x="8343478" y="1292339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8DFD06-2080-48CC-AFDE-5A1D79E71A6C}"/>
              </a:ext>
            </a:extLst>
          </p:cNvPr>
          <p:cNvSpPr txBox="1"/>
          <p:nvPr/>
        </p:nvSpPr>
        <p:spPr>
          <a:xfrm>
            <a:off x="-19356280" y="2302868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Luôn nhờ Chúa</a:t>
            </a:r>
            <a:endParaRPr lang="en-US" sz="8625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D85A2-54BD-4826-A61B-93310ACD257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CC2057-9EC7-4228-BC4B-1106CE325956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36944C-FFF5-4398-B3BE-B0F7B6CB7617}"/>
              </a:ext>
            </a:extLst>
          </p:cNvPr>
          <p:cNvSpPr/>
          <p:nvPr/>
        </p:nvSpPr>
        <p:spPr>
          <a:xfrm>
            <a:off x="8343478" y="1880961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7C23E0-2B69-419B-843A-3365F606E13F}"/>
              </a:ext>
            </a:extLst>
          </p:cNvPr>
          <p:cNvSpPr txBox="1"/>
          <p:nvPr/>
        </p:nvSpPr>
        <p:spPr>
          <a:xfrm>
            <a:off x="-18211800" y="-4424643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Làm bài trung thực</a:t>
            </a:r>
            <a:endParaRPr lang="en-US" sz="8625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B97A3B-3238-4F08-81C2-CCE770DE210B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29B3D6-1C76-4329-8E3A-CFBC9E04B20C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59892-1A82-4F8B-A021-E7930F59CA03}"/>
              </a:ext>
            </a:extLst>
          </p:cNvPr>
          <p:cNvSpPr/>
          <p:nvPr/>
        </p:nvSpPr>
        <p:spPr>
          <a:xfrm>
            <a:off x="8343478" y="24759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86AC19-9340-4CA9-B8FB-82401D3D3323}"/>
              </a:ext>
            </a:extLst>
          </p:cNvPr>
          <p:cNvSpPr txBox="1"/>
          <p:nvPr/>
        </p:nvSpPr>
        <p:spPr>
          <a:xfrm>
            <a:off x="-17678400" y="-236931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Giúp đỡ người khác</a:t>
            </a:r>
            <a:endParaRPr lang="en-US" sz="8625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7058FA-5E5B-496D-B3CB-5679780F293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6782D6-D7FE-4C0C-B966-7BEB60162C6E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78991-B33C-47DF-BD1E-4DF174610743}"/>
              </a:ext>
            </a:extLst>
          </p:cNvPr>
          <p:cNvSpPr/>
          <p:nvPr/>
        </p:nvSpPr>
        <p:spPr>
          <a:xfrm>
            <a:off x="8343478" y="3077830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9F247F-78B7-4279-957E-FDCFA4487974}"/>
              </a:ext>
            </a:extLst>
          </p:cNvPr>
          <p:cNvSpPr txBox="1"/>
          <p:nvPr/>
        </p:nvSpPr>
        <p:spPr>
          <a:xfrm>
            <a:off x="-14287500" y="6116745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Xin Chúa giúp đỡ</a:t>
            </a:r>
            <a:endParaRPr lang="en-US" sz="8625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16DC1E-EB54-4F71-A2F5-5D256EC35238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3A6BB7-D9D6-48F4-B4AF-DA85A2BF7A4D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F4BF76-A916-4312-AFB9-CFDE7A38330A}"/>
              </a:ext>
            </a:extLst>
          </p:cNvPr>
          <p:cNvSpPr/>
          <p:nvPr/>
        </p:nvSpPr>
        <p:spPr>
          <a:xfrm>
            <a:off x="8343478" y="3678444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36E06-3852-414B-9440-84C9D562732F}"/>
              </a:ext>
            </a:extLst>
          </p:cNvPr>
          <p:cNvSpPr txBox="1"/>
          <p:nvPr/>
        </p:nvSpPr>
        <p:spPr>
          <a:xfrm>
            <a:off x="-11620500" y="1880961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Chăm chỉ</a:t>
            </a:r>
            <a:endParaRPr lang="en-US" sz="8625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C3797C-07B4-4E6F-B853-234283FD4F2F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B0C30B-6C2D-47B9-9558-B5EB294E9062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1FFC3F-8D41-459E-A9A8-1FC6FD73F57C}"/>
              </a:ext>
            </a:extLst>
          </p:cNvPr>
          <p:cNvSpPr/>
          <p:nvPr/>
        </p:nvSpPr>
        <p:spPr>
          <a:xfrm>
            <a:off x="8343478" y="4291434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4B0619-826D-4E67-BC01-F0FEE7CD6E01}"/>
              </a:ext>
            </a:extLst>
          </p:cNvPr>
          <p:cNvSpPr txBox="1"/>
          <p:nvPr/>
        </p:nvSpPr>
        <p:spPr>
          <a:xfrm>
            <a:off x="-10401300" y="-1946078"/>
            <a:ext cx="9144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/>
              <a:t>Khiêm nhường</a:t>
            </a:r>
            <a:endParaRPr lang="en-US" sz="8625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7241A6-F504-482E-801E-5FB874F615DA}"/>
              </a:ext>
            </a:extLst>
          </p:cNvPr>
          <p:cNvSpPr/>
          <p:nvPr/>
        </p:nvSpPr>
        <p:spPr>
          <a:xfrm>
            <a:off x="3265476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B1AA4E7-F5BB-4365-B1E9-1D5AC7D492EF}"/>
              </a:ext>
            </a:extLst>
          </p:cNvPr>
          <p:cNvSpPr/>
          <p:nvPr/>
        </p:nvSpPr>
        <p:spPr>
          <a:xfrm>
            <a:off x="4987661" y="4056492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1C2626-5D57-47C6-B6FC-415A49058414}"/>
              </a:ext>
            </a:extLst>
          </p:cNvPr>
          <p:cNvSpPr/>
          <p:nvPr/>
        </p:nvSpPr>
        <p:spPr>
          <a:xfrm>
            <a:off x="8343478" y="4916416"/>
            <a:ext cx="873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  <a:sym typeface="Wingdings" panose="05000000000000000000" pitchFamily="2" charset="2"/>
              </a:rPr>
              <a:t>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6" grpId="2"/>
      <p:bldP spid="36" grpId="3"/>
      <p:bldP spid="36" grpId="4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0" grpId="3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4" grpId="3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49" grpId="2"/>
      <p:bldP spid="49" grpId="3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3" grpId="2"/>
      <p:bldP spid="53" grpId="3"/>
      <p:bldP spid="54" grpId="0"/>
      <p:bldP spid="54" grpId="1"/>
      <p:bldP spid="55" grpId="0"/>
      <p:bldP spid="55" grpId="1"/>
      <p:bldP spid="84" grpId="0"/>
      <p:bldP spid="84" grpId="1"/>
      <p:bldP spid="85" grpId="0"/>
      <p:bldP spid="85" grpId="1"/>
      <p:bldP spid="85" grpId="2"/>
      <p:bldP spid="85" grpId="3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89" grpId="2"/>
      <p:bldP spid="89" grpId="3"/>
      <p:bldP spid="90" grpId="0"/>
      <p:bldP spid="90" grpId="1"/>
      <p:bldP spid="91" grpId="0"/>
      <p:bldP spid="91" grpId="1"/>
      <p:bldP spid="92" grpId="0"/>
      <p:bldP spid="92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243</Words>
  <Application>Microsoft Office PowerPoint</Application>
  <PresentationFormat>On-screen Show (4:3)</PresentationFormat>
  <Paragraphs>153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Nguyen</dc:creator>
  <cp:lastModifiedBy>Huy Nguyen</cp:lastModifiedBy>
  <cp:revision>52</cp:revision>
  <dcterms:created xsi:type="dcterms:W3CDTF">2019-07-14T05:10:39Z</dcterms:created>
  <dcterms:modified xsi:type="dcterms:W3CDTF">2019-07-17T07:03:54Z</dcterms:modified>
</cp:coreProperties>
</file>