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988C5678-F181-47E4-8E52-B55E449075B1}">
          <p14:sldIdLst>
            <p14:sldId id="256"/>
            <p14:sldId id="257"/>
          </p14:sldIdLst>
        </p14:section>
        <p14:section name="The Board" id="{E2F2CA70-CA6F-43B2-AA39-18823818881C}">
          <p14:sldIdLst>
            <p14:sldId id="258"/>
          </p14:sldIdLst>
        </p14:section>
        <p14:section name="Yellow" id="{512D7074-FEEC-41E7-B902-07FF4D6921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n" id="{3A9F2E71-60B2-4729-A171-88AF5ED88954}">
          <p14:sldIdLst>
            <p14:sldId id="278"/>
            <p14:sldId id="279"/>
            <p14:sldId id="280"/>
            <p14:sldId id="283"/>
            <p14:sldId id="281"/>
            <p14:sldId id="282"/>
          </p14:sldIdLst>
        </p14:section>
        <p14:section name="Black" id="{3DC9DB7D-2344-4581-AEFC-2A37FCEE960C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6E6E6"/>
    <a:srgbClr val="4AA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30" autoAdjust="0"/>
  </p:normalViewPr>
  <p:slideViewPr>
    <p:cSldViewPr snapToGrid="0" showGuides="1">
      <p:cViewPr>
        <p:scale>
          <a:sx n="50" d="100"/>
          <a:sy n="50" d="100"/>
        </p:scale>
        <p:origin x="2370" y="1404"/>
      </p:cViewPr>
      <p:guideLst>
        <p:guide orient="horz" pos="218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08825-220E-4D8D-969C-07350B6027E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D2-8411-41A7-A25B-7DADCC8D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D2-8411-41A7-A25B-7DADCC8D2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9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4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7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3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7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0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3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3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2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673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0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498852-33D1-452F-A3F9-E62565CE9F0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00D93F-CE10-4B72-9854-52BAE8BC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4.xml"/><Relationship Id="rId7" Type="http://schemas.openxmlformats.org/officeDocument/2006/relationships/slide" Target="slide2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0.xml"/><Relationship Id="rId7" Type="http://schemas.openxmlformats.org/officeDocument/2006/relationships/slide" Target="slide3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3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5.xml"/><Relationship Id="rId21" Type="http://schemas.openxmlformats.org/officeDocument/2006/relationships/slide" Target="slide22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image" Target="../media/image1.jpeg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19" Type="http://schemas.openxmlformats.org/officeDocument/2006/relationships/slide" Target="slide20.xml"/><Relationship Id="rId4" Type="http://schemas.openxmlformats.org/officeDocument/2006/relationships/slide" Target="slide3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3E910-2D22-4E79-9F8D-6F348DBDB640}"/>
              </a:ext>
            </a:extLst>
          </p:cNvPr>
          <p:cNvSpPr/>
          <p:nvPr/>
        </p:nvSpPr>
        <p:spPr>
          <a:xfrm>
            <a:off x="543480" y="2274838"/>
            <a:ext cx="805708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#9Slide03 Helvetica LT Std ExtC" panose="020B0708030502060204" pitchFamily="34" charset="0"/>
              </a:rPr>
              <a:t>Thánh Kinh</a:t>
            </a:r>
          </a:p>
          <a:p>
            <a:pPr algn="ctr"/>
            <a:r>
              <a:rPr 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#9Slide03 Helvetica LT Std ExtC" panose="020B0708030502060204" pitchFamily="34" charset="0"/>
              </a:rPr>
              <a:t>Phiêu L</a:t>
            </a:r>
            <a:r>
              <a:rPr lang="vi-V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#9Slide03 Helvetica LT Std ExtC" panose="020B0708030502060204" pitchFamily="34" charset="0"/>
              </a:rPr>
              <a:t>ư</a:t>
            </a:r>
            <a:r>
              <a:rPr 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#9Slide03 Helvetica LT Std ExtC" panose="020B0708030502060204" pitchFamily="34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50093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1D5F82-B3F8-4DB6-975E-A76275963F1C}"/>
              </a:ext>
            </a:extLst>
          </p:cNvPr>
          <p:cNvSpPr/>
          <p:nvPr/>
        </p:nvSpPr>
        <p:spPr>
          <a:xfrm>
            <a:off x="997535" y="1523999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053EE544-05EF-4146-8F53-DBA7AEEA1A16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E88BC-5B91-4221-BAA0-15A11F426416}"/>
              </a:ext>
            </a:extLst>
          </p:cNvPr>
          <p:cNvSpPr/>
          <p:nvPr/>
        </p:nvSpPr>
        <p:spPr>
          <a:xfrm>
            <a:off x="997535" y="1523999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 2" panose="05020102010507070707" pitchFamily="18" charset="2"/>
              </a:rPr>
              <a:t>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9161D-C118-45F1-A54A-ABE4136D2DE6}"/>
              </a:ext>
            </a:extLst>
          </p:cNvPr>
          <p:cNvSpPr/>
          <p:nvPr/>
        </p:nvSpPr>
        <p:spPr>
          <a:xfrm>
            <a:off x="4934857" y="1523999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A1A4B-3DC9-487F-9096-70F60ACB69C5}"/>
              </a:ext>
            </a:extLst>
          </p:cNvPr>
          <p:cNvSpPr/>
          <p:nvPr/>
        </p:nvSpPr>
        <p:spPr>
          <a:xfrm>
            <a:off x="4963887" y="1523999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 2" panose="05020102010507070707" pitchFamily="18" charset="2"/>
              </a:rPr>
              <a:t>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F662C-5E0A-43CA-B446-505ED428599C}"/>
              </a:ext>
            </a:extLst>
          </p:cNvPr>
          <p:cNvSpPr/>
          <p:nvPr/>
        </p:nvSpPr>
        <p:spPr>
          <a:xfrm>
            <a:off x="2966197" y="1523999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5EADEC2-E357-449D-85F1-79FA62F771B0}"/>
                  </a:ext>
                </a:extLst>
              </p:cNvPr>
              <p:cNvSpPr/>
              <p:nvPr/>
            </p:nvSpPr>
            <p:spPr>
              <a:xfrm>
                <a:off x="2966197" y="1523999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0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80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</a:rPr>
                        <m:t>𝛼</m:t>
                      </m:r>
                    </m:oMath>
                  </m:oMathPara>
                </a14:m>
                <a:endParaRPr lang="en-US" sz="88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5EADEC2-E357-449D-85F1-79FA62F77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97" y="1523999"/>
                <a:ext cx="1233714" cy="162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8519B24-2212-4238-9EF0-A78E3CA854C4}"/>
              </a:ext>
            </a:extLst>
          </p:cNvPr>
          <p:cNvSpPr/>
          <p:nvPr/>
        </p:nvSpPr>
        <p:spPr>
          <a:xfrm>
            <a:off x="6927919" y="374468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ADBE0-26CA-4DC2-9997-59A4C68F1743}"/>
              </a:ext>
            </a:extLst>
          </p:cNvPr>
          <p:cNvSpPr/>
          <p:nvPr/>
        </p:nvSpPr>
        <p:spPr>
          <a:xfrm>
            <a:off x="6956949" y="3744685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𝛼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F2595D-7562-4F18-BF0F-1ACB3074414A}"/>
              </a:ext>
            </a:extLst>
          </p:cNvPr>
          <p:cNvSpPr/>
          <p:nvPr/>
        </p:nvSpPr>
        <p:spPr>
          <a:xfrm>
            <a:off x="4934859" y="374468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7ABD3B-B115-4FD0-8CE0-C72174D3BE86}"/>
                  </a:ext>
                </a:extLst>
              </p:cNvPr>
              <p:cNvSpPr/>
              <p:nvPr/>
            </p:nvSpPr>
            <p:spPr>
              <a:xfrm>
                <a:off x="4934859" y="3744685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 </m:t>
                      </m:r>
                      <m:r>
                        <a:rPr lang="en-US" sz="880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𝜔</m:t>
                      </m:r>
                    </m:oMath>
                  </m:oMathPara>
                </a14:m>
                <a:endParaRPr lang="en-US" sz="88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7ABD3B-B115-4FD0-8CE0-C72174D3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59" y="3744685"/>
                <a:ext cx="1233714" cy="1625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F33A0376-BD8D-44ED-B7CB-3B6245690099}"/>
              </a:ext>
            </a:extLst>
          </p:cNvPr>
          <p:cNvSpPr/>
          <p:nvPr/>
        </p:nvSpPr>
        <p:spPr>
          <a:xfrm>
            <a:off x="997535" y="374468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521040-3FBF-407D-9549-3D8F603DCDA4}"/>
                  </a:ext>
                </a:extLst>
              </p:cNvPr>
              <p:cNvSpPr/>
              <p:nvPr/>
            </p:nvSpPr>
            <p:spPr>
              <a:xfrm>
                <a:off x="997535" y="3744685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 </m:t>
                      </m:r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𝜔</m:t>
                      </m:r>
                    </m:oMath>
                  </m:oMathPara>
                </a14:m>
                <a:endParaRPr lang="en-US" sz="88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521040-3FBF-407D-9549-3D8F603DC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3744685"/>
                <a:ext cx="1233714" cy="1625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5FEC79E4-B173-4189-B7C4-733203794A4E}"/>
              </a:ext>
            </a:extLst>
          </p:cNvPr>
          <p:cNvSpPr/>
          <p:nvPr/>
        </p:nvSpPr>
        <p:spPr>
          <a:xfrm>
            <a:off x="6927919" y="1523999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EBF926-9C26-4206-AF0E-4BF54E351B4D}"/>
                  </a:ext>
                </a:extLst>
              </p:cNvPr>
              <p:cNvSpPr/>
              <p:nvPr/>
            </p:nvSpPr>
            <p:spPr>
              <a:xfrm>
                <a:off x="6927919" y="1523999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8800" i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EBF926-9C26-4206-AF0E-4BF54E351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919" y="1523999"/>
                <a:ext cx="1233714" cy="1625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1B28186-4E00-47C5-A270-12DEA06FFA4E}"/>
              </a:ext>
            </a:extLst>
          </p:cNvPr>
          <p:cNvSpPr/>
          <p:nvPr/>
        </p:nvSpPr>
        <p:spPr>
          <a:xfrm>
            <a:off x="2966197" y="374468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D4BF4E8-B329-4B6C-94BD-8C44AE1B61CE}"/>
                  </a:ext>
                </a:extLst>
              </p:cNvPr>
              <p:cNvSpPr/>
              <p:nvPr/>
            </p:nvSpPr>
            <p:spPr>
              <a:xfrm>
                <a:off x="2966197" y="3744685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8800" i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D4BF4E8-B329-4B6C-94BD-8C44AE1B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97" y="3744685"/>
                <a:ext cx="1233714" cy="1625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" grpId="2" animBg="1"/>
      <p:bldP spid="2" grpId="3" animBg="1"/>
      <p:bldP spid="7" grpId="2" animBg="1"/>
      <p:bldP spid="7" grpId="3" animBg="1"/>
      <p:bldP spid="12" grpId="0" animBg="1"/>
      <p:bldP spid="12" grpId="1" animBg="1"/>
      <p:bldP spid="14" grpId="0" animBg="1"/>
      <p:bldP spid="14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2F333016-2DFC-4977-BAD9-B2776D0C8371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CF5FF850-EF37-4606-8387-C0390B0FD18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36C4574A-3E55-490F-B8D6-2E934A408BD8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37704A25-9B0F-42C5-9EC9-D5191D64C0C1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66B27-F75F-4337-B574-94241D399B04}"/>
              </a:ext>
            </a:extLst>
          </p:cNvPr>
          <p:cNvSpPr/>
          <p:nvPr/>
        </p:nvSpPr>
        <p:spPr>
          <a:xfrm>
            <a:off x="1086754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2A4F4-9C3B-4041-89C7-C8CD4BD8D9E9}"/>
              </a:ext>
            </a:extLst>
          </p:cNvPr>
          <p:cNvSpPr/>
          <p:nvPr/>
        </p:nvSpPr>
        <p:spPr>
          <a:xfrm>
            <a:off x="1858279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F9B0A-B853-49F5-8D58-0B0C66258839}"/>
              </a:ext>
            </a:extLst>
          </p:cNvPr>
          <p:cNvSpPr/>
          <p:nvPr/>
        </p:nvSpPr>
        <p:spPr>
          <a:xfrm>
            <a:off x="2629804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CF57E-3FA6-4A0F-BD1C-7F3C998BBEDF}"/>
              </a:ext>
            </a:extLst>
          </p:cNvPr>
          <p:cNvSpPr/>
          <p:nvPr/>
        </p:nvSpPr>
        <p:spPr>
          <a:xfrm>
            <a:off x="3401329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376F3-34F9-4C8D-9B6F-408DBFFCA290}"/>
              </a:ext>
            </a:extLst>
          </p:cNvPr>
          <p:cNvSpPr/>
          <p:nvPr/>
        </p:nvSpPr>
        <p:spPr>
          <a:xfrm>
            <a:off x="4172854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35E3D-15D5-4EAE-89A0-94673A7E010E}"/>
              </a:ext>
            </a:extLst>
          </p:cNvPr>
          <p:cNvSpPr/>
          <p:nvPr/>
        </p:nvSpPr>
        <p:spPr>
          <a:xfrm>
            <a:off x="4944379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83D53-FD55-4064-A5C4-C9A46D4F9216}"/>
              </a:ext>
            </a:extLst>
          </p:cNvPr>
          <p:cNvSpPr/>
          <p:nvPr/>
        </p:nvSpPr>
        <p:spPr>
          <a:xfrm>
            <a:off x="5715904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CA513-1DB9-44D3-AF3A-0EDA0705ACC8}"/>
              </a:ext>
            </a:extLst>
          </p:cNvPr>
          <p:cNvSpPr/>
          <p:nvPr/>
        </p:nvSpPr>
        <p:spPr>
          <a:xfrm>
            <a:off x="6487429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12819-833A-4319-8EFC-5D9786F36477}"/>
              </a:ext>
            </a:extLst>
          </p:cNvPr>
          <p:cNvSpPr/>
          <p:nvPr/>
        </p:nvSpPr>
        <p:spPr>
          <a:xfrm>
            <a:off x="7258954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24E8BE-8CBF-46A9-8E29-C96E18F9D968}"/>
              </a:ext>
            </a:extLst>
          </p:cNvPr>
          <p:cNvSpPr/>
          <p:nvPr/>
        </p:nvSpPr>
        <p:spPr>
          <a:xfrm>
            <a:off x="971549" y="1480006"/>
            <a:ext cx="72009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Đây là công cụ chiến tranh đáng gờm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A6B35-5631-4ABB-8528-E23502D6B45A}"/>
              </a:ext>
            </a:extLst>
          </p:cNvPr>
          <p:cNvSpPr/>
          <p:nvPr/>
        </p:nvSpPr>
        <p:spPr>
          <a:xfrm>
            <a:off x="1086754" y="3119496"/>
            <a:ext cx="7696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	    E     B    Ằ    N    G    S     Ắ    T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9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3581987" y="23210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C5281583-FD9C-4E6A-A943-DB0916A192F6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4B0693F5-ABE4-4D4F-A340-011FB9DE92F9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1EE46-5B89-49E1-AA1A-9C4ECCC6F02D}"/>
              </a:ext>
            </a:extLst>
          </p:cNvPr>
          <p:cNvSpPr/>
          <p:nvPr/>
        </p:nvSpPr>
        <p:spPr>
          <a:xfrm>
            <a:off x="971549" y="413402"/>
            <a:ext cx="72009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Hỏi: </a:t>
            </a:r>
            <a:r>
              <a:rPr lang="vi-V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Vì sao dân Y-sơ-ra-ên phải chịu nô dịch và ức hiếp dù đã vào đất hứa?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8E57D-2A37-4C78-B5E8-DAEE2E6D109C}"/>
              </a:ext>
            </a:extLst>
          </p:cNvPr>
          <p:cNvSpPr/>
          <p:nvPr/>
        </p:nvSpPr>
        <p:spPr>
          <a:xfrm>
            <a:off x="723900" y="5989541"/>
            <a:ext cx="7696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C-Vì dân Y-sơ-ra-ên phạm tội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8BEBD-9F03-496F-9E89-18C6F940DB8E}"/>
              </a:ext>
            </a:extLst>
          </p:cNvPr>
          <p:cNvSpPr txBox="1"/>
          <p:nvPr/>
        </p:nvSpPr>
        <p:spPr>
          <a:xfrm>
            <a:off x="738414" y="2946400"/>
            <a:ext cx="7681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Vì Chúa ban ph</a:t>
            </a:r>
            <a:r>
              <a:rPr lang="vi-VN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 cho quốc gia khác</a:t>
            </a:r>
          </a:p>
          <a:p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Vì quốc gia khác kính sợ Chúa</a:t>
            </a:r>
          </a:p>
          <a:p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vi-VN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Vì dân Y-sơ-ra-ên phạm tội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Câu A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đúng</a:t>
            </a:r>
          </a:p>
        </p:txBody>
      </p:sp>
    </p:spTree>
    <p:extLst>
      <p:ext uri="{BB962C8B-B14F-4D97-AF65-F5344CB8AC3E}">
        <p14:creationId xmlns:p14="http://schemas.microsoft.com/office/powerpoint/2010/main" val="272819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A270FA15-CD9E-4EBA-A44D-993C0C3B8021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C4B14-42B2-4F4C-9C53-058799C3B239}"/>
              </a:ext>
            </a:extLst>
          </p:cNvPr>
          <p:cNvSpPr/>
          <p:nvPr/>
        </p:nvSpPr>
        <p:spPr>
          <a:xfrm>
            <a:off x="971549" y="413402"/>
            <a:ext cx="72009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Hỏi: </a:t>
            </a:r>
            <a:r>
              <a:rPr lang="vi-V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Nhắc đến Ghê-đê-ôn, người ta thường hay nhớ đến điều gì?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CECFA-5380-413C-95C8-A1D2F040EF06}"/>
              </a:ext>
            </a:extLst>
          </p:cNvPr>
          <p:cNvSpPr/>
          <p:nvPr/>
        </p:nvSpPr>
        <p:spPr>
          <a:xfrm>
            <a:off x="723900" y="5989541"/>
            <a:ext cx="7696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vi-V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A&amp;B sai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571A2-EE93-48F9-9DF2-13506FA40B89}"/>
              </a:ext>
            </a:extLst>
          </p:cNvPr>
          <p:cNvSpPr txBox="1"/>
          <p:nvPr/>
        </p:nvSpPr>
        <p:spPr>
          <a:xfrm>
            <a:off x="738414" y="2946400"/>
            <a:ext cx="7681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Người nhút nhát</a:t>
            </a:r>
          </a:p>
          <a:p>
            <a:r>
              <a:rPr lang="vi-VN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Người khiêm nhường</a:t>
            </a:r>
          </a:p>
          <a:p>
            <a:r>
              <a:rPr lang="vi-VN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A&amp;B đúng</a:t>
            </a:r>
          </a:p>
          <a:p>
            <a:r>
              <a:rPr lang="vi-VN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A&amp;B sai</a:t>
            </a:r>
          </a:p>
        </p:txBody>
      </p:sp>
    </p:spTree>
    <p:extLst>
      <p:ext uri="{BB962C8B-B14F-4D97-AF65-F5344CB8AC3E}">
        <p14:creationId xmlns:p14="http://schemas.microsoft.com/office/powerpoint/2010/main" val="25244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3581987" y="23210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D339B548-F9A0-4A22-8ECB-069F8A7F5798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3581987" y="23210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7BAF30BA-8128-4F33-9DC2-90E6D9C90453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Signs You're on the Right Path in Life - Ms. Career Girl">
            <a:extLst>
              <a:ext uri="{FF2B5EF4-FFF2-40B4-BE49-F238E27FC236}">
                <a16:creationId xmlns:a16="http://schemas.microsoft.com/office/drawing/2014/main" id="{29189ACD-48E5-4CB0-94C2-30D1DFC8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ADFCBE-14CC-4949-B973-EF7D6D42EB32}"/>
              </a:ext>
            </a:extLst>
          </p:cNvPr>
          <p:cNvSpPr/>
          <p:nvPr/>
        </p:nvSpPr>
        <p:spPr>
          <a:xfrm>
            <a:off x="543480" y="2274838"/>
            <a:ext cx="805708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72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#9Slide03 Helvetica LT Std ExtC" panose="020B0708030502060204" pitchFamily="34" charset="0"/>
              </a:rPr>
              <a:t>Thánh Kinh</a:t>
            </a:r>
          </a:p>
          <a:p>
            <a:pPr algn="ctr"/>
            <a:r>
              <a:rPr lang="vi-VN" sz="72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#9Slide03 Helvetica LT Std ExtC" panose="020B0708030502060204" pitchFamily="34" charset="0"/>
              </a:rPr>
              <a:t>Phiêu Lưu</a:t>
            </a:r>
          </a:p>
        </p:txBody>
      </p:sp>
    </p:spTree>
    <p:extLst>
      <p:ext uri="{BB962C8B-B14F-4D97-AF65-F5344CB8AC3E}">
        <p14:creationId xmlns:p14="http://schemas.microsoft.com/office/powerpoint/2010/main" val="394267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3581987" y="23210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5676D463-32A5-4105-A4D3-8A928BC5F226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6CA75C44-1356-49AC-8F7E-9C0733B14CBB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0EF4DA-AD1E-4589-A2C3-AD557AD5EA52}"/>
              </a:ext>
            </a:extLst>
          </p:cNvPr>
          <p:cNvGrpSpPr/>
          <p:nvPr/>
        </p:nvGrpSpPr>
        <p:grpSpPr>
          <a:xfrm>
            <a:off x="2675436" y="1869969"/>
            <a:ext cx="3793127" cy="4574629"/>
            <a:chOff x="1947333" y="667657"/>
            <a:chExt cx="5249333" cy="6330858"/>
          </a:xfrm>
        </p:grpSpPr>
        <p:pic>
          <p:nvPicPr>
            <p:cNvPr id="1028" name="Picture 4" descr="Cân &lt;span&gt;150 kg&lt;/span&gt; mặt số 12 inches &lt;br /&gt; (CĐH-150), CÔNG TY ...">
              <a:extLst>
                <a:ext uri="{FF2B5EF4-FFF2-40B4-BE49-F238E27FC236}">
                  <a16:creationId xmlns:a16="http://schemas.microsoft.com/office/drawing/2014/main" id="{4C23387C-FE57-44EF-8FA9-A5EF195F3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915" y="3246360"/>
              <a:ext cx="3730170" cy="375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an a Monitor be TOO Bright? - YouTube">
              <a:extLst>
                <a:ext uri="{FF2B5EF4-FFF2-40B4-BE49-F238E27FC236}">
                  <a16:creationId xmlns:a16="http://schemas.microsoft.com/office/drawing/2014/main" id="{F0DBCF42-5E90-4EE5-A4EC-41887DC31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33" y="667657"/>
              <a:ext cx="5249333" cy="295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43C420-2EA4-4C9D-B341-435BCEA1290C}"/>
              </a:ext>
            </a:extLst>
          </p:cNvPr>
          <p:cNvSpPr/>
          <p:nvPr/>
        </p:nvSpPr>
        <p:spPr>
          <a:xfrm>
            <a:off x="971549" y="413402"/>
            <a:ext cx="7200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ĐUỔI HÌNH BẮT CHỮ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FE106-7F08-4BED-9CA7-EE6D4DD0A447}"/>
              </a:ext>
            </a:extLst>
          </p:cNvPr>
          <p:cNvSpPr/>
          <p:nvPr/>
        </p:nvSpPr>
        <p:spPr>
          <a:xfrm>
            <a:off x="723900" y="2582843"/>
            <a:ext cx="7696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 THẾ KÝ</a:t>
            </a:r>
          </a:p>
        </p:txBody>
      </p:sp>
    </p:spTree>
    <p:extLst>
      <p:ext uri="{BB962C8B-B14F-4D97-AF65-F5344CB8AC3E}">
        <p14:creationId xmlns:p14="http://schemas.microsoft.com/office/powerpoint/2010/main" val="31027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3581987" y="23210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E81A3058-96C3-44D0-9DDF-63220EF23AA5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Signs You're on the Right Path in Life - Ms. Career Girl">
            <a:extLst>
              <a:ext uri="{FF2B5EF4-FFF2-40B4-BE49-F238E27FC236}">
                <a16:creationId xmlns:a16="http://schemas.microsoft.com/office/drawing/2014/main" id="{29189ACD-48E5-4CB0-94C2-30D1DFC8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1503D45-0FED-467A-BFD7-88465D2F4093}"/>
              </a:ext>
            </a:extLst>
          </p:cNvPr>
          <p:cNvSpPr/>
          <p:nvPr/>
        </p:nvSpPr>
        <p:spPr>
          <a:xfrm>
            <a:off x="2841766" y="4180576"/>
            <a:ext cx="914400" cy="9144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41F78389-928B-42D0-B6A2-B9D82C14E5EA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0F698AE5-4BEE-418E-8873-C4F7D64694DE}"/>
              </a:ext>
            </a:extLst>
          </p:cNvPr>
          <p:cNvSpPr/>
          <p:nvPr/>
        </p:nvSpPr>
        <p:spPr>
          <a:xfrm>
            <a:off x="3869637" y="4180576"/>
            <a:ext cx="914400" cy="9144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996574BA-556A-4CEF-B26F-D6C9C150035B}"/>
              </a:ext>
            </a:extLst>
          </p:cNvPr>
          <p:cNvSpPr/>
          <p:nvPr/>
        </p:nvSpPr>
        <p:spPr>
          <a:xfrm>
            <a:off x="4897508" y="4180576"/>
            <a:ext cx="914400" cy="9144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hlinkClick r:id="rId7" action="ppaction://hlinksldjump"/>
            <a:extLst>
              <a:ext uri="{FF2B5EF4-FFF2-40B4-BE49-F238E27FC236}">
                <a16:creationId xmlns:a16="http://schemas.microsoft.com/office/drawing/2014/main" id="{31A0D807-F476-4D30-ADB8-CC5054A63FD4}"/>
              </a:ext>
            </a:extLst>
          </p:cNvPr>
          <p:cNvSpPr/>
          <p:nvPr/>
        </p:nvSpPr>
        <p:spPr>
          <a:xfrm>
            <a:off x="3544129" y="3055727"/>
            <a:ext cx="914400" cy="9144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hlinkClick r:id="rId8" action="ppaction://hlinksldjump"/>
            <a:extLst>
              <a:ext uri="{FF2B5EF4-FFF2-40B4-BE49-F238E27FC236}">
                <a16:creationId xmlns:a16="http://schemas.microsoft.com/office/drawing/2014/main" id="{013B610D-C5C7-43B2-9C54-0807170F4E7D}"/>
              </a:ext>
            </a:extLst>
          </p:cNvPr>
          <p:cNvSpPr/>
          <p:nvPr/>
        </p:nvSpPr>
        <p:spPr>
          <a:xfrm>
            <a:off x="4572000" y="3055727"/>
            <a:ext cx="914400" cy="9144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29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0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Signs You're on the Right Path in Life - Ms. Career Girl">
            <a:extLst>
              <a:ext uri="{FF2B5EF4-FFF2-40B4-BE49-F238E27FC236}">
                <a16:creationId xmlns:a16="http://schemas.microsoft.com/office/drawing/2014/main" id="{29189ACD-48E5-4CB0-94C2-30D1DFC8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1503D45-0FED-467A-BFD7-88465D2F4093}"/>
              </a:ext>
            </a:extLst>
          </p:cNvPr>
          <p:cNvSpPr/>
          <p:nvPr/>
        </p:nvSpPr>
        <p:spPr>
          <a:xfrm>
            <a:off x="2841766" y="418057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41F78389-928B-42D0-B6A2-B9D82C14E5EA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0F698AE5-4BEE-418E-8873-C4F7D64694DE}"/>
              </a:ext>
            </a:extLst>
          </p:cNvPr>
          <p:cNvSpPr/>
          <p:nvPr/>
        </p:nvSpPr>
        <p:spPr>
          <a:xfrm>
            <a:off x="3869637" y="418057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996574BA-556A-4CEF-B26F-D6C9C150035B}"/>
              </a:ext>
            </a:extLst>
          </p:cNvPr>
          <p:cNvSpPr/>
          <p:nvPr/>
        </p:nvSpPr>
        <p:spPr>
          <a:xfrm>
            <a:off x="4897508" y="418057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hlinkClick r:id="rId7" action="ppaction://hlinksldjump"/>
            <a:extLst>
              <a:ext uri="{FF2B5EF4-FFF2-40B4-BE49-F238E27FC236}">
                <a16:creationId xmlns:a16="http://schemas.microsoft.com/office/drawing/2014/main" id="{31A0D807-F476-4D30-ADB8-CC5054A63FD4}"/>
              </a:ext>
            </a:extLst>
          </p:cNvPr>
          <p:cNvSpPr/>
          <p:nvPr/>
        </p:nvSpPr>
        <p:spPr>
          <a:xfrm>
            <a:off x="3544129" y="3055727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hlinkClick r:id="rId8" action="ppaction://hlinksldjump"/>
            <a:extLst>
              <a:ext uri="{FF2B5EF4-FFF2-40B4-BE49-F238E27FC236}">
                <a16:creationId xmlns:a16="http://schemas.microsoft.com/office/drawing/2014/main" id="{013B610D-C5C7-43B2-9C54-0807170F4E7D}"/>
              </a:ext>
            </a:extLst>
          </p:cNvPr>
          <p:cNvSpPr/>
          <p:nvPr/>
        </p:nvSpPr>
        <p:spPr>
          <a:xfrm>
            <a:off x="4572000" y="3055727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758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E4587F-2B26-463F-88E3-1C410BF93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87507"/>
              </p:ext>
            </p:extLst>
          </p:nvPr>
        </p:nvGraphicFramePr>
        <p:xfrm>
          <a:off x="200025" y="195262"/>
          <a:ext cx="8743952" cy="586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36">
                  <a:extLst>
                    <a:ext uri="{9D8B030D-6E8A-4147-A177-3AD203B41FA5}">
                      <a16:colId xmlns:a16="http://schemas.microsoft.com/office/drawing/2014/main" val="1267239962"/>
                    </a:ext>
                  </a:extLst>
                </a:gridCol>
                <a:gridCol w="1249136">
                  <a:extLst>
                    <a:ext uri="{9D8B030D-6E8A-4147-A177-3AD203B41FA5}">
                      <a16:colId xmlns:a16="http://schemas.microsoft.com/office/drawing/2014/main" val="3306319824"/>
                    </a:ext>
                  </a:extLst>
                </a:gridCol>
                <a:gridCol w="1249136">
                  <a:extLst>
                    <a:ext uri="{9D8B030D-6E8A-4147-A177-3AD203B41FA5}">
                      <a16:colId xmlns:a16="http://schemas.microsoft.com/office/drawing/2014/main" val="1787279044"/>
                    </a:ext>
                  </a:extLst>
                </a:gridCol>
                <a:gridCol w="1249136">
                  <a:extLst>
                    <a:ext uri="{9D8B030D-6E8A-4147-A177-3AD203B41FA5}">
                      <a16:colId xmlns:a16="http://schemas.microsoft.com/office/drawing/2014/main" val="1224555570"/>
                    </a:ext>
                  </a:extLst>
                </a:gridCol>
                <a:gridCol w="1249136">
                  <a:extLst>
                    <a:ext uri="{9D8B030D-6E8A-4147-A177-3AD203B41FA5}">
                      <a16:colId xmlns:a16="http://schemas.microsoft.com/office/drawing/2014/main" val="3457724656"/>
                    </a:ext>
                  </a:extLst>
                </a:gridCol>
                <a:gridCol w="1249136">
                  <a:extLst>
                    <a:ext uri="{9D8B030D-6E8A-4147-A177-3AD203B41FA5}">
                      <a16:colId xmlns:a16="http://schemas.microsoft.com/office/drawing/2014/main" val="1296267789"/>
                    </a:ext>
                  </a:extLst>
                </a:gridCol>
                <a:gridCol w="1249136">
                  <a:extLst>
                    <a:ext uri="{9D8B030D-6E8A-4147-A177-3AD203B41FA5}">
                      <a16:colId xmlns:a16="http://schemas.microsoft.com/office/drawing/2014/main" val="3936164148"/>
                    </a:ext>
                  </a:extLst>
                </a:gridCol>
              </a:tblGrid>
              <a:tr h="1465660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80560"/>
                  </a:ext>
                </a:extLst>
              </a:tr>
              <a:tr h="1465660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57801"/>
                  </a:ext>
                </a:extLst>
              </a:tr>
              <a:tr h="1465660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rgbClr val="4AA8E7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43802"/>
                  </a:ext>
                </a:extLst>
              </a:tr>
              <a:tr h="1465660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rgbClr val="4AA8E7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8683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DEDF5821-2EDC-4DFB-BC06-13AF78CC01BC}"/>
              </a:ext>
            </a:extLst>
          </p:cNvPr>
          <p:cNvSpPr/>
          <p:nvPr/>
        </p:nvSpPr>
        <p:spPr>
          <a:xfrm>
            <a:off x="-1047752" y="809625"/>
            <a:ext cx="1247775" cy="2762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7B14B9-B4E4-4DE1-B8D3-F003397E88DD}"/>
              </a:ext>
            </a:extLst>
          </p:cNvPr>
          <p:cNvSpPr/>
          <p:nvPr/>
        </p:nvSpPr>
        <p:spPr>
          <a:xfrm>
            <a:off x="-1047752" y="1085850"/>
            <a:ext cx="1247775" cy="276225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4C0C2-4988-46C6-B62D-C7C4B014DF2C}"/>
              </a:ext>
            </a:extLst>
          </p:cNvPr>
          <p:cNvSpPr/>
          <p:nvPr/>
        </p:nvSpPr>
        <p:spPr>
          <a:xfrm>
            <a:off x="-1047752" y="1362075"/>
            <a:ext cx="1247775" cy="276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EC2304E-EB41-44C3-8E03-9D3FB6AAB90E}"/>
              </a:ext>
            </a:extLst>
          </p:cNvPr>
          <p:cNvSpPr/>
          <p:nvPr/>
        </p:nvSpPr>
        <p:spPr>
          <a:xfrm>
            <a:off x="3092331" y="6134102"/>
            <a:ext cx="2925821" cy="614363"/>
          </a:xfrm>
          <a:prstGeom prst="rect">
            <a:avLst/>
          </a:prstGeom>
          <a:gradFill>
            <a:gsLst>
              <a:gs pos="0">
                <a:schemeClr val="bg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843C3C60-0729-48B5-809C-A0137B12057A}"/>
              </a:ext>
            </a:extLst>
          </p:cNvPr>
          <p:cNvSpPr/>
          <p:nvPr/>
        </p:nvSpPr>
        <p:spPr>
          <a:xfrm>
            <a:off x="166510" y="6134102"/>
            <a:ext cx="2925821" cy="614363"/>
          </a:xfrm>
          <a:prstGeom prst="rect">
            <a:avLst/>
          </a:prstGeom>
          <a:gradFill>
            <a:gsLst>
              <a:gs pos="10000">
                <a:srgbClr val="FFFF00"/>
              </a:gs>
              <a:gs pos="100000">
                <a:srgbClr val="FFFF00">
                  <a:lumMod val="61000"/>
                </a:srgb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9200DC26-E48A-47BE-941A-A80F2B4236DD}"/>
              </a:ext>
            </a:extLst>
          </p:cNvPr>
          <p:cNvSpPr/>
          <p:nvPr/>
        </p:nvSpPr>
        <p:spPr>
          <a:xfrm>
            <a:off x="6018154" y="6134102"/>
            <a:ext cx="2925821" cy="614363"/>
          </a:xfrm>
          <a:prstGeom prst="rect">
            <a:avLst/>
          </a:prstGeom>
          <a:gradFill>
            <a:gsLst>
              <a:gs pos="10000">
                <a:srgbClr val="00B050">
                  <a:lumMod val="71000"/>
                  <a:lumOff val="29000"/>
                </a:srgbClr>
              </a:gs>
              <a:gs pos="100000">
                <a:srgbClr val="00B050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5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2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75B3E865-4010-4A54-A2AB-4FEB50E75AAC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Signs You're on the Right Path in Life - Ms. Career Girl">
            <a:extLst>
              <a:ext uri="{FF2B5EF4-FFF2-40B4-BE49-F238E27FC236}">
                <a16:creationId xmlns:a16="http://schemas.microsoft.com/office/drawing/2014/main" id="{29189ACD-48E5-4CB0-94C2-30D1DFC8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1503D45-0FED-467A-BFD7-88465D2F4093}"/>
              </a:ext>
            </a:extLst>
          </p:cNvPr>
          <p:cNvSpPr/>
          <p:nvPr/>
        </p:nvSpPr>
        <p:spPr>
          <a:xfrm>
            <a:off x="107502" y="5609326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41F78389-928B-42D0-B6A2-B9D82C14E5EA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0F698AE5-4BEE-418E-8873-C4F7D64694DE}"/>
              </a:ext>
            </a:extLst>
          </p:cNvPr>
          <p:cNvSpPr/>
          <p:nvPr/>
        </p:nvSpPr>
        <p:spPr>
          <a:xfrm>
            <a:off x="1135373" y="5609326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996574BA-556A-4CEF-B26F-D6C9C150035B}"/>
              </a:ext>
            </a:extLst>
          </p:cNvPr>
          <p:cNvSpPr/>
          <p:nvPr/>
        </p:nvSpPr>
        <p:spPr>
          <a:xfrm>
            <a:off x="2163244" y="5609326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hlinkClick r:id="rId7" action="ppaction://hlinksldjump"/>
            <a:extLst>
              <a:ext uri="{FF2B5EF4-FFF2-40B4-BE49-F238E27FC236}">
                <a16:creationId xmlns:a16="http://schemas.microsoft.com/office/drawing/2014/main" id="{31A0D807-F476-4D30-ADB8-CC5054A63FD4}"/>
              </a:ext>
            </a:extLst>
          </p:cNvPr>
          <p:cNvSpPr/>
          <p:nvPr/>
        </p:nvSpPr>
        <p:spPr>
          <a:xfrm>
            <a:off x="3191115" y="5609326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hlinkClick r:id="rId8" action="ppaction://hlinksldjump"/>
            <a:extLst>
              <a:ext uri="{FF2B5EF4-FFF2-40B4-BE49-F238E27FC236}">
                <a16:creationId xmlns:a16="http://schemas.microsoft.com/office/drawing/2014/main" id="{013B610D-C5C7-43B2-9C54-0807170F4E7D}"/>
              </a:ext>
            </a:extLst>
          </p:cNvPr>
          <p:cNvSpPr/>
          <p:nvPr/>
        </p:nvSpPr>
        <p:spPr>
          <a:xfrm>
            <a:off x="4218986" y="5609326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hlinkClick r:id="rId9" action="ppaction://hlinksldjump"/>
            <a:extLst>
              <a:ext uri="{FF2B5EF4-FFF2-40B4-BE49-F238E27FC236}">
                <a16:creationId xmlns:a16="http://schemas.microsoft.com/office/drawing/2014/main" id="{747372EC-A36D-427F-9874-2489632D2084}"/>
              </a:ext>
            </a:extLst>
          </p:cNvPr>
          <p:cNvSpPr/>
          <p:nvPr/>
        </p:nvSpPr>
        <p:spPr>
          <a:xfrm>
            <a:off x="1662084" y="4466328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0BDE2447-F192-4EC6-ADFB-CA00FB5CAFA2}"/>
              </a:ext>
            </a:extLst>
          </p:cNvPr>
          <p:cNvSpPr/>
          <p:nvPr/>
        </p:nvSpPr>
        <p:spPr>
          <a:xfrm>
            <a:off x="2689955" y="4466328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hlinkClick r:id="rId11" action="ppaction://hlinksldjump"/>
            <a:extLst>
              <a:ext uri="{FF2B5EF4-FFF2-40B4-BE49-F238E27FC236}">
                <a16:creationId xmlns:a16="http://schemas.microsoft.com/office/drawing/2014/main" id="{0D46E0C9-2B73-4F43-A209-58FCEAA38DB6}"/>
              </a:ext>
            </a:extLst>
          </p:cNvPr>
          <p:cNvSpPr/>
          <p:nvPr/>
        </p:nvSpPr>
        <p:spPr>
          <a:xfrm>
            <a:off x="3717826" y="4466328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hlinkClick r:id="rId12" action="ppaction://hlinksldjump"/>
            <a:extLst>
              <a:ext uri="{FF2B5EF4-FFF2-40B4-BE49-F238E27FC236}">
                <a16:creationId xmlns:a16="http://schemas.microsoft.com/office/drawing/2014/main" id="{6259FF32-7E7D-4137-8EB7-8CA0C0A71B22}"/>
              </a:ext>
            </a:extLst>
          </p:cNvPr>
          <p:cNvSpPr/>
          <p:nvPr/>
        </p:nvSpPr>
        <p:spPr>
          <a:xfrm>
            <a:off x="4745697" y="4466328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hlinkClick r:id="rId13" action="ppaction://hlinksldjump"/>
            <a:extLst>
              <a:ext uri="{FF2B5EF4-FFF2-40B4-BE49-F238E27FC236}">
                <a16:creationId xmlns:a16="http://schemas.microsoft.com/office/drawing/2014/main" id="{8D1BD642-6E4E-4FAB-A32B-83B86643C18D}"/>
              </a:ext>
            </a:extLst>
          </p:cNvPr>
          <p:cNvSpPr/>
          <p:nvPr/>
        </p:nvSpPr>
        <p:spPr>
          <a:xfrm>
            <a:off x="5773568" y="4466328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hlinkClick r:id="rId14" action="ppaction://hlinksldjump"/>
            <a:extLst>
              <a:ext uri="{FF2B5EF4-FFF2-40B4-BE49-F238E27FC236}">
                <a16:creationId xmlns:a16="http://schemas.microsoft.com/office/drawing/2014/main" id="{BDF1A2CD-5F3D-4C7A-A552-D494CBF78D48}"/>
              </a:ext>
            </a:extLst>
          </p:cNvPr>
          <p:cNvSpPr/>
          <p:nvPr/>
        </p:nvSpPr>
        <p:spPr>
          <a:xfrm>
            <a:off x="2417394" y="3270737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hlinkClick r:id="rId15" action="ppaction://hlinksldjump"/>
            <a:extLst>
              <a:ext uri="{FF2B5EF4-FFF2-40B4-BE49-F238E27FC236}">
                <a16:creationId xmlns:a16="http://schemas.microsoft.com/office/drawing/2014/main" id="{598DBD7E-50E8-452B-BD8C-6EA52F805E85}"/>
              </a:ext>
            </a:extLst>
          </p:cNvPr>
          <p:cNvSpPr/>
          <p:nvPr/>
        </p:nvSpPr>
        <p:spPr>
          <a:xfrm>
            <a:off x="3445265" y="3270737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>
            <a:hlinkClick r:id="rId16" action="ppaction://hlinksldjump"/>
            <a:extLst>
              <a:ext uri="{FF2B5EF4-FFF2-40B4-BE49-F238E27FC236}">
                <a16:creationId xmlns:a16="http://schemas.microsoft.com/office/drawing/2014/main" id="{1403E476-02BA-4963-8B42-FF391F0D9FA2}"/>
              </a:ext>
            </a:extLst>
          </p:cNvPr>
          <p:cNvSpPr/>
          <p:nvPr/>
        </p:nvSpPr>
        <p:spPr>
          <a:xfrm>
            <a:off x="4473136" y="3270737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" name="Rectangle 38">
            <a:hlinkClick r:id="rId17" action="ppaction://hlinksldjump"/>
            <a:extLst>
              <a:ext uri="{FF2B5EF4-FFF2-40B4-BE49-F238E27FC236}">
                <a16:creationId xmlns:a16="http://schemas.microsoft.com/office/drawing/2014/main" id="{C23DE4E4-2F05-4CA0-AB1E-705DB39018A3}"/>
              </a:ext>
            </a:extLst>
          </p:cNvPr>
          <p:cNvSpPr/>
          <p:nvPr/>
        </p:nvSpPr>
        <p:spPr>
          <a:xfrm>
            <a:off x="5501007" y="3270737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hlinkClick r:id="rId18" action="ppaction://hlinksldjump"/>
            <a:extLst>
              <a:ext uri="{FF2B5EF4-FFF2-40B4-BE49-F238E27FC236}">
                <a16:creationId xmlns:a16="http://schemas.microsoft.com/office/drawing/2014/main" id="{F160D674-878D-4CBE-A7CD-2DC694D486F5}"/>
              </a:ext>
            </a:extLst>
          </p:cNvPr>
          <p:cNvSpPr/>
          <p:nvPr/>
        </p:nvSpPr>
        <p:spPr>
          <a:xfrm>
            <a:off x="1637027" y="2127739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" name="Rectangle 42">
            <a:hlinkClick r:id="rId19" action="ppaction://hlinksldjump"/>
            <a:extLst>
              <a:ext uri="{FF2B5EF4-FFF2-40B4-BE49-F238E27FC236}">
                <a16:creationId xmlns:a16="http://schemas.microsoft.com/office/drawing/2014/main" id="{45ECC1AF-EDF1-46FF-AC86-D9E7ABD62E3F}"/>
              </a:ext>
            </a:extLst>
          </p:cNvPr>
          <p:cNvSpPr/>
          <p:nvPr/>
        </p:nvSpPr>
        <p:spPr>
          <a:xfrm>
            <a:off x="2689955" y="2127739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" name="Rectangle 43">
            <a:hlinkClick r:id="rId20" action="ppaction://hlinksldjump"/>
            <a:extLst>
              <a:ext uri="{FF2B5EF4-FFF2-40B4-BE49-F238E27FC236}">
                <a16:creationId xmlns:a16="http://schemas.microsoft.com/office/drawing/2014/main" id="{A79C9D49-CC42-4245-ACC6-ACDC84C39B2B}"/>
              </a:ext>
            </a:extLst>
          </p:cNvPr>
          <p:cNvSpPr/>
          <p:nvPr/>
        </p:nvSpPr>
        <p:spPr>
          <a:xfrm>
            <a:off x="3742883" y="2127739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5" name="Rectangle 44">
            <a:hlinkClick r:id="rId21" action="ppaction://hlinksldjump"/>
            <a:extLst>
              <a:ext uri="{FF2B5EF4-FFF2-40B4-BE49-F238E27FC236}">
                <a16:creationId xmlns:a16="http://schemas.microsoft.com/office/drawing/2014/main" id="{D926B3BC-60FC-4EB6-8F55-90580DD0862F}"/>
              </a:ext>
            </a:extLst>
          </p:cNvPr>
          <p:cNvSpPr/>
          <p:nvPr/>
        </p:nvSpPr>
        <p:spPr>
          <a:xfrm>
            <a:off x="3243376" y="984822"/>
            <a:ext cx="914400" cy="91440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282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A99C5662-6055-46B3-8B2C-A39EDCD9F602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D4E45-306B-4880-8B39-FAD3C24C102E}"/>
              </a:ext>
            </a:extLst>
          </p:cNvPr>
          <p:cNvSpPr/>
          <p:nvPr/>
        </p:nvSpPr>
        <p:spPr>
          <a:xfrm>
            <a:off x="723900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12215-D3BC-4C3E-9A28-0D357325AD91}"/>
              </a:ext>
            </a:extLst>
          </p:cNvPr>
          <p:cNvSpPr/>
          <p:nvPr/>
        </p:nvSpPr>
        <p:spPr>
          <a:xfrm>
            <a:off x="1495425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5CD62-46CA-41EE-85EE-42649469E6CB}"/>
              </a:ext>
            </a:extLst>
          </p:cNvPr>
          <p:cNvSpPr/>
          <p:nvPr/>
        </p:nvSpPr>
        <p:spPr>
          <a:xfrm>
            <a:off x="2266950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7EAB8-96CF-4076-B2BE-E31344636EEC}"/>
              </a:ext>
            </a:extLst>
          </p:cNvPr>
          <p:cNvSpPr/>
          <p:nvPr/>
        </p:nvSpPr>
        <p:spPr>
          <a:xfrm>
            <a:off x="3038475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BC4B-72A3-402B-A3B5-EEAC6A8B5415}"/>
              </a:ext>
            </a:extLst>
          </p:cNvPr>
          <p:cNvSpPr/>
          <p:nvPr/>
        </p:nvSpPr>
        <p:spPr>
          <a:xfrm>
            <a:off x="3810000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DA331-CD51-4F9B-8CBA-3ABF45F8B459}"/>
              </a:ext>
            </a:extLst>
          </p:cNvPr>
          <p:cNvSpPr/>
          <p:nvPr/>
        </p:nvSpPr>
        <p:spPr>
          <a:xfrm>
            <a:off x="4581525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65D46-7519-4799-BA4C-0444842356C5}"/>
              </a:ext>
            </a:extLst>
          </p:cNvPr>
          <p:cNvSpPr/>
          <p:nvPr/>
        </p:nvSpPr>
        <p:spPr>
          <a:xfrm>
            <a:off x="5353050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1D5BA-2068-40E1-AD8F-322CF7FACA1F}"/>
              </a:ext>
            </a:extLst>
          </p:cNvPr>
          <p:cNvSpPr/>
          <p:nvPr/>
        </p:nvSpPr>
        <p:spPr>
          <a:xfrm>
            <a:off x="6124575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41CBE-D8FC-4DE2-9CF9-1A77BD99020B}"/>
              </a:ext>
            </a:extLst>
          </p:cNvPr>
          <p:cNvSpPr/>
          <p:nvPr/>
        </p:nvSpPr>
        <p:spPr>
          <a:xfrm>
            <a:off x="6896100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882D0-8A17-40FE-8087-3F250C12AA16}"/>
              </a:ext>
            </a:extLst>
          </p:cNvPr>
          <p:cNvSpPr/>
          <p:nvPr/>
        </p:nvSpPr>
        <p:spPr>
          <a:xfrm>
            <a:off x="7667625" y="3081337"/>
            <a:ext cx="771525" cy="7715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8B58D7-DE0F-40D1-8710-D9D24917BF69}"/>
              </a:ext>
            </a:extLst>
          </p:cNvPr>
          <p:cNvSpPr/>
          <p:nvPr/>
        </p:nvSpPr>
        <p:spPr>
          <a:xfrm>
            <a:off x="971549" y="1480006"/>
            <a:ext cx="72009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Những người được Chúa dấy lên để giúp đỡ dân Y-sơ-ra-ên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D36E7-D73C-4186-A8D4-0524E019249A}"/>
              </a:ext>
            </a:extLst>
          </p:cNvPr>
          <p:cNvSpPr/>
          <p:nvPr/>
        </p:nvSpPr>
        <p:spPr>
          <a:xfrm>
            <a:off x="723900" y="3119496"/>
            <a:ext cx="7696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		Á	   C    Q    U    A    N    X    É     T</a:t>
            </a:r>
          </a:p>
        </p:txBody>
      </p:sp>
    </p:spTree>
    <p:extLst>
      <p:ext uri="{BB962C8B-B14F-4D97-AF65-F5344CB8AC3E}">
        <p14:creationId xmlns:p14="http://schemas.microsoft.com/office/powerpoint/2010/main" val="21989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8A70E653-D8E1-4DF2-8E89-ECC32ADA7615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8CA88-83A8-4F8C-A55F-B4948810B56E}"/>
              </a:ext>
            </a:extLst>
          </p:cNvPr>
          <p:cNvSpPr/>
          <p:nvPr/>
        </p:nvSpPr>
        <p:spPr>
          <a:xfrm>
            <a:off x="4030828" y="2321004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5A620124-1094-499A-ACC4-82B099E09536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D89240E9-D27B-46EE-AA48-F97180AB3D51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Noah's Ark is Not a Children's Story | Heather Hocking">
            <a:extLst>
              <a:ext uri="{FF2B5EF4-FFF2-40B4-BE49-F238E27FC236}">
                <a16:creationId xmlns:a16="http://schemas.microsoft.com/office/drawing/2014/main" id="{443939E5-FD28-4F4C-88CE-F641CAF2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244"/>
            <a:ext cx="5913368" cy="39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 drinking straws force you to perform an improper swallow ...">
            <a:extLst>
              <a:ext uri="{FF2B5EF4-FFF2-40B4-BE49-F238E27FC236}">
                <a16:creationId xmlns:a16="http://schemas.microsoft.com/office/drawing/2014/main" id="{11A336BC-4713-4AFC-AE8F-B3518A35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64" y="1125245"/>
            <a:ext cx="3185335" cy="39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D2C6B7-B8DB-4471-9B76-116508221767}"/>
              </a:ext>
            </a:extLst>
          </p:cNvPr>
          <p:cNvSpPr/>
          <p:nvPr/>
        </p:nvSpPr>
        <p:spPr>
          <a:xfrm>
            <a:off x="971549" y="413402"/>
            <a:ext cx="7200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ĐUỔI HÌNH BẮT CHỮ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EFAC4-C50F-488B-9CED-DA82981F8A2A}"/>
              </a:ext>
            </a:extLst>
          </p:cNvPr>
          <p:cNvSpPr/>
          <p:nvPr/>
        </p:nvSpPr>
        <p:spPr>
          <a:xfrm>
            <a:off x="723900" y="5081680"/>
            <a:ext cx="7696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Ê-HÚT</a:t>
            </a:r>
            <a:endParaRPr lang="en-US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rId2" action="ppaction://hlinksldjump"/>
            <a:extLst>
              <a:ext uri="{FF2B5EF4-FFF2-40B4-BE49-F238E27FC236}">
                <a16:creationId xmlns:a16="http://schemas.microsoft.com/office/drawing/2014/main" id="{E45B26C9-0603-493B-B6BC-DA1804015294}"/>
              </a:ext>
            </a:extLst>
          </p:cNvPr>
          <p:cNvSpPr/>
          <p:nvPr/>
        </p:nvSpPr>
        <p:spPr>
          <a:xfrm rot="10800000">
            <a:off x="7798776" y="5789568"/>
            <a:ext cx="1118281" cy="5539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B41E1-65DF-4B0C-9C80-EEEE9BED395D}"/>
              </a:ext>
            </a:extLst>
          </p:cNvPr>
          <p:cNvSpPr/>
          <p:nvPr/>
        </p:nvSpPr>
        <p:spPr>
          <a:xfrm>
            <a:off x="373420" y="2656114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50A88-2F8C-4633-BFF1-AFC348FF36AE}"/>
              </a:ext>
            </a:extLst>
          </p:cNvPr>
          <p:cNvSpPr/>
          <p:nvPr/>
        </p:nvSpPr>
        <p:spPr>
          <a:xfrm>
            <a:off x="373420" y="2656114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 2" panose="05020102010507070707" pitchFamily="18" charset="2"/>
              </a:rPr>
              <a:t>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E7542-D469-4CB9-B511-174CA3567212}"/>
              </a:ext>
            </a:extLst>
          </p:cNvPr>
          <p:cNvSpPr/>
          <p:nvPr/>
        </p:nvSpPr>
        <p:spPr>
          <a:xfrm>
            <a:off x="4310742" y="2656114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22309-20AB-419C-8F66-92F96A6846A0}"/>
              </a:ext>
            </a:extLst>
          </p:cNvPr>
          <p:cNvSpPr/>
          <p:nvPr/>
        </p:nvSpPr>
        <p:spPr>
          <a:xfrm>
            <a:off x="4339772" y="2656114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 2" panose="05020102010507070707" pitchFamily="18" charset="2"/>
              </a:rPr>
              <a:t>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362BB-FDB6-4B4E-A6F7-7AF999CDF461}"/>
              </a:ext>
            </a:extLst>
          </p:cNvPr>
          <p:cNvSpPr/>
          <p:nvPr/>
        </p:nvSpPr>
        <p:spPr>
          <a:xfrm>
            <a:off x="2342082" y="2656114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6C4A47-219B-44A6-819F-B93ADB12FEDC}"/>
                  </a:ext>
                </a:extLst>
              </p:cNvPr>
              <p:cNvSpPr/>
              <p:nvPr/>
            </p:nvSpPr>
            <p:spPr>
              <a:xfrm>
                <a:off x="2342082" y="2656114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0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80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</a:rPr>
                        <m:t>𝛼</m:t>
                      </m:r>
                    </m:oMath>
                  </m:oMathPara>
                </a14:m>
                <a:endParaRPr lang="en-US" sz="88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6C4A47-219B-44A6-819F-B93ADB12F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82" y="2656114"/>
                <a:ext cx="1233714" cy="162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B430E31-899C-471B-B1AE-55351C839AD4}"/>
              </a:ext>
            </a:extLst>
          </p:cNvPr>
          <p:cNvSpPr/>
          <p:nvPr/>
        </p:nvSpPr>
        <p:spPr>
          <a:xfrm>
            <a:off x="6303804" y="4876800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92E18-885E-451A-A165-16FD4B52DEE6}"/>
              </a:ext>
            </a:extLst>
          </p:cNvPr>
          <p:cNvSpPr/>
          <p:nvPr/>
        </p:nvSpPr>
        <p:spPr>
          <a:xfrm>
            <a:off x="6332834" y="4876800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𝛼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D3FDE-F1C4-4011-99E2-D8B7E2CC8D24}"/>
              </a:ext>
            </a:extLst>
          </p:cNvPr>
          <p:cNvSpPr/>
          <p:nvPr/>
        </p:nvSpPr>
        <p:spPr>
          <a:xfrm>
            <a:off x="4310744" y="4876800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0121C2-05AB-4198-AB08-9F2BFE84CA7D}"/>
                  </a:ext>
                </a:extLst>
              </p:cNvPr>
              <p:cNvSpPr/>
              <p:nvPr/>
            </p:nvSpPr>
            <p:spPr>
              <a:xfrm>
                <a:off x="4310744" y="4876800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 </m:t>
                      </m:r>
                      <m:r>
                        <a:rPr lang="en-US" sz="880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𝜔</m:t>
                      </m:r>
                    </m:oMath>
                  </m:oMathPara>
                </a14:m>
                <a:endParaRPr lang="en-US" sz="88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0121C2-05AB-4198-AB08-9F2BFE84C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4" y="4876800"/>
                <a:ext cx="1233714" cy="1625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A25F597-94E4-4697-B985-770ADAC4C480}"/>
              </a:ext>
            </a:extLst>
          </p:cNvPr>
          <p:cNvSpPr/>
          <p:nvPr/>
        </p:nvSpPr>
        <p:spPr>
          <a:xfrm>
            <a:off x="373420" y="4876800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2F31BD-D5DA-45C3-9B5E-65A931897AFC}"/>
                  </a:ext>
                </a:extLst>
              </p:cNvPr>
              <p:cNvSpPr/>
              <p:nvPr/>
            </p:nvSpPr>
            <p:spPr>
              <a:xfrm>
                <a:off x="373420" y="4876800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 </m:t>
                      </m:r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𝜔</m:t>
                      </m:r>
                    </m:oMath>
                  </m:oMathPara>
                </a14:m>
                <a:endParaRPr lang="en-US" sz="88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2F31BD-D5DA-45C3-9B5E-65A931897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" y="4876800"/>
                <a:ext cx="1233714" cy="1625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52881A3-3053-469B-B710-8BF56C5F6A61}"/>
              </a:ext>
            </a:extLst>
          </p:cNvPr>
          <p:cNvSpPr/>
          <p:nvPr/>
        </p:nvSpPr>
        <p:spPr>
          <a:xfrm>
            <a:off x="2360547" y="31931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E5C52E-5CAE-4FBB-9C0E-26F3D1AFEEA9}"/>
                  </a:ext>
                </a:extLst>
              </p:cNvPr>
              <p:cNvSpPr/>
              <p:nvPr/>
            </p:nvSpPr>
            <p:spPr>
              <a:xfrm>
                <a:off x="2360547" y="319315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8800" i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E5C52E-5CAE-4FBB-9C0E-26F3D1AF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47" y="319315"/>
                <a:ext cx="1233714" cy="1625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6A8046A-DA39-4CE9-8356-1D8082C81996}"/>
              </a:ext>
            </a:extLst>
          </p:cNvPr>
          <p:cNvSpPr/>
          <p:nvPr/>
        </p:nvSpPr>
        <p:spPr>
          <a:xfrm>
            <a:off x="373420" y="31931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3645BF-6889-488E-84D3-01101727D956}"/>
                  </a:ext>
                </a:extLst>
              </p:cNvPr>
              <p:cNvSpPr/>
              <p:nvPr/>
            </p:nvSpPr>
            <p:spPr>
              <a:xfrm>
                <a:off x="373420" y="319315"/>
                <a:ext cx="1233714" cy="16256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800" i="1">
                          <a:ln w="12700">
                            <a:solidFill>
                              <a:schemeClr val="tx2">
                                <a:lumMod val="75000"/>
                              </a:schemeClr>
                            </a:solidFill>
                            <a:prstDash val="solid"/>
                          </a:ln>
                          <a:pattFill prst="dkUpDiag">
                            <a:fgClr>
                              <a:schemeClr val="tx2"/>
                            </a:fgClr>
                            <a:bgClr>
                              <a:schemeClr val="tx2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tx2">
                                <a:lumMod val="75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8800" i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3645BF-6889-488E-84D3-01101727D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" y="319315"/>
                <a:ext cx="1233714" cy="1625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FBDC99C-BD06-4711-9F0C-758DA9544E36}"/>
              </a:ext>
            </a:extLst>
          </p:cNvPr>
          <p:cNvSpPr/>
          <p:nvPr/>
        </p:nvSpPr>
        <p:spPr>
          <a:xfrm>
            <a:off x="6326901" y="2656114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2FAE5-6CB9-4814-9D38-D52F78A7F9B2}"/>
              </a:ext>
            </a:extLst>
          </p:cNvPr>
          <p:cNvSpPr/>
          <p:nvPr/>
        </p:nvSpPr>
        <p:spPr>
          <a:xfrm>
            <a:off x="6326901" y="2656114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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D29673-9CFF-4D64-9759-4A699CD87D52}"/>
              </a:ext>
            </a:extLst>
          </p:cNvPr>
          <p:cNvSpPr/>
          <p:nvPr/>
        </p:nvSpPr>
        <p:spPr>
          <a:xfrm>
            <a:off x="6297871" y="31931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E8AF8D-35B8-43F8-86B8-448B6198BDE9}"/>
              </a:ext>
            </a:extLst>
          </p:cNvPr>
          <p:cNvSpPr/>
          <p:nvPr/>
        </p:nvSpPr>
        <p:spPr>
          <a:xfrm>
            <a:off x="6326901" y="319315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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75956-0361-4606-8066-CF9F1E01215A}"/>
              </a:ext>
            </a:extLst>
          </p:cNvPr>
          <p:cNvSpPr/>
          <p:nvPr/>
        </p:nvSpPr>
        <p:spPr>
          <a:xfrm>
            <a:off x="4310744" y="319315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EF42D-B3A9-46E3-84D7-35C87BD33BBA}"/>
              </a:ext>
            </a:extLst>
          </p:cNvPr>
          <p:cNvSpPr/>
          <p:nvPr/>
        </p:nvSpPr>
        <p:spPr>
          <a:xfrm>
            <a:off x="4310744" y="319315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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42B8F6-447D-4C6B-B18B-FA8486CB14F1}"/>
              </a:ext>
            </a:extLst>
          </p:cNvPr>
          <p:cNvSpPr/>
          <p:nvPr/>
        </p:nvSpPr>
        <p:spPr>
          <a:xfrm>
            <a:off x="2342082" y="4876800"/>
            <a:ext cx="1233714" cy="1625600"/>
          </a:xfrm>
          <a:prstGeom prst="rect">
            <a:avLst/>
          </a:prstGeom>
          <a:ln w="76200">
            <a:solidFill>
              <a:srgbClr val="3366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51EF16-3273-4644-B190-AB64829FF5A2}"/>
              </a:ext>
            </a:extLst>
          </p:cNvPr>
          <p:cNvSpPr/>
          <p:nvPr/>
        </p:nvSpPr>
        <p:spPr>
          <a:xfrm>
            <a:off x="2342082" y="4876800"/>
            <a:ext cx="1233714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</a:t>
            </a:r>
            <a:endParaRPr lang="en-US" sz="8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9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300</Words>
  <Application>Microsoft Office PowerPoint</Application>
  <PresentationFormat>On-screen Show (4:3)</PresentationFormat>
  <Paragraphs>144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#9Slide03 Helvetica LT Std ExtC</vt:lpstr>
      <vt:lpstr>Arial</vt:lpstr>
      <vt:lpstr>Calibri</vt:lpstr>
      <vt:lpstr>Calibri Light</vt:lpstr>
      <vt:lpstr>Cambria Math</vt:lpstr>
      <vt:lpstr>Century Gothic</vt:lpstr>
      <vt:lpstr>Wingdings 3</vt:lpstr>
      <vt:lpstr>Office Theme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Huy Nguyen</cp:lastModifiedBy>
  <cp:revision>91</cp:revision>
  <dcterms:created xsi:type="dcterms:W3CDTF">2020-05-23T19:56:10Z</dcterms:created>
  <dcterms:modified xsi:type="dcterms:W3CDTF">2020-05-24T05:11:46Z</dcterms:modified>
</cp:coreProperties>
</file>