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688" r:id="rId2"/>
    <p:sldMasterId id="2147483706" r:id="rId3"/>
    <p:sldMasterId id="2147483724" r:id="rId4"/>
  </p:sldMasterIdLst>
  <p:notesMasterIdLst>
    <p:notesMasterId r:id="rId30"/>
  </p:notesMasterIdLst>
  <p:sldIdLst>
    <p:sldId id="259" r:id="rId5"/>
    <p:sldId id="315" r:id="rId6"/>
    <p:sldId id="321" r:id="rId7"/>
    <p:sldId id="342" r:id="rId8"/>
    <p:sldId id="343" r:id="rId9"/>
    <p:sldId id="345" r:id="rId10"/>
    <p:sldId id="347" r:id="rId11"/>
    <p:sldId id="349" r:id="rId12"/>
    <p:sldId id="350" r:id="rId13"/>
    <p:sldId id="352" r:id="rId14"/>
    <p:sldId id="353" r:id="rId15"/>
    <p:sldId id="257" r:id="rId16"/>
    <p:sldId id="258" r:id="rId17"/>
    <p:sldId id="351" r:id="rId18"/>
    <p:sldId id="260" r:id="rId19"/>
    <p:sldId id="261" r:id="rId20"/>
    <p:sldId id="262" r:id="rId21"/>
    <p:sldId id="263" r:id="rId22"/>
    <p:sldId id="264" r:id="rId23"/>
    <p:sldId id="265" r:id="rId24"/>
    <p:sldId id="266" r:id="rId25"/>
    <p:sldId id="267" r:id="rId26"/>
    <p:sldId id="354" r:id="rId27"/>
    <p:sldId id="277" r:id="rId28"/>
    <p:sldId id="278" r:id="rId29"/>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ẮT ĐẦU" id="{27491EE9-9C39-4359-AFE3-C365902E82B1}">
          <p14:sldIdLst>
            <p14:sldId id="259"/>
          </p14:sldIdLst>
        </p14:section>
        <p14:section name="TRẮC NGHIỆM" id="{B2AF09F6-99A3-4524-B0C5-F4220D70E72B}">
          <p14:sldIdLst>
            <p14:sldId id="315"/>
            <p14:sldId id="321"/>
            <p14:sldId id="342"/>
            <p14:sldId id="343"/>
            <p14:sldId id="345"/>
            <p14:sldId id="347"/>
            <p14:sldId id="349"/>
            <p14:sldId id="350"/>
            <p14:sldId id="352"/>
          </p14:sldIdLst>
        </p14:section>
        <p14:section name="AI &amp; CÁI GÌ" id="{A99AA532-F1AE-49C8-95E7-EBAB59D1179B}">
          <p14:sldIdLst>
            <p14:sldId id="353"/>
            <p14:sldId id="257"/>
            <p14:sldId id="258"/>
            <p14:sldId id="351"/>
            <p14:sldId id="260"/>
            <p14:sldId id="261"/>
            <p14:sldId id="262"/>
            <p14:sldId id="263"/>
            <p14:sldId id="264"/>
            <p14:sldId id="265"/>
            <p14:sldId id="266"/>
            <p14:sldId id="267"/>
          </p14:sldIdLst>
        </p14:section>
        <p14:section name="NHÌN NGANG LIẾC DỌC" id="{3164E38E-EF1E-4FDC-B95F-98CCB19968C9}">
          <p14:sldIdLst>
            <p14:sldId id="354"/>
            <p14:sldId id="277"/>
            <p14:sldId id="278"/>
          </p14:sldIdLst>
        </p14:section>
      </p14:sectionLst>
    </p:ext>
    <p:ext uri="{EFAFB233-063F-42B5-8137-9DF3F51BA10A}">
      <p15:sldGuideLst xmlns:p15="http://schemas.microsoft.com/office/powerpoint/2012/main">
        <p15:guide id="1" orient="horz" pos="218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969600"/>
    <a:srgbClr val="74B230"/>
    <a:srgbClr val="CC9900"/>
    <a:srgbClr val="6D7000"/>
    <a:srgbClr val="FFFF99"/>
    <a:srgbClr val="FFFF00"/>
    <a:srgbClr val="DEA900"/>
    <a:srgbClr val="FF5DE4"/>
    <a:srgbClr val="F5A4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84" autoAdjust="0"/>
    <p:restoredTop sz="96374" autoAdjust="0"/>
  </p:normalViewPr>
  <p:slideViewPr>
    <p:cSldViewPr snapToGrid="0">
      <p:cViewPr varScale="1">
        <p:scale>
          <a:sx n="111" d="100"/>
          <a:sy n="111" d="100"/>
        </p:scale>
        <p:origin x="606" y="102"/>
      </p:cViewPr>
      <p:guideLst>
        <p:guide orient="horz" pos="2184"/>
        <p:guide pos="3840"/>
      </p:guideLst>
    </p:cSldViewPr>
  </p:slideViewPr>
  <p:notesTextViewPr>
    <p:cViewPr>
      <p:scale>
        <a:sx n="3" d="2"/>
        <a:sy n="3" d="2"/>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8DBF2-F5E3-4D45-8ED3-616747BE9488}" type="datetimeFigureOut">
              <a:rPr lang="vi-VN" smtClean="0"/>
              <a:t>28/07/2023</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84BD74-A50A-4FEE-9E37-15A19B392452}" type="slidenum">
              <a:rPr lang="vi-VN" smtClean="0"/>
              <a:t>‹#›</a:t>
            </a:fld>
            <a:endParaRPr lang="vi-VN"/>
          </a:p>
        </p:txBody>
      </p:sp>
    </p:spTree>
    <p:extLst>
      <p:ext uri="{BB962C8B-B14F-4D97-AF65-F5344CB8AC3E}">
        <p14:creationId xmlns:p14="http://schemas.microsoft.com/office/powerpoint/2010/main" val="3591719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CEEA960-D84A-4874-B8AA-75D4805B59A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1743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CEEA960-D84A-4874-B8AA-75D4805B59A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9717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DỌC</a:t>
            </a:r>
          </a:p>
          <a:p>
            <a:pPr marL="228600" indent="-228600">
              <a:buAutoNum type="arabicPeriod"/>
            </a:pPr>
            <a:r>
              <a:rPr lang="en-US" dirty="0"/>
              <a:t>GIÔ NA</a:t>
            </a:r>
          </a:p>
          <a:p>
            <a:pPr marL="228600" indent="-228600">
              <a:buAutoNum type="arabicPeriod"/>
            </a:pPr>
            <a:r>
              <a:rPr lang="en-US" dirty="0"/>
              <a:t>GIÔ NA THAN</a:t>
            </a:r>
          </a:p>
          <a:p>
            <a:pPr marL="228600" indent="-228600">
              <a:buAutoNum type="arabicPeriod"/>
            </a:pPr>
            <a:r>
              <a:rPr lang="en-US" dirty="0"/>
              <a:t>NA THAN</a:t>
            </a:r>
          </a:p>
          <a:p>
            <a:pPr marL="228600" indent="-228600">
              <a:buAutoNum type="arabicPeriod"/>
            </a:pPr>
            <a:r>
              <a:rPr lang="en-US" dirty="0"/>
              <a:t>RA HAP</a:t>
            </a:r>
          </a:p>
          <a:p>
            <a:pPr marL="228600" indent="-228600">
              <a:buAutoNum type="arabicPeriod"/>
            </a:pPr>
            <a:r>
              <a:rPr lang="en-US" dirty="0"/>
              <a:t>A HAP</a:t>
            </a:r>
          </a:p>
          <a:p>
            <a:pPr marL="228600" indent="-228600">
              <a:buAutoNum type="arabicPeriod"/>
            </a:pPr>
            <a:r>
              <a:rPr lang="en-US" dirty="0"/>
              <a:t>XA CHA RI</a:t>
            </a:r>
          </a:p>
          <a:p>
            <a:pPr marL="228600" indent="-228600">
              <a:buAutoNum type="arabicPeriod"/>
            </a:pPr>
            <a:r>
              <a:rPr lang="en-US" dirty="0"/>
              <a:t>U XA</a:t>
            </a:r>
          </a:p>
          <a:p>
            <a:pPr marL="228600" indent="-228600">
              <a:buAutoNum type="arabicPeriod"/>
            </a:pPr>
            <a:r>
              <a:rPr lang="en-US" dirty="0"/>
              <a:t>XA CHE</a:t>
            </a:r>
          </a:p>
          <a:p>
            <a:pPr marL="0" indent="0">
              <a:buNone/>
            </a:pPr>
            <a:r>
              <a:rPr lang="en-US" dirty="0"/>
              <a:t>NGANG</a:t>
            </a:r>
          </a:p>
          <a:p>
            <a:pPr marL="228600" indent="-228600">
              <a:buAutoNum type="arabicPeriod"/>
            </a:pPr>
            <a:r>
              <a:rPr lang="en-US" dirty="0"/>
              <a:t>A THA LI</a:t>
            </a:r>
          </a:p>
          <a:p>
            <a:pPr marL="228600" indent="-228600">
              <a:buAutoNum type="arabicPeriod"/>
            </a:pPr>
            <a:r>
              <a:rPr lang="en-US" dirty="0"/>
              <a:t>NA THA NA EN</a:t>
            </a:r>
          </a:p>
          <a:p>
            <a:pPr marL="228600" indent="-228600">
              <a:buAutoNum type="arabicPeriod"/>
            </a:pPr>
            <a:r>
              <a:rPr lang="en-US" dirty="0"/>
              <a:t>AM MON</a:t>
            </a:r>
          </a:p>
          <a:p>
            <a:pPr marL="228600" indent="-228600">
              <a:buAutoNum type="arabicPeriod"/>
            </a:pPr>
            <a:r>
              <a:rPr lang="en-US" dirty="0"/>
              <a:t>SA RA</a:t>
            </a:r>
          </a:p>
          <a:p>
            <a:pPr marL="228600" indent="-228600">
              <a:buAutoNum type="arabicPeriod"/>
            </a:pPr>
            <a:r>
              <a:rPr lang="en-US" dirty="0"/>
              <a:t>E LI</a:t>
            </a:r>
          </a:p>
          <a:p>
            <a:pPr marL="228600" indent="-228600">
              <a:buAutoNum type="arabicPeriod"/>
            </a:pPr>
            <a:r>
              <a:rPr lang="en-US" dirty="0"/>
              <a:t>O SE</a:t>
            </a:r>
          </a:p>
          <a:p>
            <a:pPr marL="228600" indent="-228600">
              <a:buAutoNum type="arabicPeriod"/>
            </a:pPr>
            <a:r>
              <a:rPr lang="en-US" dirty="0"/>
              <a:t>E XO TE</a:t>
            </a:r>
          </a:p>
          <a:p>
            <a:pPr marL="228600" indent="-228600">
              <a:buAutoNum type="arabicPeriod"/>
            </a:pPr>
            <a:r>
              <a:rPr lang="en-US" dirty="0"/>
              <a:t>E LI SE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A1F16C-42B4-41A0-B3D8-E39491C6EE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2078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DỌC</a:t>
            </a:r>
          </a:p>
          <a:p>
            <a:pPr marL="228600" indent="-228600">
              <a:buAutoNum type="arabicPeriod"/>
            </a:pPr>
            <a:r>
              <a:rPr lang="en-US" dirty="0"/>
              <a:t>GIÔ NA</a:t>
            </a:r>
          </a:p>
          <a:p>
            <a:pPr marL="228600" indent="-228600">
              <a:buAutoNum type="arabicPeriod"/>
            </a:pPr>
            <a:r>
              <a:rPr lang="en-US" dirty="0"/>
              <a:t>GIÔ NA THAN</a:t>
            </a:r>
          </a:p>
          <a:p>
            <a:pPr marL="228600" indent="-228600">
              <a:buAutoNum type="arabicPeriod"/>
            </a:pPr>
            <a:r>
              <a:rPr lang="en-US" dirty="0"/>
              <a:t>NA THAN</a:t>
            </a:r>
          </a:p>
          <a:p>
            <a:pPr marL="228600" indent="-228600">
              <a:buAutoNum type="arabicPeriod"/>
            </a:pPr>
            <a:r>
              <a:rPr lang="en-US"/>
              <a:t>RA HÁP</a:t>
            </a:r>
            <a:endParaRPr lang="en-US" dirty="0"/>
          </a:p>
          <a:p>
            <a:pPr marL="228600" indent="-228600">
              <a:buAutoNum type="arabicPeriod"/>
            </a:pPr>
            <a:r>
              <a:rPr lang="en-US"/>
              <a:t>A HÁP</a:t>
            </a:r>
            <a:endParaRPr lang="en-US" dirty="0"/>
          </a:p>
          <a:p>
            <a:pPr marL="228600" indent="-228600">
              <a:buAutoNum type="arabicPeriod"/>
            </a:pPr>
            <a:r>
              <a:rPr lang="en-US" dirty="0"/>
              <a:t>XA CHA RI</a:t>
            </a:r>
          </a:p>
          <a:p>
            <a:pPr marL="228600" indent="-228600">
              <a:buAutoNum type="arabicPeriod"/>
            </a:pPr>
            <a:r>
              <a:rPr lang="en-US" dirty="0"/>
              <a:t>U XA</a:t>
            </a:r>
          </a:p>
          <a:p>
            <a:pPr marL="228600" indent="-228600">
              <a:buAutoNum type="arabicPeriod"/>
            </a:pPr>
            <a:r>
              <a:rPr lang="en-US"/>
              <a:t>XA CHÊ</a:t>
            </a:r>
            <a:endParaRPr lang="en-US" dirty="0"/>
          </a:p>
          <a:p>
            <a:pPr marL="228600" indent="-228600">
              <a:buAutoNum type="arabicPeriod"/>
            </a:pPr>
            <a:r>
              <a:rPr lang="en-US"/>
              <a:t>THÔ </a:t>
            </a:r>
            <a:r>
              <a:rPr lang="en-US" dirty="0"/>
              <a:t>MA</a:t>
            </a:r>
          </a:p>
          <a:p>
            <a:pPr marL="228600" indent="-228600">
              <a:buAutoNum type="arabicPeriod"/>
            </a:pPr>
            <a:r>
              <a:rPr lang="en-US"/>
              <a:t>ĐAN</a:t>
            </a:r>
            <a:endParaRPr lang="en-US" dirty="0"/>
          </a:p>
          <a:p>
            <a:pPr marL="0" indent="0">
              <a:buNone/>
            </a:pPr>
            <a:r>
              <a:rPr lang="en-US" dirty="0"/>
              <a:t>NGANG</a:t>
            </a:r>
          </a:p>
          <a:p>
            <a:pPr marL="228600" indent="-228600">
              <a:buAutoNum type="arabicPeriod"/>
            </a:pPr>
            <a:r>
              <a:rPr lang="en-US" dirty="0"/>
              <a:t>A THA LI</a:t>
            </a:r>
          </a:p>
          <a:p>
            <a:pPr marL="228600" indent="-228600">
              <a:buAutoNum type="arabicPeriod"/>
            </a:pPr>
            <a:r>
              <a:rPr lang="en-US" dirty="0"/>
              <a:t>NA THA </a:t>
            </a:r>
            <a:r>
              <a:rPr lang="en-US"/>
              <a:t>NA ÊN</a:t>
            </a:r>
            <a:endParaRPr lang="en-US" dirty="0"/>
          </a:p>
          <a:p>
            <a:pPr marL="228600" indent="-228600">
              <a:buAutoNum type="arabicPeriod"/>
            </a:pPr>
            <a:r>
              <a:rPr lang="en-US" dirty="0"/>
              <a:t>SA RA</a:t>
            </a:r>
          </a:p>
          <a:p>
            <a:pPr marL="228600" indent="-228600">
              <a:buAutoNum type="arabicPeriod"/>
            </a:pPr>
            <a:r>
              <a:rPr lang="en-US"/>
              <a:t>Ê </a:t>
            </a:r>
            <a:r>
              <a:rPr lang="en-US" dirty="0"/>
              <a:t>LI</a:t>
            </a:r>
          </a:p>
          <a:p>
            <a:pPr marL="228600" indent="-228600">
              <a:buAutoNum type="arabicPeriod"/>
            </a:pPr>
            <a:r>
              <a:rPr lang="en-US"/>
              <a:t>Ô SÊ</a:t>
            </a:r>
            <a:endParaRPr lang="en-US" dirty="0"/>
          </a:p>
          <a:p>
            <a:pPr marL="228600" indent="-228600">
              <a:buAutoNum type="arabicPeriod"/>
            </a:pPr>
            <a:r>
              <a:rPr lang="en-US"/>
              <a:t>Ê X</a:t>
            </a:r>
            <a:r>
              <a:rPr lang="vi-VN"/>
              <a:t>Ơ</a:t>
            </a:r>
            <a:r>
              <a:rPr lang="en-US"/>
              <a:t> TÊ</a:t>
            </a:r>
            <a:endParaRPr lang="en-US" dirty="0"/>
          </a:p>
          <a:p>
            <a:pPr marL="228600" indent="-228600">
              <a:buAutoNum type="arabicPeriod"/>
            </a:pPr>
            <a:r>
              <a:rPr lang="en-US"/>
              <a:t>Ê LI SÊ</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DA1F16C-42B4-41A0-B3D8-E39491C6EE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3130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7751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24889" y="533400"/>
            <a:ext cx="42672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711199" y="533400"/>
            <a:ext cx="5918340" cy="54864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24889" y="2209803"/>
            <a:ext cx="42672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DA4D6F-A129-4CDC-9891-59F7CEB718AD}" type="datetimeFigureOut">
              <a:rPr lang="en-US" smtClean="0"/>
              <a:t>23/07/28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E45F33-158B-4637-B184-4B5A06E3D5ED}" type="slidenum">
              <a:rPr lang="en-US" smtClean="0"/>
              <a:t>‹#›</a:t>
            </a:fld>
            <a:endParaRPr lang="en-US"/>
          </a:p>
        </p:txBody>
      </p:sp>
    </p:spTree>
    <p:extLst>
      <p:ext uri="{BB962C8B-B14F-4D97-AF65-F5344CB8AC3E}">
        <p14:creationId xmlns:p14="http://schemas.microsoft.com/office/powerpoint/2010/main" val="3776403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94400" y="1447800"/>
            <a:ext cx="4751011"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1016000" y="914400"/>
            <a:ext cx="4374632"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994704" y="2743200"/>
            <a:ext cx="4752297"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DA4D6F-A129-4CDC-9891-59F7CEB718AD}" type="datetimeFigureOut">
              <a:rPr lang="en-US" smtClean="0"/>
              <a:t>23/07/28</a:t>
            </a:fld>
            <a:endParaRPr lang="en-US"/>
          </a:p>
        </p:txBody>
      </p:sp>
      <p:sp>
        <p:nvSpPr>
          <p:cNvPr id="6" name="Footer Placeholder 5"/>
          <p:cNvSpPr>
            <a:spLocks noGrp="1"/>
          </p:cNvSpPr>
          <p:nvPr>
            <p:ph type="ftr" sz="quarter" idx="11"/>
          </p:nvPr>
        </p:nvSpPr>
        <p:spPr>
          <a:xfrm>
            <a:off x="711200" y="6172201"/>
            <a:ext cx="7748965" cy="365125"/>
          </a:xfrm>
        </p:spPr>
        <p:txBody>
          <a:bodyPr/>
          <a:lstStyle/>
          <a:p>
            <a:endParaRPr lang="en-US"/>
          </a:p>
        </p:txBody>
      </p:sp>
      <p:sp>
        <p:nvSpPr>
          <p:cNvPr id="7" name="Slide Number Placeholder 6"/>
          <p:cNvSpPr>
            <a:spLocks noGrp="1"/>
          </p:cNvSpPr>
          <p:nvPr>
            <p:ph type="sldNum" sz="quarter" idx="12"/>
          </p:nvPr>
        </p:nvSpPr>
        <p:spPr/>
        <p:txBody>
          <a:bodyPr/>
          <a:lstStyle/>
          <a:p>
            <a:fld id="{F5E45F33-158B-4637-B184-4B5A06E3D5ED}" type="slidenum">
              <a:rPr lang="en-US" smtClean="0"/>
              <a:t>‹#›</a:t>
            </a:fld>
            <a:endParaRPr lang="en-US"/>
          </a:p>
        </p:txBody>
      </p:sp>
    </p:spTree>
    <p:extLst>
      <p:ext uri="{BB962C8B-B14F-4D97-AF65-F5344CB8AC3E}">
        <p14:creationId xmlns:p14="http://schemas.microsoft.com/office/powerpoint/2010/main" val="793804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1201" y="4495800"/>
            <a:ext cx="8739823"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711200" y="533400"/>
            <a:ext cx="107696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9" name="Text Placeholder 9"/>
          <p:cNvSpPr>
            <a:spLocks noGrp="1"/>
          </p:cNvSpPr>
          <p:nvPr>
            <p:ph type="body" sz="quarter" idx="14"/>
          </p:nvPr>
        </p:nvSpPr>
        <p:spPr>
          <a:xfrm>
            <a:off x="1016003" y="3843867"/>
            <a:ext cx="9708443"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E6DA4D6F-A129-4CDC-9891-59F7CEB718AD}" type="datetimeFigureOut">
              <a:rPr lang="en-US" smtClean="0"/>
              <a:t>23/07/28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E45F33-158B-4637-B184-4B5A06E3D5ED}" type="slidenum">
              <a:rPr lang="en-US" smtClean="0"/>
              <a:t>‹#›</a:t>
            </a:fld>
            <a:endParaRPr lang="en-US"/>
          </a:p>
        </p:txBody>
      </p:sp>
    </p:spTree>
    <p:extLst>
      <p:ext uri="{BB962C8B-B14F-4D97-AF65-F5344CB8AC3E}">
        <p14:creationId xmlns:p14="http://schemas.microsoft.com/office/powerpoint/2010/main" val="1569025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711200" y="533400"/>
            <a:ext cx="107696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711200" y="4114800"/>
            <a:ext cx="8511403"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DA4D6F-A129-4CDC-9891-59F7CEB718AD}" type="datetimeFigureOut">
              <a:rPr lang="en-US" smtClean="0"/>
              <a:t>23/07/28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45F33-158B-4637-B184-4B5A06E3D5ED}" type="slidenum">
              <a:rPr lang="en-US" smtClean="0"/>
              <a:t>‹#›</a:t>
            </a:fld>
            <a:endParaRPr lang="en-US"/>
          </a:p>
        </p:txBody>
      </p:sp>
    </p:spTree>
    <p:extLst>
      <p:ext uri="{BB962C8B-B14F-4D97-AF65-F5344CB8AC3E}">
        <p14:creationId xmlns:p14="http://schemas.microsoft.com/office/powerpoint/2010/main" val="3890837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711" y="533400"/>
            <a:ext cx="9146383"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22401" y="3429000"/>
            <a:ext cx="8536623"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711201" y="4301070"/>
            <a:ext cx="8509815"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DA4D6F-A129-4CDC-9891-59F7CEB718AD}" type="datetimeFigureOut">
              <a:rPr lang="en-US" smtClean="0"/>
              <a:t>23/07/28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45F33-158B-4637-B184-4B5A06E3D5ED}" type="slidenum">
              <a:rPr lang="en-US" smtClean="0"/>
              <a:t>‹#›</a:t>
            </a:fld>
            <a:endParaRPr lang="en-US"/>
          </a:p>
        </p:txBody>
      </p:sp>
      <p:sp>
        <p:nvSpPr>
          <p:cNvPr id="14" name="TextBox 13"/>
          <p:cNvSpPr txBox="1"/>
          <p:nvPr/>
        </p:nvSpPr>
        <p:spPr>
          <a:xfrm>
            <a:off x="304801" y="710624"/>
            <a:ext cx="609759"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61601" y="2768601"/>
            <a:ext cx="609759"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3108616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711201" y="3429000"/>
            <a:ext cx="8509815"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711200" y="5132981"/>
            <a:ext cx="8511403"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DA4D6F-A129-4CDC-9891-59F7CEB718AD}" type="datetimeFigureOut">
              <a:rPr lang="en-US" smtClean="0"/>
              <a:t>23/07/28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45F33-158B-4637-B184-4B5A06E3D5ED}" type="slidenum">
              <a:rPr lang="en-US" smtClean="0"/>
              <a:t>‹#›</a:t>
            </a:fld>
            <a:endParaRPr lang="en-US"/>
          </a:p>
        </p:txBody>
      </p:sp>
    </p:spTree>
    <p:extLst>
      <p:ext uri="{BB962C8B-B14F-4D97-AF65-F5344CB8AC3E}">
        <p14:creationId xmlns:p14="http://schemas.microsoft.com/office/powerpoint/2010/main" val="2228840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712" y="533400"/>
            <a:ext cx="9146381"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711201" y="3886200"/>
            <a:ext cx="8509815"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711200" y="4953000"/>
            <a:ext cx="8509813"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DA4D6F-A129-4CDC-9891-59F7CEB718AD}" type="datetimeFigureOut">
              <a:rPr lang="en-US" smtClean="0"/>
              <a:t>23/07/28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45F33-158B-4637-B184-4B5A06E3D5ED}" type="slidenum">
              <a:rPr lang="en-US" smtClean="0"/>
              <a:t>‹#›</a:t>
            </a:fld>
            <a:endParaRPr lang="en-US"/>
          </a:p>
        </p:txBody>
      </p:sp>
      <p:sp>
        <p:nvSpPr>
          <p:cNvPr id="14" name="TextBox 13"/>
          <p:cNvSpPr txBox="1"/>
          <p:nvPr/>
        </p:nvSpPr>
        <p:spPr>
          <a:xfrm>
            <a:off x="304801" y="710624"/>
            <a:ext cx="609759"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61601" y="2768601"/>
            <a:ext cx="609759"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697116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711200" y="533400"/>
            <a:ext cx="10034211"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711201" y="3928534"/>
            <a:ext cx="8509815"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711200" y="4766736"/>
            <a:ext cx="8509813"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DA4D6F-A129-4CDC-9891-59F7CEB718AD}" type="datetimeFigureOut">
              <a:rPr lang="en-US" smtClean="0"/>
              <a:t>23/07/28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45F33-158B-4637-B184-4B5A06E3D5ED}" type="slidenum">
              <a:rPr lang="en-US" smtClean="0"/>
              <a:t>‹#›</a:t>
            </a:fld>
            <a:endParaRPr lang="en-US"/>
          </a:p>
        </p:txBody>
      </p:sp>
    </p:spTree>
    <p:extLst>
      <p:ext uri="{BB962C8B-B14F-4D97-AF65-F5344CB8AC3E}">
        <p14:creationId xmlns:p14="http://schemas.microsoft.com/office/powerpoint/2010/main" val="38608965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11201" y="4495800"/>
            <a:ext cx="8739823"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11201" y="533401"/>
            <a:ext cx="8739823" cy="376767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DA4D6F-A129-4CDC-9891-59F7CEB718AD}" type="datetimeFigureOut">
              <a:rPr lang="en-US" smtClean="0"/>
              <a:t>23/07/28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45F33-158B-4637-B184-4B5A06E3D5ED}" type="slidenum">
              <a:rPr lang="en-US" smtClean="0"/>
              <a:t>‹#›</a:t>
            </a:fld>
            <a:endParaRPr lang="en-US"/>
          </a:p>
        </p:txBody>
      </p:sp>
    </p:spTree>
    <p:extLst>
      <p:ext uri="{BB962C8B-B14F-4D97-AF65-F5344CB8AC3E}">
        <p14:creationId xmlns:p14="http://schemas.microsoft.com/office/powerpoint/2010/main" val="27328022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55208" y="533400"/>
            <a:ext cx="2725592"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11200" y="533400"/>
            <a:ext cx="7800016" cy="5486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DA4D6F-A129-4CDC-9891-59F7CEB718AD}" type="datetimeFigureOut">
              <a:rPr lang="en-US" smtClean="0"/>
              <a:t>23/07/28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45F33-158B-4637-B184-4B5A06E3D5ED}" type="slidenum">
              <a:rPr lang="en-US" smtClean="0"/>
              <a:t>‹#›</a:t>
            </a:fld>
            <a:endParaRPr lang="en-US"/>
          </a:p>
        </p:txBody>
      </p:sp>
    </p:spTree>
    <p:extLst>
      <p:ext uri="{BB962C8B-B14F-4D97-AF65-F5344CB8AC3E}">
        <p14:creationId xmlns:p14="http://schemas.microsoft.com/office/powerpoint/2010/main" val="2099498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B73DF8-1B21-488E-B722-F17AFC00BF51}" type="datetimeFigureOut">
              <a:rPr lang="en-US" smtClean="0"/>
              <a:t>23/07/28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D68F90-CF96-4565-92DA-D11420C77173}" type="slidenum">
              <a:rPr lang="en-US" smtClean="0"/>
              <a:t>‹#›</a:t>
            </a:fld>
            <a:endParaRPr lang="en-US"/>
          </a:p>
        </p:txBody>
      </p:sp>
    </p:spTree>
    <p:extLst>
      <p:ext uri="{BB962C8B-B14F-4D97-AF65-F5344CB8AC3E}">
        <p14:creationId xmlns:p14="http://schemas.microsoft.com/office/powerpoint/2010/main" val="15932183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5779911" y="1169931"/>
            <a:ext cx="6419780"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711201" y="533401"/>
            <a:ext cx="8206284"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711200" y="3843868"/>
            <a:ext cx="6605667" cy="1913466"/>
          </a:xfrm>
        </p:spPr>
        <p:txBody>
          <a:bodyPr anchor="t">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DA4D6F-A129-4CDC-9891-59F7CEB718AD}" type="datetimeFigureOut">
              <a:rPr lang="en-US" smtClean="0"/>
              <a:t>23/07/28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45F33-158B-4637-B184-4B5A06E3D5ED}" type="slidenum">
              <a:rPr lang="en-US" smtClean="0"/>
              <a:t>‹#›</a:t>
            </a:fld>
            <a:endParaRPr lang="en-US"/>
          </a:p>
        </p:txBody>
      </p:sp>
    </p:spTree>
    <p:extLst>
      <p:ext uri="{BB962C8B-B14F-4D97-AF65-F5344CB8AC3E}">
        <p14:creationId xmlns:p14="http://schemas.microsoft.com/office/powerpoint/2010/main" val="28957197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01" y="4495800"/>
            <a:ext cx="8739823"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711201" y="533400"/>
            <a:ext cx="8739823" cy="376767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DA4D6F-A129-4CDC-9891-59F7CEB718AD}" type="datetimeFigureOut">
              <a:rPr lang="en-US" smtClean="0"/>
              <a:t>23/07/28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45F33-158B-4637-B184-4B5A06E3D5ED}" type="slidenum">
              <a:rPr lang="en-US" smtClean="0"/>
              <a:t>‹#›</a:t>
            </a:fld>
            <a:endParaRPr lang="en-US"/>
          </a:p>
        </p:txBody>
      </p:sp>
    </p:spTree>
    <p:extLst>
      <p:ext uri="{BB962C8B-B14F-4D97-AF65-F5344CB8AC3E}">
        <p14:creationId xmlns:p14="http://schemas.microsoft.com/office/powerpoint/2010/main" val="21842072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1200" y="1981200"/>
            <a:ext cx="8536624"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711201" y="4487334"/>
            <a:ext cx="8536623" cy="1532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DA4D6F-A129-4CDC-9891-59F7CEB718AD}" type="datetimeFigureOut">
              <a:rPr lang="en-US" smtClean="0"/>
              <a:t>23/07/28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45F33-158B-4637-B184-4B5A06E3D5ED}" type="slidenum">
              <a:rPr lang="en-US" smtClean="0"/>
              <a:t>‹#›</a:t>
            </a:fld>
            <a:endParaRPr lang="en-US"/>
          </a:p>
        </p:txBody>
      </p:sp>
    </p:spTree>
    <p:extLst>
      <p:ext uri="{BB962C8B-B14F-4D97-AF65-F5344CB8AC3E}">
        <p14:creationId xmlns:p14="http://schemas.microsoft.com/office/powerpoint/2010/main" val="30636670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01" y="4495800"/>
            <a:ext cx="8739823"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711201" y="533401"/>
            <a:ext cx="5266623" cy="3767667"/>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6216483" y="533400"/>
            <a:ext cx="5264317" cy="37592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DA4D6F-A129-4CDC-9891-59F7CEB718AD}" type="datetimeFigureOut">
              <a:rPr lang="en-US" smtClean="0"/>
              <a:t>23/07/28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E45F33-158B-4637-B184-4B5A06E3D5ED}" type="slidenum">
              <a:rPr lang="en-US" smtClean="0"/>
              <a:t>‹#›</a:t>
            </a:fld>
            <a:endParaRPr lang="en-US"/>
          </a:p>
        </p:txBody>
      </p:sp>
    </p:spTree>
    <p:extLst>
      <p:ext uri="{BB962C8B-B14F-4D97-AF65-F5344CB8AC3E}">
        <p14:creationId xmlns:p14="http://schemas.microsoft.com/office/powerpoint/2010/main" val="23126507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1" y="4495800"/>
            <a:ext cx="8739823"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1016002" y="533400"/>
            <a:ext cx="4955821"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11199" y="1143001"/>
            <a:ext cx="5260623" cy="3158067"/>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73355" y="566738"/>
            <a:ext cx="5018735"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6483" y="1143000"/>
            <a:ext cx="5275607" cy="314960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DA4D6F-A129-4CDC-9891-59F7CEB718AD}" type="datetimeFigureOut">
              <a:rPr lang="en-US" smtClean="0"/>
              <a:t>23/07/28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E45F33-158B-4637-B184-4B5A06E3D5ED}" type="slidenum">
              <a:rPr lang="en-US" smtClean="0"/>
              <a:t>‹#›</a:t>
            </a:fld>
            <a:endParaRPr lang="en-US"/>
          </a:p>
        </p:txBody>
      </p:sp>
    </p:spTree>
    <p:extLst>
      <p:ext uri="{BB962C8B-B14F-4D97-AF65-F5344CB8AC3E}">
        <p14:creationId xmlns:p14="http://schemas.microsoft.com/office/powerpoint/2010/main" val="8718910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11201" y="4495800"/>
            <a:ext cx="8739823"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DA4D6F-A129-4CDC-9891-59F7CEB718AD}" type="datetimeFigureOut">
              <a:rPr lang="en-US" smtClean="0"/>
              <a:t>23/07/28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E45F33-158B-4637-B184-4B5A06E3D5ED}" type="slidenum">
              <a:rPr lang="en-US" smtClean="0"/>
              <a:t>‹#›</a:t>
            </a:fld>
            <a:endParaRPr lang="en-US"/>
          </a:p>
        </p:txBody>
      </p:sp>
    </p:spTree>
    <p:extLst>
      <p:ext uri="{BB962C8B-B14F-4D97-AF65-F5344CB8AC3E}">
        <p14:creationId xmlns:p14="http://schemas.microsoft.com/office/powerpoint/2010/main" val="10941776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DA4D6F-A129-4CDC-9891-59F7CEB718AD}" type="datetimeFigureOut">
              <a:rPr lang="en-US" smtClean="0"/>
              <a:t>23/07/28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E45F33-158B-4637-B184-4B5A06E3D5ED}" type="slidenum">
              <a:rPr lang="en-US" smtClean="0"/>
              <a:t>‹#›</a:t>
            </a:fld>
            <a:endParaRPr lang="en-US"/>
          </a:p>
        </p:txBody>
      </p:sp>
    </p:spTree>
    <p:extLst>
      <p:ext uri="{BB962C8B-B14F-4D97-AF65-F5344CB8AC3E}">
        <p14:creationId xmlns:p14="http://schemas.microsoft.com/office/powerpoint/2010/main" val="39946521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24889" y="533400"/>
            <a:ext cx="42672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711199" y="533400"/>
            <a:ext cx="5918340" cy="54864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24889" y="2209803"/>
            <a:ext cx="42672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DA4D6F-A129-4CDC-9891-59F7CEB718AD}" type="datetimeFigureOut">
              <a:rPr lang="en-US" smtClean="0"/>
              <a:t>23/07/28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E45F33-158B-4637-B184-4B5A06E3D5ED}" type="slidenum">
              <a:rPr lang="en-US" smtClean="0"/>
              <a:t>‹#›</a:t>
            </a:fld>
            <a:endParaRPr lang="en-US"/>
          </a:p>
        </p:txBody>
      </p:sp>
    </p:spTree>
    <p:extLst>
      <p:ext uri="{BB962C8B-B14F-4D97-AF65-F5344CB8AC3E}">
        <p14:creationId xmlns:p14="http://schemas.microsoft.com/office/powerpoint/2010/main" val="3229534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94400" y="1447800"/>
            <a:ext cx="4751011"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1016000" y="914400"/>
            <a:ext cx="4374632"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994704" y="2743200"/>
            <a:ext cx="4752297"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DA4D6F-A129-4CDC-9891-59F7CEB718AD}" type="datetimeFigureOut">
              <a:rPr lang="en-US" smtClean="0"/>
              <a:t>23/07/28</a:t>
            </a:fld>
            <a:endParaRPr lang="en-US"/>
          </a:p>
        </p:txBody>
      </p:sp>
      <p:sp>
        <p:nvSpPr>
          <p:cNvPr id="6" name="Footer Placeholder 5"/>
          <p:cNvSpPr>
            <a:spLocks noGrp="1"/>
          </p:cNvSpPr>
          <p:nvPr>
            <p:ph type="ftr" sz="quarter" idx="11"/>
          </p:nvPr>
        </p:nvSpPr>
        <p:spPr>
          <a:xfrm>
            <a:off x="711200" y="6172201"/>
            <a:ext cx="7748965" cy="365125"/>
          </a:xfrm>
        </p:spPr>
        <p:txBody>
          <a:bodyPr/>
          <a:lstStyle/>
          <a:p>
            <a:endParaRPr lang="en-US"/>
          </a:p>
        </p:txBody>
      </p:sp>
      <p:sp>
        <p:nvSpPr>
          <p:cNvPr id="7" name="Slide Number Placeholder 6"/>
          <p:cNvSpPr>
            <a:spLocks noGrp="1"/>
          </p:cNvSpPr>
          <p:nvPr>
            <p:ph type="sldNum" sz="quarter" idx="12"/>
          </p:nvPr>
        </p:nvSpPr>
        <p:spPr/>
        <p:txBody>
          <a:bodyPr/>
          <a:lstStyle/>
          <a:p>
            <a:fld id="{F5E45F33-158B-4637-B184-4B5A06E3D5ED}" type="slidenum">
              <a:rPr lang="en-US" smtClean="0"/>
              <a:t>‹#›</a:t>
            </a:fld>
            <a:endParaRPr lang="en-US"/>
          </a:p>
        </p:txBody>
      </p:sp>
    </p:spTree>
    <p:extLst>
      <p:ext uri="{BB962C8B-B14F-4D97-AF65-F5344CB8AC3E}">
        <p14:creationId xmlns:p14="http://schemas.microsoft.com/office/powerpoint/2010/main" val="20398140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1201" y="4495800"/>
            <a:ext cx="8739823"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711200" y="533400"/>
            <a:ext cx="107696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9" name="Text Placeholder 9"/>
          <p:cNvSpPr>
            <a:spLocks noGrp="1"/>
          </p:cNvSpPr>
          <p:nvPr>
            <p:ph type="body" sz="quarter" idx="14"/>
          </p:nvPr>
        </p:nvSpPr>
        <p:spPr>
          <a:xfrm>
            <a:off x="1016003" y="3843867"/>
            <a:ext cx="9708443"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E6DA4D6F-A129-4CDC-9891-59F7CEB718AD}" type="datetimeFigureOut">
              <a:rPr lang="en-US" smtClean="0"/>
              <a:t>23/07/28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E45F33-158B-4637-B184-4B5A06E3D5ED}" type="slidenum">
              <a:rPr lang="en-US" smtClean="0"/>
              <a:t>‹#›</a:t>
            </a:fld>
            <a:endParaRPr lang="en-US"/>
          </a:p>
        </p:txBody>
      </p:sp>
    </p:spTree>
    <p:extLst>
      <p:ext uri="{BB962C8B-B14F-4D97-AF65-F5344CB8AC3E}">
        <p14:creationId xmlns:p14="http://schemas.microsoft.com/office/powerpoint/2010/main" val="688183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5779911" y="1169931"/>
            <a:ext cx="6419780"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711201" y="533401"/>
            <a:ext cx="8206284"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711200" y="3843868"/>
            <a:ext cx="6605667"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DA4D6F-A129-4CDC-9891-59F7CEB718AD}" type="datetimeFigureOut">
              <a:rPr lang="en-US" smtClean="0"/>
              <a:t>23/07/28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45F33-158B-4637-B184-4B5A06E3D5ED}" type="slidenum">
              <a:rPr lang="en-US" smtClean="0"/>
              <a:t>‹#›</a:t>
            </a:fld>
            <a:endParaRPr lang="en-US"/>
          </a:p>
        </p:txBody>
      </p:sp>
    </p:spTree>
    <p:extLst>
      <p:ext uri="{BB962C8B-B14F-4D97-AF65-F5344CB8AC3E}">
        <p14:creationId xmlns:p14="http://schemas.microsoft.com/office/powerpoint/2010/main" val="5260657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711200" y="533400"/>
            <a:ext cx="107696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711200" y="4114800"/>
            <a:ext cx="8511403" cy="1905000"/>
          </a:xfrm>
        </p:spPr>
        <p:txBody>
          <a:bodyPr anchor="ct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DA4D6F-A129-4CDC-9891-59F7CEB718AD}" type="datetimeFigureOut">
              <a:rPr lang="en-US" smtClean="0"/>
              <a:t>23/07/28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45F33-158B-4637-B184-4B5A06E3D5ED}" type="slidenum">
              <a:rPr lang="en-US" smtClean="0"/>
              <a:t>‹#›</a:t>
            </a:fld>
            <a:endParaRPr lang="en-US"/>
          </a:p>
        </p:txBody>
      </p:sp>
    </p:spTree>
    <p:extLst>
      <p:ext uri="{BB962C8B-B14F-4D97-AF65-F5344CB8AC3E}">
        <p14:creationId xmlns:p14="http://schemas.microsoft.com/office/powerpoint/2010/main" val="36412260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711" y="533400"/>
            <a:ext cx="9146383"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22401" y="3429000"/>
            <a:ext cx="8536623"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711201" y="4301070"/>
            <a:ext cx="8509815" cy="171873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DA4D6F-A129-4CDC-9891-59F7CEB718AD}" type="datetimeFigureOut">
              <a:rPr lang="en-US" smtClean="0"/>
              <a:t>23/07/28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45F33-158B-4637-B184-4B5A06E3D5ED}" type="slidenum">
              <a:rPr lang="en-US" smtClean="0"/>
              <a:t>‹#›</a:t>
            </a:fld>
            <a:endParaRPr lang="en-US"/>
          </a:p>
        </p:txBody>
      </p:sp>
      <p:sp>
        <p:nvSpPr>
          <p:cNvPr id="14" name="TextBox 13"/>
          <p:cNvSpPr txBox="1"/>
          <p:nvPr/>
        </p:nvSpPr>
        <p:spPr>
          <a:xfrm>
            <a:off x="304801" y="710624"/>
            <a:ext cx="609759"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61601" y="2768601"/>
            <a:ext cx="609759"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23569310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711201" y="3429000"/>
            <a:ext cx="8509815"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711200" y="5132981"/>
            <a:ext cx="8511403" cy="886819"/>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DA4D6F-A129-4CDC-9891-59F7CEB718AD}" type="datetimeFigureOut">
              <a:rPr lang="en-US" smtClean="0"/>
              <a:t>23/07/28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45F33-158B-4637-B184-4B5A06E3D5ED}" type="slidenum">
              <a:rPr lang="en-US" smtClean="0"/>
              <a:t>‹#›</a:t>
            </a:fld>
            <a:endParaRPr lang="en-US"/>
          </a:p>
        </p:txBody>
      </p:sp>
    </p:spTree>
    <p:extLst>
      <p:ext uri="{BB962C8B-B14F-4D97-AF65-F5344CB8AC3E}">
        <p14:creationId xmlns:p14="http://schemas.microsoft.com/office/powerpoint/2010/main" val="14323045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712" y="533400"/>
            <a:ext cx="9146381"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711201" y="3886200"/>
            <a:ext cx="8509815"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711200" y="4953000"/>
            <a:ext cx="8509813" cy="1066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DA4D6F-A129-4CDC-9891-59F7CEB718AD}" type="datetimeFigureOut">
              <a:rPr lang="en-US" smtClean="0"/>
              <a:t>23/07/28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45F33-158B-4637-B184-4B5A06E3D5ED}" type="slidenum">
              <a:rPr lang="en-US" smtClean="0"/>
              <a:t>‹#›</a:t>
            </a:fld>
            <a:endParaRPr lang="en-US"/>
          </a:p>
        </p:txBody>
      </p:sp>
      <p:sp>
        <p:nvSpPr>
          <p:cNvPr id="14" name="TextBox 13"/>
          <p:cNvSpPr txBox="1"/>
          <p:nvPr/>
        </p:nvSpPr>
        <p:spPr>
          <a:xfrm>
            <a:off x="304801" y="710624"/>
            <a:ext cx="609759"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61601" y="2768601"/>
            <a:ext cx="609759"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22803521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711200" y="533400"/>
            <a:ext cx="10034211"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711201" y="3928534"/>
            <a:ext cx="8509815"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711200" y="4766736"/>
            <a:ext cx="8509813" cy="1253065"/>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DA4D6F-A129-4CDC-9891-59F7CEB718AD}" type="datetimeFigureOut">
              <a:rPr lang="en-US" smtClean="0"/>
              <a:t>23/07/28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45F33-158B-4637-B184-4B5A06E3D5ED}" type="slidenum">
              <a:rPr lang="en-US" smtClean="0"/>
              <a:t>‹#›</a:t>
            </a:fld>
            <a:endParaRPr lang="en-US"/>
          </a:p>
        </p:txBody>
      </p:sp>
    </p:spTree>
    <p:extLst>
      <p:ext uri="{BB962C8B-B14F-4D97-AF65-F5344CB8AC3E}">
        <p14:creationId xmlns:p14="http://schemas.microsoft.com/office/powerpoint/2010/main" val="10759548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11201" y="4495800"/>
            <a:ext cx="8739823"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11201" y="533401"/>
            <a:ext cx="8739823" cy="376767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DA4D6F-A129-4CDC-9891-59F7CEB718AD}" type="datetimeFigureOut">
              <a:rPr lang="en-US" smtClean="0"/>
              <a:t>23/07/28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45F33-158B-4637-B184-4B5A06E3D5ED}" type="slidenum">
              <a:rPr lang="en-US" smtClean="0"/>
              <a:t>‹#›</a:t>
            </a:fld>
            <a:endParaRPr lang="en-US"/>
          </a:p>
        </p:txBody>
      </p:sp>
    </p:spTree>
    <p:extLst>
      <p:ext uri="{BB962C8B-B14F-4D97-AF65-F5344CB8AC3E}">
        <p14:creationId xmlns:p14="http://schemas.microsoft.com/office/powerpoint/2010/main" val="173431777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55208" y="533400"/>
            <a:ext cx="2725592"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11200" y="533400"/>
            <a:ext cx="7800016" cy="5486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DA4D6F-A129-4CDC-9891-59F7CEB718AD}" type="datetimeFigureOut">
              <a:rPr lang="en-US" smtClean="0"/>
              <a:t>23/07/28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45F33-158B-4637-B184-4B5A06E3D5ED}" type="slidenum">
              <a:rPr lang="en-US" smtClean="0"/>
              <a:t>‹#›</a:t>
            </a:fld>
            <a:endParaRPr lang="en-US"/>
          </a:p>
        </p:txBody>
      </p:sp>
    </p:spTree>
    <p:extLst>
      <p:ext uri="{BB962C8B-B14F-4D97-AF65-F5344CB8AC3E}">
        <p14:creationId xmlns:p14="http://schemas.microsoft.com/office/powerpoint/2010/main" val="89997006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DA4D6F-A129-4CDC-9891-59F7CEB718AD}" type="datetimeFigureOut">
              <a:rPr lang="en-US" smtClean="0"/>
              <a:t>23/07/28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45F33-158B-4637-B184-4B5A06E3D5ED}"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51734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DA4D6F-A129-4CDC-9891-59F7CEB718AD}" type="datetimeFigureOut">
              <a:rPr lang="en-US" smtClean="0"/>
              <a:t>23/07/28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45F33-158B-4637-B184-4B5A06E3D5ED}" type="slidenum">
              <a:rPr lang="en-US" smtClean="0"/>
              <a:t>‹#›</a:t>
            </a:fld>
            <a:endParaRPr lang="en-US"/>
          </a:p>
        </p:txBody>
      </p:sp>
    </p:spTree>
    <p:extLst>
      <p:ext uri="{BB962C8B-B14F-4D97-AF65-F5344CB8AC3E}">
        <p14:creationId xmlns:p14="http://schemas.microsoft.com/office/powerpoint/2010/main" val="33881766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DA4D6F-A129-4CDC-9891-59F7CEB718AD}" type="datetimeFigureOut">
              <a:rPr lang="en-US" smtClean="0"/>
              <a:t>23/07/28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45F33-158B-4637-B184-4B5A06E3D5ED}" type="slidenum">
              <a:rPr lang="en-US" smtClean="0"/>
              <a:t>‹#›</a:t>
            </a:fld>
            <a:endParaRPr lang="en-US"/>
          </a:p>
        </p:txBody>
      </p:sp>
    </p:spTree>
    <p:extLst>
      <p:ext uri="{BB962C8B-B14F-4D97-AF65-F5344CB8AC3E}">
        <p14:creationId xmlns:p14="http://schemas.microsoft.com/office/powerpoint/2010/main" val="601336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01" y="4495800"/>
            <a:ext cx="8739823"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711201" y="533400"/>
            <a:ext cx="8739823" cy="376767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DA4D6F-A129-4CDC-9891-59F7CEB718AD}" type="datetimeFigureOut">
              <a:rPr lang="en-US" smtClean="0"/>
              <a:t>23/07/28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45F33-158B-4637-B184-4B5A06E3D5ED}" type="slidenum">
              <a:rPr lang="en-US" smtClean="0"/>
              <a:t>‹#›</a:t>
            </a:fld>
            <a:endParaRPr lang="en-US"/>
          </a:p>
        </p:txBody>
      </p:sp>
    </p:spTree>
    <p:extLst>
      <p:ext uri="{BB962C8B-B14F-4D97-AF65-F5344CB8AC3E}">
        <p14:creationId xmlns:p14="http://schemas.microsoft.com/office/powerpoint/2010/main" val="14535077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DA4D6F-A129-4CDC-9891-59F7CEB718AD}" type="datetimeFigureOut">
              <a:rPr lang="en-US" smtClean="0"/>
              <a:t>23/07/28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E45F33-158B-4637-B184-4B5A06E3D5ED}" type="slidenum">
              <a:rPr lang="en-US" smtClean="0"/>
              <a:t>‹#›</a:t>
            </a:fld>
            <a:endParaRPr lang="en-US"/>
          </a:p>
        </p:txBody>
      </p:sp>
    </p:spTree>
    <p:extLst>
      <p:ext uri="{BB962C8B-B14F-4D97-AF65-F5344CB8AC3E}">
        <p14:creationId xmlns:p14="http://schemas.microsoft.com/office/powerpoint/2010/main" val="131454686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DA4D6F-A129-4CDC-9891-59F7CEB718AD}" type="datetimeFigureOut">
              <a:rPr lang="en-US" smtClean="0"/>
              <a:t>23/07/28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E45F33-158B-4637-B184-4B5A06E3D5ED}" type="slidenum">
              <a:rPr lang="en-US" smtClean="0"/>
              <a:t>‹#›</a:t>
            </a:fld>
            <a:endParaRPr lang="en-US"/>
          </a:p>
        </p:txBody>
      </p:sp>
    </p:spTree>
    <p:extLst>
      <p:ext uri="{BB962C8B-B14F-4D97-AF65-F5344CB8AC3E}">
        <p14:creationId xmlns:p14="http://schemas.microsoft.com/office/powerpoint/2010/main" val="28765699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DA4D6F-A129-4CDC-9891-59F7CEB718AD}" type="datetimeFigureOut">
              <a:rPr lang="en-US" smtClean="0"/>
              <a:t>23/07/28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E45F33-158B-4637-B184-4B5A06E3D5ED}" type="slidenum">
              <a:rPr lang="en-US" smtClean="0"/>
              <a:t>‹#›</a:t>
            </a:fld>
            <a:endParaRPr lang="en-US"/>
          </a:p>
        </p:txBody>
      </p:sp>
    </p:spTree>
    <p:extLst>
      <p:ext uri="{BB962C8B-B14F-4D97-AF65-F5344CB8AC3E}">
        <p14:creationId xmlns:p14="http://schemas.microsoft.com/office/powerpoint/2010/main" val="16728368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DA4D6F-A129-4CDC-9891-59F7CEB718AD}" type="datetimeFigureOut">
              <a:rPr lang="en-US" smtClean="0"/>
              <a:t>23/07/28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E45F33-158B-4637-B184-4B5A06E3D5ED}" type="slidenum">
              <a:rPr lang="en-US" smtClean="0"/>
              <a:t>‹#›</a:t>
            </a:fld>
            <a:endParaRPr lang="en-US"/>
          </a:p>
        </p:txBody>
      </p:sp>
    </p:spTree>
    <p:extLst>
      <p:ext uri="{BB962C8B-B14F-4D97-AF65-F5344CB8AC3E}">
        <p14:creationId xmlns:p14="http://schemas.microsoft.com/office/powerpoint/2010/main" val="29517555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DA4D6F-A129-4CDC-9891-59F7CEB718AD}" type="datetimeFigureOut">
              <a:rPr lang="en-US" smtClean="0"/>
              <a:t>23/07/28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E45F33-158B-4637-B184-4B5A06E3D5ED}" type="slidenum">
              <a:rPr lang="en-US" smtClean="0"/>
              <a:t>‹#›</a:t>
            </a:fld>
            <a:endParaRPr lang="en-US"/>
          </a:p>
        </p:txBody>
      </p:sp>
    </p:spTree>
    <p:extLst>
      <p:ext uri="{BB962C8B-B14F-4D97-AF65-F5344CB8AC3E}">
        <p14:creationId xmlns:p14="http://schemas.microsoft.com/office/powerpoint/2010/main" val="2974393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DA4D6F-A129-4CDC-9891-59F7CEB718AD}" type="datetimeFigureOut">
              <a:rPr lang="en-US" smtClean="0"/>
              <a:t>23/07/28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E45F33-158B-4637-B184-4B5A06E3D5ED}" type="slidenum">
              <a:rPr lang="en-US" smtClean="0"/>
              <a:t>‹#›</a:t>
            </a:fld>
            <a:endParaRPr lang="en-US"/>
          </a:p>
        </p:txBody>
      </p:sp>
    </p:spTree>
    <p:extLst>
      <p:ext uri="{BB962C8B-B14F-4D97-AF65-F5344CB8AC3E}">
        <p14:creationId xmlns:p14="http://schemas.microsoft.com/office/powerpoint/2010/main" val="330912139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E6DA4D6F-A129-4CDC-9891-59F7CEB718AD}" type="datetimeFigureOut">
              <a:rPr lang="en-US" smtClean="0"/>
              <a:t>23/07/28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E45F33-158B-4637-B184-4B5A06E3D5ED}" type="slidenum">
              <a:rPr lang="en-US" smtClean="0"/>
              <a:t>‹#›</a:t>
            </a:fld>
            <a:endParaRPr lang="en-US"/>
          </a:p>
        </p:txBody>
      </p:sp>
    </p:spTree>
    <p:extLst>
      <p:ext uri="{BB962C8B-B14F-4D97-AF65-F5344CB8AC3E}">
        <p14:creationId xmlns:p14="http://schemas.microsoft.com/office/powerpoint/2010/main" val="349708986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DA4D6F-A129-4CDC-9891-59F7CEB718AD}" type="datetimeFigureOut">
              <a:rPr lang="en-US" smtClean="0"/>
              <a:t>23/07/28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45F33-158B-4637-B184-4B5A06E3D5ED}" type="slidenum">
              <a:rPr lang="en-US" smtClean="0"/>
              <a:t>‹#›</a:t>
            </a:fld>
            <a:endParaRPr lang="en-US"/>
          </a:p>
        </p:txBody>
      </p:sp>
    </p:spTree>
    <p:extLst>
      <p:ext uri="{BB962C8B-B14F-4D97-AF65-F5344CB8AC3E}">
        <p14:creationId xmlns:p14="http://schemas.microsoft.com/office/powerpoint/2010/main" val="28943850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DA4D6F-A129-4CDC-9891-59F7CEB718AD}" type="datetimeFigureOut">
              <a:rPr lang="en-US" smtClean="0"/>
              <a:t>23/07/28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45F33-158B-4637-B184-4B5A06E3D5ED}"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9636128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DA4D6F-A129-4CDC-9891-59F7CEB718AD}" type="datetimeFigureOut">
              <a:rPr lang="en-US" smtClean="0"/>
              <a:t>23/07/28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45F33-158B-4637-B184-4B5A06E3D5ED}" type="slidenum">
              <a:rPr lang="en-US" smtClean="0"/>
              <a:t>‹#›</a:t>
            </a:fld>
            <a:endParaRPr lang="en-US"/>
          </a:p>
        </p:txBody>
      </p:sp>
    </p:spTree>
    <p:extLst>
      <p:ext uri="{BB962C8B-B14F-4D97-AF65-F5344CB8AC3E}">
        <p14:creationId xmlns:p14="http://schemas.microsoft.com/office/powerpoint/2010/main" val="3882937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1200" y="1981200"/>
            <a:ext cx="8536624"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711201" y="4487334"/>
            <a:ext cx="8536623"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DA4D6F-A129-4CDC-9891-59F7CEB718AD}" type="datetimeFigureOut">
              <a:rPr lang="en-US" smtClean="0"/>
              <a:t>23/07/28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45F33-158B-4637-B184-4B5A06E3D5ED}" type="slidenum">
              <a:rPr lang="en-US" smtClean="0"/>
              <a:t>‹#›</a:t>
            </a:fld>
            <a:endParaRPr lang="en-US"/>
          </a:p>
        </p:txBody>
      </p:sp>
    </p:spTree>
    <p:extLst>
      <p:ext uri="{BB962C8B-B14F-4D97-AF65-F5344CB8AC3E}">
        <p14:creationId xmlns:p14="http://schemas.microsoft.com/office/powerpoint/2010/main" val="16189820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DA4D6F-A129-4CDC-9891-59F7CEB718AD}" type="datetimeFigureOut">
              <a:rPr lang="en-US" smtClean="0"/>
              <a:t>23/07/28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45F33-158B-4637-B184-4B5A06E3D5ED}"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7798021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DA4D6F-A129-4CDC-9891-59F7CEB718AD}" type="datetimeFigureOut">
              <a:rPr lang="en-US" smtClean="0"/>
              <a:t>23/07/28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45F33-158B-4637-B184-4B5A06E3D5ED}" type="slidenum">
              <a:rPr lang="en-US" smtClean="0"/>
              <a:t>‹#›</a:t>
            </a:fld>
            <a:endParaRPr lang="en-US"/>
          </a:p>
        </p:txBody>
      </p:sp>
    </p:spTree>
    <p:extLst>
      <p:ext uri="{BB962C8B-B14F-4D97-AF65-F5344CB8AC3E}">
        <p14:creationId xmlns:p14="http://schemas.microsoft.com/office/powerpoint/2010/main" val="17340113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DA4D6F-A129-4CDC-9891-59F7CEB718AD}" type="datetimeFigureOut">
              <a:rPr lang="en-US" smtClean="0"/>
              <a:t>23/07/28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45F33-158B-4637-B184-4B5A06E3D5ED}" type="slidenum">
              <a:rPr lang="en-US" smtClean="0"/>
              <a:t>‹#›</a:t>
            </a:fld>
            <a:endParaRPr lang="en-US"/>
          </a:p>
        </p:txBody>
      </p:sp>
    </p:spTree>
    <p:extLst>
      <p:ext uri="{BB962C8B-B14F-4D97-AF65-F5344CB8AC3E}">
        <p14:creationId xmlns:p14="http://schemas.microsoft.com/office/powerpoint/2010/main" val="181294348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DA4D6F-A129-4CDC-9891-59F7CEB718AD}" type="datetimeFigureOut">
              <a:rPr lang="en-US" smtClean="0"/>
              <a:t>23/07/28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45F33-158B-4637-B184-4B5A06E3D5ED}" type="slidenum">
              <a:rPr lang="en-US" smtClean="0"/>
              <a:t>‹#›</a:t>
            </a:fld>
            <a:endParaRPr lang="en-US"/>
          </a:p>
        </p:txBody>
      </p:sp>
    </p:spTree>
    <p:extLst>
      <p:ext uri="{BB962C8B-B14F-4D97-AF65-F5344CB8AC3E}">
        <p14:creationId xmlns:p14="http://schemas.microsoft.com/office/powerpoint/2010/main" val="3085628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01" y="4495800"/>
            <a:ext cx="8739823"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711201" y="533401"/>
            <a:ext cx="5266623" cy="3767667"/>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6216483" y="533400"/>
            <a:ext cx="5264317" cy="37592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DA4D6F-A129-4CDC-9891-59F7CEB718AD}" type="datetimeFigureOut">
              <a:rPr lang="en-US" smtClean="0"/>
              <a:t>23/07/28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E45F33-158B-4637-B184-4B5A06E3D5ED}" type="slidenum">
              <a:rPr lang="en-US" smtClean="0"/>
              <a:t>‹#›</a:t>
            </a:fld>
            <a:endParaRPr lang="en-US"/>
          </a:p>
        </p:txBody>
      </p:sp>
    </p:spTree>
    <p:extLst>
      <p:ext uri="{BB962C8B-B14F-4D97-AF65-F5344CB8AC3E}">
        <p14:creationId xmlns:p14="http://schemas.microsoft.com/office/powerpoint/2010/main" val="4272565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1" y="4495800"/>
            <a:ext cx="8739823"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1016002" y="533400"/>
            <a:ext cx="4955821"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11199" y="1143001"/>
            <a:ext cx="5260623" cy="3158067"/>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73355" y="566738"/>
            <a:ext cx="5018735"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6483" y="1143000"/>
            <a:ext cx="5275607" cy="314960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DA4D6F-A129-4CDC-9891-59F7CEB718AD}" type="datetimeFigureOut">
              <a:rPr lang="en-US" smtClean="0"/>
              <a:t>23/07/28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E45F33-158B-4637-B184-4B5A06E3D5ED}" type="slidenum">
              <a:rPr lang="en-US" smtClean="0"/>
              <a:t>‹#›</a:t>
            </a:fld>
            <a:endParaRPr lang="en-US"/>
          </a:p>
        </p:txBody>
      </p:sp>
    </p:spTree>
    <p:extLst>
      <p:ext uri="{BB962C8B-B14F-4D97-AF65-F5344CB8AC3E}">
        <p14:creationId xmlns:p14="http://schemas.microsoft.com/office/powerpoint/2010/main" val="3902320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11201" y="4495800"/>
            <a:ext cx="8739823"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DA4D6F-A129-4CDC-9891-59F7CEB718AD}" type="datetimeFigureOut">
              <a:rPr lang="en-US" smtClean="0"/>
              <a:t>23/07/28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E45F33-158B-4637-B184-4B5A06E3D5ED}" type="slidenum">
              <a:rPr lang="en-US" smtClean="0"/>
              <a:t>‹#›</a:t>
            </a:fld>
            <a:endParaRPr lang="en-US"/>
          </a:p>
        </p:txBody>
      </p:sp>
    </p:spTree>
    <p:extLst>
      <p:ext uri="{BB962C8B-B14F-4D97-AF65-F5344CB8AC3E}">
        <p14:creationId xmlns:p14="http://schemas.microsoft.com/office/powerpoint/2010/main" val="3655409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DA4D6F-A129-4CDC-9891-59F7CEB718AD}" type="datetimeFigureOut">
              <a:rPr lang="en-US" smtClean="0"/>
              <a:t>23/07/28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E45F33-158B-4637-B184-4B5A06E3D5ED}" type="slidenum">
              <a:rPr lang="en-US" smtClean="0"/>
              <a:t>‹#›</a:t>
            </a:fld>
            <a:endParaRPr lang="en-US"/>
          </a:p>
        </p:txBody>
      </p:sp>
    </p:spTree>
    <p:extLst>
      <p:ext uri="{BB962C8B-B14F-4D97-AF65-F5344CB8AC3E}">
        <p14:creationId xmlns:p14="http://schemas.microsoft.com/office/powerpoint/2010/main" val="37420961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image" Target="../media/image1.jpg"/><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theme" Target="../theme/theme3.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19" Type="http://schemas.openxmlformats.org/officeDocument/2006/relationships/image" Target="../media/image1.jpg"/><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2592864"/>
      </p:ext>
    </p:extLst>
  </p:cSld>
  <p:clrMap bg1="lt1" tx1="dk1" bg2="lt2" tx2="dk2" accent1="accent1" accent2="accent2" accent3="accent3" accent4="accent4" accent5="accent5" accent6="accent6" hlink="hlink" folHlink="folHlink"/>
  <p:sldLayoutIdLst>
    <p:sldLayoutId id="2147483687" r:id="rId1"/>
    <p:sldLayoutId id="214748377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6AD6DF2-F2FC-4C44-BFB0-979E5B4339E7}"/>
              </a:ext>
            </a:extLst>
          </p:cNvPr>
          <p:cNvSpPr/>
          <p:nvPr userDrawn="1"/>
        </p:nvSpPr>
        <p:spPr>
          <a:xfrm>
            <a:off x="0" y="0"/>
            <a:ext cx="12192000" cy="6858000"/>
          </a:xfrm>
          <a:prstGeom prst="rect">
            <a:avLst/>
          </a:prstGeom>
          <a:blipFill dpi="0" rotWithShape="1">
            <a:blip r:embed="rId19">
              <a:alphaModFix amt="53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7" name="Group 6"/>
          <p:cNvGrpSpPr/>
          <p:nvPr/>
        </p:nvGrpSpPr>
        <p:grpSpPr>
          <a:xfrm>
            <a:off x="8894234" y="3894668"/>
            <a:ext cx="3293941"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711201" y="4495800"/>
            <a:ext cx="8739823"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11201" y="533401"/>
            <a:ext cx="8739823" cy="376767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6994" y="6172204"/>
            <a:ext cx="1600617"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6DA4D6F-A129-4CDC-9891-59F7CEB718AD}" type="datetimeFigureOut">
              <a:rPr lang="en-US" smtClean="0"/>
              <a:t>23/07/28</a:t>
            </a:fld>
            <a:endParaRPr lang="en-US"/>
          </a:p>
        </p:txBody>
      </p:sp>
      <p:sp>
        <p:nvSpPr>
          <p:cNvPr id="5" name="Footer Placeholder 4"/>
          <p:cNvSpPr>
            <a:spLocks noGrp="1"/>
          </p:cNvSpPr>
          <p:nvPr>
            <p:ph type="ftr" sz="quarter" idx="3"/>
          </p:nvPr>
        </p:nvSpPr>
        <p:spPr>
          <a:xfrm>
            <a:off x="711200" y="6172201"/>
            <a:ext cx="7748965"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5902" y="5578479"/>
            <a:ext cx="1142543"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F5E45F33-158B-4637-B184-4B5A06E3D5ED}" type="slidenum">
              <a:rPr lang="en-US" smtClean="0"/>
              <a:t>‹#›</a:t>
            </a:fld>
            <a:endParaRPr lang="en-US"/>
          </a:p>
        </p:txBody>
      </p:sp>
    </p:spTree>
    <p:extLst>
      <p:ext uri="{BB962C8B-B14F-4D97-AF65-F5344CB8AC3E}">
        <p14:creationId xmlns:p14="http://schemas.microsoft.com/office/powerpoint/2010/main" val="2981517453"/>
      </p:ext>
    </p:extLst>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8894234" y="3894668"/>
            <a:ext cx="3293941"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711201" y="4495800"/>
            <a:ext cx="8739823"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11201" y="533401"/>
            <a:ext cx="8739823" cy="376767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6994" y="6172204"/>
            <a:ext cx="1600617"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6DA4D6F-A129-4CDC-9891-59F7CEB718AD}" type="datetimeFigureOut">
              <a:rPr lang="en-US" smtClean="0"/>
              <a:t>23/07/28</a:t>
            </a:fld>
            <a:endParaRPr lang="en-US"/>
          </a:p>
        </p:txBody>
      </p:sp>
      <p:sp>
        <p:nvSpPr>
          <p:cNvPr id="5" name="Footer Placeholder 4"/>
          <p:cNvSpPr>
            <a:spLocks noGrp="1"/>
          </p:cNvSpPr>
          <p:nvPr>
            <p:ph type="ftr" sz="quarter" idx="3"/>
          </p:nvPr>
        </p:nvSpPr>
        <p:spPr>
          <a:xfrm>
            <a:off x="711200" y="6172201"/>
            <a:ext cx="7748965"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5902" y="5578479"/>
            <a:ext cx="1142543"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F5E45F33-158B-4637-B184-4B5A06E3D5ED}" type="slidenum">
              <a:rPr lang="en-US" smtClean="0"/>
              <a:t>‹#›</a:t>
            </a:fld>
            <a:endParaRPr lang="en-US"/>
          </a:p>
        </p:txBody>
      </p:sp>
    </p:spTree>
    <p:extLst>
      <p:ext uri="{BB962C8B-B14F-4D97-AF65-F5344CB8AC3E}">
        <p14:creationId xmlns:p14="http://schemas.microsoft.com/office/powerpoint/2010/main" val="538485142"/>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23/07/28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
        <p:nvSpPr>
          <p:cNvPr id="13" name="Rectangle 12">
            <a:extLst>
              <a:ext uri="{FF2B5EF4-FFF2-40B4-BE49-F238E27FC236}">
                <a16:creationId xmlns:a16="http://schemas.microsoft.com/office/drawing/2014/main" id="{71C6579E-9619-4EC8-8FBB-5FBEEA225293}"/>
              </a:ext>
            </a:extLst>
          </p:cNvPr>
          <p:cNvSpPr/>
          <p:nvPr userDrawn="1"/>
        </p:nvSpPr>
        <p:spPr>
          <a:xfrm>
            <a:off x="0" y="0"/>
            <a:ext cx="12192000" cy="6858000"/>
          </a:xfrm>
          <a:prstGeom prst="rect">
            <a:avLst/>
          </a:prstGeom>
          <a:blipFill dpi="0" rotWithShape="1">
            <a:blip r:embed="rId19">
              <a:alphaModFix amt="53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53951503"/>
      </p:ext>
    </p:extLst>
  </p:cSld>
  <p:clrMap bg1="dk1" tx1="lt1" bg2="dk2" tx2="lt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audio" Target="../media/audio2.wav"/><Relationship Id="rId7"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audio" Target="../media/audio5.wav"/><Relationship Id="rId5" Type="http://schemas.openxmlformats.org/officeDocument/2006/relationships/audio" Target="../media/audio4.wav"/><Relationship Id="rId4" Type="http://schemas.openxmlformats.org/officeDocument/2006/relationships/audio" Target="../media/audio3.wav"/></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8.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14.xml"/><Relationship Id="rId1" Type="http://schemas.openxmlformats.org/officeDocument/2006/relationships/slideLayout" Target="../slideLayouts/slideLayout4.xml"/><Relationship Id="rId6" Type="http://schemas.openxmlformats.org/officeDocument/2006/relationships/slide" Target="slide12.xml"/><Relationship Id="rId5" Type="http://schemas.openxmlformats.org/officeDocument/2006/relationships/slide" Target="slide17.xml"/><Relationship Id="rId4" Type="http://schemas.openxmlformats.org/officeDocument/2006/relationships/slide" Target="slide16.xml"/></Relationships>
</file>

<file path=ppt/slides/_rels/slide14.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19.xml"/><Relationship Id="rId1" Type="http://schemas.openxmlformats.org/officeDocument/2006/relationships/slideLayout" Target="../slideLayouts/slideLayout21.xml"/><Relationship Id="rId6" Type="http://schemas.openxmlformats.org/officeDocument/2006/relationships/slide" Target="slide12.xml"/><Relationship Id="rId5" Type="http://schemas.openxmlformats.org/officeDocument/2006/relationships/slide" Target="slide22.xml"/><Relationship Id="rId4" Type="http://schemas.openxmlformats.org/officeDocument/2006/relationships/slide" Target="slide21.xml"/></Relationships>
</file>

<file path=ppt/slides/_rels/slide19.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16.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audio" Target="../media/audio2.wav"/><Relationship Id="rId7"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audio" Target="../media/audio5.wav"/><Relationship Id="rId5" Type="http://schemas.openxmlformats.org/officeDocument/2006/relationships/audio" Target="../media/audio4.wav"/><Relationship Id="rId4" Type="http://schemas.openxmlformats.org/officeDocument/2006/relationships/audio" Target="../media/audio3.wav"/></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audio" Target="../media/audio2.wav"/><Relationship Id="rId7"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audio" Target="../media/audio5.wav"/><Relationship Id="rId5" Type="http://schemas.openxmlformats.org/officeDocument/2006/relationships/audio" Target="../media/audio4.wav"/><Relationship Id="rId4" Type="http://schemas.openxmlformats.org/officeDocument/2006/relationships/audio" Target="../media/audio3.wav"/></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audio" Target="../media/audio2.wav"/><Relationship Id="rId7"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audio" Target="../media/audio5.wav"/><Relationship Id="rId5" Type="http://schemas.openxmlformats.org/officeDocument/2006/relationships/audio" Target="../media/audio4.wav"/><Relationship Id="rId4" Type="http://schemas.openxmlformats.org/officeDocument/2006/relationships/audio" Target="../media/audio3.wav"/></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audio" Target="../media/audio2.wav"/><Relationship Id="rId7"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audio" Target="../media/audio5.wav"/><Relationship Id="rId5" Type="http://schemas.openxmlformats.org/officeDocument/2006/relationships/audio" Target="../media/audio4.wav"/><Relationship Id="rId4" Type="http://schemas.openxmlformats.org/officeDocument/2006/relationships/audio" Target="../media/audio3.wav"/></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audio" Target="../media/audio2.wav"/><Relationship Id="rId7"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audio" Target="../media/audio5.wav"/><Relationship Id="rId5" Type="http://schemas.openxmlformats.org/officeDocument/2006/relationships/audio" Target="../media/audio4.wav"/><Relationship Id="rId4" Type="http://schemas.openxmlformats.org/officeDocument/2006/relationships/audio" Target="../media/audio3.wav"/></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audio" Target="../media/audio2.wav"/><Relationship Id="rId7"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audio" Target="../media/audio5.wav"/><Relationship Id="rId5" Type="http://schemas.openxmlformats.org/officeDocument/2006/relationships/audio" Target="../media/audio4.wav"/><Relationship Id="rId4" Type="http://schemas.openxmlformats.org/officeDocument/2006/relationships/audio" Target="../media/audio3.wav"/></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audio" Target="../media/audio2.wav"/><Relationship Id="rId7"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audio" Target="../media/audio5.wav"/><Relationship Id="rId5" Type="http://schemas.openxmlformats.org/officeDocument/2006/relationships/audio" Target="../media/audio4.wav"/><Relationship Id="rId4" Type="http://schemas.openxmlformats.org/officeDocument/2006/relationships/audio" Target="../media/audio3.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0195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p:cNvSpPr txBox="1">
            <a:spLocks/>
          </p:cNvSpPr>
          <p:nvPr/>
        </p:nvSpPr>
        <p:spPr>
          <a:xfrm>
            <a:off x="1513681" y="3076931"/>
            <a:ext cx="9164638" cy="704138"/>
          </a:xfrm>
          <a:prstGeom prst="rect">
            <a:avLst/>
          </a:prstGeom>
        </p:spPr>
        <p:txBody>
          <a:bodyP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4800" kern="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b="1" dirty="0">
                <a:latin typeface="Tahoma" panose="020B0604030504040204" pitchFamily="34" charset="0"/>
                <a:cs typeface="Tahoma" panose="020B0604030504040204" pitchFamily="34" charset="0"/>
              </a:rPr>
              <a:t>ĐỐ KINH THÁNH</a:t>
            </a:r>
            <a:endParaRPr b="1" dirty="0">
              <a:latin typeface="Tahoma" panose="020B0604030504040204" pitchFamily="34" charset="0"/>
              <a:cs typeface="Tahoma" panose="020B0604030504040204" pitchFamily="34" charset="0"/>
            </a:endParaRPr>
          </a:p>
        </p:txBody>
      </p:sp>
      <p:sp>
        <p:nvSpPr>
          <p:cNvPr id="3" name="Icon"/>
          <p:cNvSpPr/>
          <p:nvPr/>
        </p:nvSpPr>
        <p:spPr>
          <a:xfrm>
            <a:off x="5448875" y="1529668"/>
            <a:ext cx="1294250" cy="1294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2218" y="1863011"/>
            <a:ext cx="627565" cy="627565"/>
          </a:xfrm>
          <a:prstGeom prst="rect">
            <a:avLst/>
          </a:prstGeom>
        </p:spPr>
      </p:pic>
      <p:sp>
        <p:nvSpPr>
          <p:cNvPr id="7" name="Title">
            <a:extLst>
              <a:ext uri="{FF2B5EF4-FFF2-40B4-BE49-F238E27FC236}">
                <a16:creationId xmlns:a16="http://schemas.microsoft.com/office/drawing/2014/main" id="{17939ED2-5ADD-4CF4-8D61-ADDB583C2287}"/>
              </a:ext>
            </a:extLst>
          </p:cNvPr>
          <p:cNvSpPr txBox="1">
            <a:spLocks/>
          </p:cNvSpPr>
          <p:nvPr/>
        </p:nvSpPr>
        <p:spPr>
          <a:xfrm>
            <a:off x="1513681" y="3852928"/>
            <a:ext cx="9164638" cy="704138"/>
          </a:xfrm>
          <a:prstGeom prst="rect">
            <a:avLst/>
          </a:prstGeom>
        </p:spPr>
        <p:txBody>
          <a:bodyPr>
            <a:noAutofit/>
          </a:bodyPr>
          <a:lstStyle>
            <a:lvl1pPr marL="0" indent="0" algn="ctr" defTabSz="914400" rtl="0" eaLnBrk="1" latinLnBrk="0" hangingPunct="1">
              <a:lnSpc>
                <a:spcPct val="90000"/>
              </a:lnSpc>
              <a:spcBef>
                <a:spcPts val="1000"/>
              </a:spcBef>
              <a:buFont typeface="Arial" panose="020B0604020202020204" pitchFamily="34" charset="0"/>
              <a:buNone/>
              <a:defRPr lang="en-US" sz="4800" kern="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4000" b="1" dirty="0">
                <a:latin typeface="Tahoma" panose="020B0604030504040204" pitchFamily="34" charset="0"/>
                <a:cs typeface="Tahoma" panose="020B0604030504040204" pitchFamily="34" charset="0"/>
              </a:rPr>
              <a:t>BAN TRÁNG NIÊN</a:t>
            </a:r>
            <a:endParaRPr sz="4000" b="1"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8075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animBg="1"/>
      <p:bldP spid="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btn 3"/>
          <p:cNvGrpSpPr/>
          <p:nvPr/>
        </p:nvGrpSpPr>
        <p:grpSpPr>
          <a:xfrm>
            <a:off x="625476" y="2946399"/>
            <a:ext cx="10945422" cy="787401"/>
            <a:chOff x="6280150" y="2247899"/>
            <a:chExt cx="5283200" cy="787401"/>
          </a:xfrm>
        </p:grpSpPr>
        <p:sp>
          <p:nvSpPr>
            <p:cNvPr id="63" name="bg 5"/>
            <p:cNvSpPr/>
            <p:nvPr/>
          </p:nvSpPr>
          <p:spPr>
            <a:xfrm>
              <a:off x="6280150" y="2247899"/>
              <a:ext cx="5283200" cy="787400"/>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rtlCol="0" anchor="ctr"/>
            <a:lstStyle/>
            <a:p>
              <a:r>
                <a:rPr lang="vi-VN" sz="2800">
                  <a:solidFill>
                    <a:schemeClr val="bg2"/>
                  </a:solidFill>
                  <a:latin typeface="Tahoma" panose="020B0604030504040204" pitchFamily="34" charset="0"/>
                  <a:ea typeface="Open Sans Light" panose="020B0306030504020204" pitchFamily="34" charset="0"/>
                  <a:cs typeface="Tahoma" panose="020B0604030504040204" pitchFamily="34" charset="0"/>
                </a:rPr>
                <a:t>SAI</a:t>
              </a:r>
              <a:endParaRPr lang="en-US" sz="2800" dirty="0">
                <a:solidFill>
                  <a:schemeClr val="bg2"/>
                </a:solidFill>
                <a:latin typeface="Tahoma" panose="020B0604030504040204" pitchFamily="34" charset="0"/>
                <a:ea typeface="Open Sans Light" panose="020B0306030504020204" pitchFamily="34" charset="0"/>
                <a:cs typeface="Tahoma" panose="020B0604030504040204" pitchFamily="34" charset="0"/>
              </a:endParaRPr>
            </a:p>
          </p:txBody>
        </p:sp>
        <p:sp>
          <p:nvSpPr>
            <p:cNvPr id="23" name="C"/>
            <p:cNvSpPr/>
            <p:nvPr/>
          </p:nvSpPr>
          <p:spPr>
            <a:xfrm rot="5400000">
              <a:off x="6020720" y="2507330"/>
              <a:ext cx="787400" cy="268539"/>
            </a:xfrm>
            <a:prstGeom prst="round2SameRect">
              <a:avLst>
                <a:gd name="adj1" fmla="val 0"/>
                <a:gd name="adj2" fmla="val 12467"/>
              </a:avLst>
            </a:prstGeom>
            <a:solidFill>
              <a:srgbClr val="0195A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5400" b="1">
                  <a:latin typeface="Tahoma" panose="020B0604030504040204" pitchFamily="34" charset="0"/>
                  <a:ea typeface="Open Sans Extrabold" panose="020B0906030804020204" pitchFamily="34" charset="0"/>
                  <a:cs typeface="Tahoma" panose="020B0604030504040204" pitchFamily="34" charset="0"/>
                </a:rPr>
                <a:t>B</a:t>
              </a:r>
              <a:endParaRPr lang="en-US" sz="5400" b="1" dirty="0">
                <a:latin typeface="Tahoma" panose="020B0604030504040204" pitchFamily="34" charset="0"/>
                <a:ea typeface="Open Sans Extrabold" panose="020B0906030804020204" pitchFamily="34" charset="0"/>
                <a:cs typeface="Tahoma" panose="020B0604030504040204" pitchFamily="34" charset="0"/>
              </a:endParaRPr>
            </a:p>
          </p:txBody>
        </p:sp>
      </p:grpSp>
      <p:grpSp>
        <p:nvGrpSpPr>
          <p:cNvPr id="31" name="Đáp án C"/>
          <p:cNvGrpSpPr/>
          <p:nvPr/>
        </p:nvGrpSpPr>
        <p:grpSpPr>
          <a:xfrm>
            <a:off x="11209931" y="2946396"/>
            <a:ext cx="361946" cy="787400"/>
            <a:chOff x="5549904" y="2946400"/>
            <a:chExt cx="361946" cy="787400"/>
          </a:xfrm>
        </p:grpSpPr>
        <p:sp>
          <p:nvSpPr>
            <p:cNvPr id="34" name="V 2"/>
            <p:cNvSpPr/>
            <p:nvPr/>
          </p:nvSpPr>
          <p:spPr>
            <a:xfrm rot="5400000" flipV="1">
              <a:off x="5337177" y="3159127"/>
              <a:ext cx="787400" cy="361946"/>
            </a:xfrm>
            <a:prstGeom prst="round2SameRect">
              <a:avLst>
                <a:gd name="adj1" fmla="val 0"/>
                <a:gd name="adj2" fmla="val 12467"/>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 rtlCol="0" anchor="ctr"/>
            <a:lstStyle/>
            <a:p>
              <a:pPr algn="ctr"/>
              <a:endParaRPr lang="en-US" sz="1600"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08947" y="3218170"/>
              <a:ext cx="243861" cy="243861"/>
            </a:xfrm>
            <a:prstGeom prst="rect">
              <a:avLst/>
            </a:prstGeom>
          </p:spPr>
        </p:pic>
      </p:grpSp>
      <p:sp>
        <p:nvSpPr>
          <p:cNvPr id="29" name="bg title"/>
          <p:cNvSpPr/>
          <p:nvPr/>
        </p:nvSpPr>
        <p:spPr>
          <a:xfrm>
            <a:off x="0" y="0"/>
            <a:ext cx="12192000" cy="1473200"/>
          </a:xfrm>
          <a:prstGeom prst="rect">
            <a:avLst/>
          </a:prstGeom>
          <a:solidFill>
            <a:srgbClr val="0195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a:latin typeface="Tahoma" panose="020B0604030504040204" pitchFamily="34" charset="0"/>
                <a:cs typeface="Tahoma" panose="020B0604030504040204" pitchFamily="34" charset="0"/>
              </a:rPr>
              <a:t>8. Trong Kinh Thánh, sách Châm Ngôn được đặt trước sách Thi Thiên. Đúng hay Sai?</a:t>
            </a:r>
            <a:endParaRPr lang="en-US" sz="3600" dirty="0">
              <a:latin typeface="Tahoma" panose="020B0604030504040204" pitchFamily="34" charset="0"/>
              <a:ea typeface="Open Sans Light" panose="020B0306030504020204" pitchFamily="34" charset="0"/>
              <a:cs typeface="Tahoma" panose="020B0604030504040204" pitchFamily="34" charset="0"/>
            </a:endParaRPr>
          </a:p>
        </p:txBody>
      </p:sp>
      <p:grpSp>
        <p:nvGrpSpPr>
          <p:cNvPr id="3" name="btn 1"/>
          <p:cNvGrpSpPr/>
          <p:nvPr/>
        </p:nvGrpSpPr>
        <p:grpSpPr>
          <a:xfrm>
            <a:off x="628650" y="1904997"/>
            <a:ext cx="10945422" cy="787401"/>
            <a:chOff x="628650" y="2247897"/>
            <a:chExt cx="5283200" cy="787401"/>
          </a:xfrm>
        </p:grpSpPr>
        <p:sp>
          <p:nvSpPr>
            <p:cNvPr id="2" name="bg 1"/>
            <p:cNvSpPr/>
            <p:nvPr/>
          </p:nvSpPr>
          <p:spPr>
            <a:xfrm>
              <a:off x="628650" y="2247897"/>
              <a:ext cx="5283200" cy="787400"/>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rtlCol="0" anchor="ctr"/>
            <a:lstStyle/>
            <a:p>
              <a:r>
                <a:rPr lang="en-US" sz="2800">
                  <a:solidFill>
                    <a:schemeClr val="bg2"/>
                  </a:solidFill>
                  <a:latin typeface="Tahoma" panose="020B0604030504040204" pitchFamily="34" charset="0"/>
                  <a:ea typeface="Open Sans Light" panose="020B0306030504020204" pitchFamily="34" charset="0"/>
                  <a:cs typeface="Tahoma" panose="020B0604030504040204" pitchFamily="34" charset="0"/>
                </a:rPr>
                <a:t>ĐÚNG</a:t>
              </a:r>
              <a:endParaRPr lang="en-US" sz="2800" dirty="0">
                <a:solidFill>
                  <a:schemeClr val="bg2"/>
                </a:solidFill>
                <a:latin typeface="Tahoma" panose="020B0604030504040204" pitchFamily="34" charset="0"/>
                <a:ea typeface="Open Sans Light" panose="020B0306030504020204" pitchFamily="34" charset="0"/>
                <a:cs typeface="Tahoma" panose="020B0604030504040204" pitchFamily="34" charset="0"/>
              </a:endParaRPr>
            </a:p>
          </p:txBody>
        </p:sp>
        <p:sp>
          <p:nvSpPr>
            <p:cNvPr id="19" name="A"/>
            <p:cNvSpPr/>
            <p:nvPr/>
          </p:nvSpPr>
          <p:spPr>
            <a:xfrm rot="5400000">
              <a:off x="368454" y="2508095"/>
              <a:ext cx="787400" cy="267006"/>
            </a:xfrm>
            <a:prstGeom prst="round2SameRect">
              <a:avLst>
                <a:gd name="adj1" fmla="val 0"/>
                <a:gd name="adj2" fmla="val 12467"/>
              </a:avLst>
            </a:prstGeom>
            <a:solidFill>
              <a:srgbClr val="0195A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5400" b="1" dirty="0">
                  <a:latin typeface="Tahoma" panose="020B0604030504040204" pitchFamily="34" charset="0"/>
                  <a:ea typeface="Open Sans Extrabold" panose="020B0906030804020204" pitchFamily="34" charset="0"/>
                  <a:cs typeface="Tahoma" panose="020B0604030504040204" pitchFamily="34" charset="0"/>
                </a:rPr>
                <a:t>A</a:t>
              </a:r>
            </a:p>
          </p:txBody>
        </p:sp>
      </p:grpSp>
      <p:sp>
        <p:nvSpPr>
          <p:cNvPr id="21" name="Notification"/>
          <p:cNvSpPr/>
          <p:nvPr/>
        </p:nvSpPr>
        <p:spPr>
          <a:xfrm>
            <a:off x="3575050" y="4324766"/>
            <a:ext cx="5041900" cy="129899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Tahoma" panose="020B0604030504040204" pitchFamily="34" charset="0"/>
                <a:ea typeface="Open Sans Light" panose="020B0306030504020204" pitchFamily="34" charset="0"/>
                <a:cs typeface="Tahoma" panose="020B0604030504040204" pitchFamily="34" charset="0"/>
              </a:rPr>
              <a:t>CHÍNH XÁC</a:t>
            </a:r>
          </a:p>
        </p:txBody>
      </p:sp>
      <p:grpSp>
        <p:nvGrpSpPr>
          <p:cNvPr id="10" name="Đáp án A"/>
          <p:cNvGrpSpPr/>
          <p:nvPr/>
        </p:nvGrpSpPr>
        <p:grpSpPr>
          <a:xfrm>
            <a:off x="11208952" y="1904997"/>
            <a:ext cx="361946" cy="787400"/>
            <a:chOff x="5549904" y="1904997"/>
            <a:chExt cx="361946" cy="787400"/>
          </a:xfrm>
        </p:grpSpPr>
        <p:sp>
          <p:nvSpPr>
            <p:cNvPr id="27" name="V 1"/>
            <p:cNvSpPr/>
            <p:nvPr/>
          </p:nvSpPr>
          <p:spPr>
            <a:xfrm rot="5400000" flipV="1">
              <a:off x="5337177" y="2117724"/>
              <a:ext cx="787400" cy="361946"/>
            </a:xfrm>
            <a:prstGeom prst="round2SameRect">
              <a:avLst>
                <a:gd name="adj1" fmla="val 0"/>
                <a:gd name="adj2" fmla="val 12467"/>
              </a:avLst>
            </a:prstGeom>
            <a:solidFill>
              <a:srgbClr val="FD3D3D"/>
            </a:solidFill>
            <a:ln>
              <a:noFill/>
            </a:ln>
          </p:spPr>
          <p:style>
            <a:lnRef idx="0">
              <a:scrgbClr r="0" g="0" b="0"/>
            </a:lnRef>
            <a:fillRef idx="0">
              <a:scrgbClr r="0" g="0" b="0"/>
            </a:fillRef>
            <a:effectRef idx="0">
              <a:scrgbClr r="0" g="0" b="0"/>
            </a:effectRef>
            <a:fontRef idx="minor">
              <a:schemeClr val="lt1"/>
            </a:fontRef>
          </p:style>
          <p:txBody>
            <a:bodyPr vert="vert" rtlCol="0" anchor="ctr"/>
            <a:lstStyle/>
            <a:p>
              <a:pPr algn="ctr"/>
              <a:endParaRPr lang="en-US" sz="1600"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35396" y="2203215"/>
              <a:ext cx="190963" cy="190963"/>
            </a:xfrm>
            <a:prstGeom prst="rect">
              <a:avLst/>
            </a:prstGeom>
          </p:spPr>
        </p:pic>
      </p:grpSp>
      <p:sp>
        <p:nvSpPr>
          <p:cNvPr id="68" name="Oval 74">
            <a:extLst>
              <a:ext uri="{FF2B5EF4-FFF2-40B4-BE49-F238E27FC236}">
                <a16:creationId xmlns:a16="http://schemas.microsoft.com/office/drawing/2014/main" id="{6294F1D4-79BD-4B8F-A6C9-DEF79862BA5B}"/>
              </a:ext>
            </a:extLst>
          </p:cNvPr>
          <p:cNvSpPr/>
          <p:nvPr/>
        </p:nvSpPr>
        <p:spPr>
          <a:xfrm>
            <a:off x="230419" y="5906130"/>
            <a:ext cx="796460" cy="7964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cs typeface="Tahoma" panose="020B0604030504040204" pitchFamily="34" charset="0"/>
            </a:endParaRPr>
          </a:p>
        </p:txBody>
      </p:sp>
      <p:sp>
        <p:nvSpPr>
          <p:cNvPr id="69" name="Circle: Hollow 11">
            <a:extLst>
              <a:ext uri="{FF2B5EF4-FFF2-40B4-BE49-F238E27FC236}">
                <a16:creationId xmlns:a16="http://schemas.microsoft.com/office/drawing/2014/main" id="{CEDAD542-87E3-445E-A172-F51FCCB85DB4}"/>
              </a:ext>
            </a:extLst>
          </p:cNvPr>
          <p:cNvSpPr/>
          <p:nvPr/>
        </p:nvSpPr>
        <p:spPr>
          <a:xfrm>
            <a:off x="268243" y="5943954"/>
            <a:ext cx="720812" cy="720812"/>
          </a:xfrm>
          <a:prstGeom prst="donut">
            <a:avLst>
              <a:gd name="adj" fmla="val 2970"/>
            </a:avLst>
          </a:prstGeom>
          <a:solidFill>
            <a:srgbClr val="008A9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cs typeface="Tahoma" panose="020B0604030504040204" pitchFamily="34" charset="0"/>
            </a:endParaRPr>
          </a:p>
        </p:txBody>
      </p:sp>
      <p:sp>
        <p:nvSpPr>
          <p:cNvPr id="70" name="Circle: Hollow 12">
            <a:extLst>
              <a:ext uri="{FF2B5EF4-FFF2-40B4-BE49-F238E27FC236}">
                <a16:creationId xmlns:a16="http://schemas.microsoft.com/office/drawing/2014/main" id="{9A59A3D6-D17D-4812-8453-5464B7DF2F3C}"/>
              </a:ext>
            </a:extLst>
          </p:cNvPr>
          <p:cNvSpPr/>
          <p:nvPr/>
        </p:nvSpPr>
        <p:spPr>
          <a:xfrm>
            <a:off x="320012" y="5992859"/>
            <a:ext cx="617274" cy="617274"/>
          </a:xfrm>
          <a:prstGeom prst="donut">
            <a:avLst>
              <a:gd name="adj" fmla="val 1847"/>
            </a:avLst>
          </a:prstGeom>
          <a:solidFill>
            <a:srgbClr val="008A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cs typeface="Tahoma" panose="020B0604030504040204" pitchFamily="34" charset="0"/>
            </a:endParaRPr>
          </a:p>
        </p:txBody>
      </p:sp>
      <p:grpSp>
        <p:nvGrpSpPr>
          <p:cNvPr id="71" name="Group 77">
            <a:extLst>
              <a:ext uri="{FF2B5EF4-FFF2-40B4-BE49-F238E27FC236}">
                <a16:creationId xmlns:a16="http://schemas.microsoft.com/office/drawing/2014/main" id="{8BF1D0B1-21ED-443B-A103-B90A6EC53870}"/>
              </a:ext>
            </a:extLst>
          </p:cNvPr>
          <p:cNvGrpSpPr/>
          <p:nvPr/>
        </p:nvGrpSpPr>
        <p:grpSpPr>
          <a:xfrm>
            <a:off x="386783" y="6073946"/>
            <a:ext cx="483733" cy="460829"/>
            <a:chOff x="4398225" y="1842131"/>
            <a:chExt cx="3331483" cy="3173738"/>
          </a:xfrm>
        </p:grpSpPr>
        <p:sp>
          <p:nvSpPr>
            <p:cNvPr id="72" name="Circle: Hollow 49">
              <a:extLst>
                <a:ext uri="{FF2B5EF4-FFF2-40B4-BE49-F238E27FC236}">
                  <a16:creationId xmlns:a16="http://schemas.microsoft.com/office/drawing/2014/main" id="{371C04D4-657F-4651-AAA7-C4A00518CC99}"/>
                </a:ext>
              </a:extLst>
            </p:cNvPr>
            <p:cNvSpPr/>
            <p:nvPr/>
          </p:nvSpPr>
          <p:spPr>
            <a:xfrm>
              <a:off x="4500926" y="1842131"/>
              <a:ext cx="3173739" cy="3173738"/>
            </a:xfrm>
            <a:prstGeom prst="donut">
              <a:avLst>
                <a:gd name="adj" fmla="val 297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cs typeface="Tahoma" panose="020B0604030504040204" pitchFamily="34" charset="0"/>
              </a:endParaRPr>
            </a:p>
          </p:txBody>
        </p:sp>
        <p:sp>
          <p:nvSpPr>
            <p:cNvPr id="73" name="Oval 79">
              <a:extLst>
                <a:ext uri="{FF2B5EF4-FFF2-40B4-BE49-F238E27FC236}">
                  <a16:creationId xmlns:a16="http://schemas.microsoft.com/office/drawing/2014/main" id="{8A55B61F-8E96-4DC8-AAF6-1F91C4BE3951}"/>
                </a:ext>
              </a:extLst>
            </p:cNvPr>
            <p:cNvSpPr/>
            <p:nvPr/>
          </p:nvSpPr>
          <p:spPr>
            <a:xfrm>
              <a:off x="4398225" y="3278291"/>
              <a:ext cx="261973" cy="261973"/>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cs typeface="Tahoma" panose="020B0604030504040204" pitchFamily="34" charset="0"/>
              </a:endParaRPr>
            </a:p>
          </p:txBody>
        </p:sp>
        <p:sp>
          <p:nvSpPr>
            <p:cNvPr id="74" name="Oval 80">
              <a:extLst>
                <a:ext uri="{FF2B5EF4-FFF2-40B4-BE49-F238E27FC236}">
                  <a16:creationId xmlns:a16="http://schemas.microsoft.com/office/drawing/2014/main" id="{F3639E0F-AE0C-41AC-ADC7-B45C4900C871}"/>
                </a:ext>
              </a:extLst>
            </p:cNvPr>
            <p:cNvSpPr/>
            <p:nvPr/>
          </p:nvSpPr>
          <p:spPr>
            <a:xfrm>
              <a:off x="7467735" y="3278291"/>
              <a:ext cx="261973" cy="261973"/>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90000"/>
                  </a:schemeClr>
                </a:solidFill>
                <a:latin typeface="Tahoma" panose="020B0604030504040204" pitchFamily="34" charset="0"/>
                <a:cs typeface="Tahoma" panose="020B0604030504040204" pitchFamily="34" charset="0"/>
              </a:endParaRPr>
            </a:p>
          </p:txBody>
        </p:sp>
      </p:grpSp>
      <p:sp>
        <p:nvSpPr>
          <p:cNvPr id="75" name="30">
            <a:extLst>
              <a:ext uri="{FF2B5EF4-FFF2-40B4-BE49-F238E27FC236}">
                <a16:creationId xmlns:a16="http://schemas.microsoft.com/office/drawing/2014/main" id="{619698B3-F1AA-44F2-80B1-8425F3566E91}"/>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30</a:t>
            </a:r>
          </a:p>
        </p:txBody>
      </p:sp>
      <p:sp>
        <p:nvSpPr>
          <p:cNvPr id="76" name="29">
            <a:extLst>
              <a:ext uri="{FF2B5EF4-FFF2-40B4-BE49-F238E27FC236}">
                <a16:creationId xmlns:a16="http://schemas.microsoft.com/office/drawing/2014/main" id="{6A4A719B-1679-4917-A1FA-FF5770C394A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29</a:t>
            </a:r>
          </a:p>
        </p:txBody>
      </p:sp>
      <p:sp>
        <p:nvSpPr>
          <p:cNvPr id="77" name="28">
            <a:extLst>
              <a:ext uri="{FF2B5EF4-FFF2-40B4-BE49-F238E27FC236}">
                <a16:creationId xmlns:a16="http://schemas.microsoft.com/office/drawing/2014/main" id="{1148FC1D-0C58-4E1A-81A6-3624F04974D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28</a:t>
            </a:r>
          </a:p>
        </p:txBody>
      </p:sp>
      <p:sp>
        <p:nvSpPr>
          <p:cNvPr id="78" name="27">
            <a:extLst>
              <a:ext uri="{FF2B5EF4-FFF2-40B4-BE49-F238E27FC236}">
                <a16:creationId xmlns:a16="http://schemas.microsoft.com/office/drawing/2014/main" id="{A99B2BD1-D17F-44B3-88F5-EDC5062EB46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27</a:t>
            </a:r>
          </a:p>
        </p:txBody>
      </p:sp>
      <p:sp>
        <p:nvSpPr>
          <p:cNvPr id="118" name="26">
            <a:extLst>
              <a:ext uri="{FF2B5EF4-FFF2-40B4-BE49-F238E27FC236}">
                <a16:creationId xmlns:a16="http://schemas.microsoft.com/office/drawing/2014/main" id="{5AEBC5D9-1C0C-42A4-BE7F-34EC4B7B473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26</a:t>
            </a:r>
          </a:p>
        </p:txBody>
      </p:sp>
      <p:sp>
        <p:nvSpPr>
          <p:cNvPr id="119" name="25">
            <a:extLst>
              <a:ext uri="{FF2B5EF4-FFF2-40B4-BE49-F238E27FC236}">
                <a16:creationId xmlns:a16="http://schemas.microsoft.com/office/drawing/2014/main" id="{6C87F3CB-B8AE-4F7A-920D-31AD97A4A0BF}"/>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25</a:t>
            </a:r>
          </a:p>
        </p:txBody>
      </p:sp>
      <p:sp>
        <p:nvSpPr>
          <p:cNvPr id="120" name="24">
            <a:extLst>
              <a:ext uri="{FF2B5EF4-FFF2-40B4-BE49-F238E27FC236}">
                <a16:creationId xmlns:a16="http://schemas.microsoft.com/office/drawing/2014/main" id="{C1973083-A0E8-4F71-9949-087B0BFBEA86}"/>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24</a:t>
            </a:r>
          </a:p>
        </p:txBody>
      </p:sp>
      <p:sp>
        <p:nvSpPr>
          <p:cNvPr id="121" name="23">
            <a:extLst>
              <a:ext uri="{FF2B5EF4-FFF2-40B4-BE49-F238E27FC236}">
                <a16:creationId xmlns:a16="http://schemas.microsoft.com/office/drawing/2014/main" id="{86E83A2B-ED61-492E-B0CD-A1B738955C7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23</a:t>
            </a:r>
          </a:p>
        </p:txBody>
      </p:sp>
      <p:sp>
        <p:nvSpPr>
          <p:cNvPr id="122" name="22">
            <a:extLst>
              <a:ext uri="{FF2B5EF4-FFF2-40B4-BE49-F238E27FC236}">
                <a16:creationId xmlns:a16="http://schemas.microsoft.com/office/drawing/2014/main" id="{57AA6F2E-EA36-4AB4-A8E1-ED3548729D88}"/>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22</a:t>
            </a:r>
          </a:p>
        </p:txBody>
      </p:sp>
      <p:sp>
        <p:nvSpPr>
          <p:cNvPr id="123" name="21">
            <a:extLst>
              <a:ext uri="{FF2B5EF4-FFF2-40B4-BE49-F238E27FC236}">
                <a16:creationId xmlns:a16="http://schemas.microsoft.com/office/drawing/2014/main" id="{744DE338-DA6E-4E17-AE79-9C5ED598CA4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21</a:t>
            </a:r>
          </a:p>
        </p:txBody>
      </p:sp>
      <p:sp>
        <p:nvSpPr>
          <p:cNvPr id="124" name="20">
            <a:extLst>
              <a:ext uri="{FF2B5EF4-FFF2-40B4-BE49-F238E27FC236}">
                <a16:creationId xmlns:a16="http://schemas.microsoft.com/office/drawing/2014/main" id="{000D38D0-BD58-446A-8E9F-EB599A6B0F00}"/>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20</a:t>
            </a:r>
          </a:p>
        </p:txBody>
      </p:sp>
      <p:sp>
        <p:nvSpPr>
          <p:cNvPr id="125" name="19">
            <a:extLst>
              <a:ext uri="{FF2B5EF4-FFF2-40B4-BE49-F238E27FC236}">
                <a16:creationId xmlns:a16="http://schemas.microsoft.com/office/drawing/2014/main" id="{6F4AB34E-0B4A-425F-84A6-80CF995E9428}"/>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19</a:t>
            </a:r>
          </a:p>
        </p:txBody>
      </p:sp>
      <p:sp>
        <p:nvSpPr>
          <p:cNvPr id="126" name="18">
            <a:extLst>
              <a:ext uri="{FF2B5EF4-FFF2-40B4-BE49-F238E27FC236}">
                <a16:creationId xmlns:a16="http://schemas.microsoft.com/office/drawing/2014/main" id="{3C0AEB1A-02D8-41CD-B2BB-D9BB761275A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18</a:t>
            </a:r>
          </a:p>
        </p:txBody>
      </p:sp>
      <p:sp>
        <p:nvSpPr>
          <p:cNvPr id="127" name="17">
            <a:extLst>
              <a:ext uri="{FF2B5EF4-FFF2-40B4-BE49-F238E27FC236}">
                <a16:creationId xmlns:a16="http://schemas.microsoft.com/office/drawing/2014/main" id="{21752047-AE64-4015-A7FD-0668136C9143}"/>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17</a:t>
            </a:r>
          </a:p>
        </p:txBody>
      </p:sp>
      <p:sp>
        <p:nvSpPr>
          <p:cNvPr id="128" name="16">
            <a:extLst>
              <a:ext uri="{FF2B5EF4-FFF2-40B4-BE49-F238E27FC236}">
                <a16:creationId xmlns:a16="http://schemas.microsoft.com/office/drawing/2014/main" id="{3AAA5434-B362-4080-9C2D-3A1049199307}"/>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16</a:t>
            </a:r>
          </a:p>
        </p:txBody>
      </p:sp>
      <p:sp>
        <p:nvSpPr>
          <p:cNvPr id="129" name="15">
            <a:extLst>
              <a:ext uri="{FF2B5EF4-FFF2-40B4-BE49-F238E27FC236}">
                <a16:creationId xmlns:a16="http://schemas.microsoft.com/office/drawing/2014/main" id="{BB37AFEF-B273-4842-8D92-394449A09306}"/>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15</a:t>
            </a:r>
          </a:p>
        </p:txBody>
      </p:sp>
      <p:sp>
        <p:nvSpPr>
          <p:cNvPr id="130" name="14">
            <a:extLst>
              <a:ext uri="{FF2B5EF4-FFF2-40B4-BE49-F238E27FC236}">
                <a16:creationId xmlns:a16="http://schemas.microsoft.com/office/drawing/2014/main" id="{9C3A24EC-B6B2-4C89-83D4-376315C99BF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14</a:t>
            </a:r>
          </a:p>
        </p:txBody>
      </p:sp>
      <p:sp>
        <p:nvSpPr>
          <p:cNvPr id="131" name="13">
            <a:extLst>
              <a:ext uri="{FF2B5EF4-FFF2-40B4-BE49-F238E27FC236}">
                <a16:creationId xmlns:a16="http://schemas.microsoft.com/office/drawing/2014/main" id="{EBD81002-2E20-4449-BA8B-885A2821B981}"/>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13</a:t>
            </a:r>
          </a:p>
        </p:txBody>
      </p:sp>
      <p:sp>
        <p:nvSpPr>
          <p:cNvPr id="132" name="12">
            <a:extLst>
              <a:ext uri="{FF2B5EF4-FFF2-40B4-BE49-F238E27FC236}">
                <a16:creationId xmlns:a16="http://schemas.microsoft.com/office/drawing/2014/main" id="{523F7990-7C04-4630-B8A8-792673B98A3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12</a:t>
            </a:r>
          </a:p>
        </p:txBody>
      </p:sp>
      <p:sp>
        <p:nvSpPr>
          <p:cNvPr id="133" name="11">
            <a:extLst>
              <a:ext uri="{FF2B5EF4-FFF2-40B4-BE49-F238E27FC236}">
                <a16:creationId xmlns:a16="http://schemas.microsoft.com/office/drawing/2014/main" id="{189CDF9A-9ECF-4C3A-896E-7124C1D0CF96}"/>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11</a:t>
            </a:r>
          </a:p>
        </p:txBody>
      </p:sp>
      <p:sp>
        <p:nvSpPr>
          <p:cNvPr id="134" name="10">
            <a:extLst>
              <a:ext uri="{FF2B5EF4-FFF2-40B4-BE49-F238E27FC236}">
                <a16:creationId xmlns:a16="http://schemas.microsoft.com/office/drawing/2014/main" id="{DFBFD7B6-EF4A-4E75-8F16-209EB33A1032}"/>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10</a:t>
            </a:r>
          </a:p>
        </p:txBody>
      </p:sp>
      <p:sp>
        <p:nvSpPr>
          <p:cNvPr id="135" name="9">
            <a:extLst>
              <a:ext uri="{FF2B5EF4-FFF2-40B4-BE49-F238E27FC236}">
                <a16:creationId xmlns:a16="http://schemas.microsoft.com/office/drawing/2014/main" id="{4FF92557-EACC-4E53-9535-028A126C859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9</a:t>
            </a:r>
          </a:p>
        </p:txBody>
      </p:sp>
      <p:sp>
        <p:nvSpPr>
          <p:cNvPr id="136" name="8">
            <a:extLst>
              <a:ext uri="{FF2B5EF4-FFF2-40B4-BE49-F238E27FC236}">
                <a16:creationId xmlns:a16="http://schemas.microsoft.com/office/drawing/2014/main" id="{D09F4DE4-3132-49B6-8B82-3C230598896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8</a:t>
            </a:r>
          </a:p>
        </p:txBody>
      </p:sp>
      <p:sp>
        <p:nvSpPr>
          <p:cNvPr id="137" name="7">
            <a:extLst>
              <a:ext uri="{FF2B5EF4-FFF2-40B4-BE49-F238E27FC236}">
                <a16:creationId xmlns:a16="http://schemas.microsoft.com/office/drawing/2014/main" id="{4E34F1DA-0A95-4F87-AFC2-6FAE3DBC6F1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7</a:t>
            </a:r>
          </a:p>
        </p:txBody>
      </p:sp>
      <p:sp>
        <p:nvSpPr>
          <p:cNvPr id="138" name="6">
            <a:extLst>
              <a:ext uri="{FF2B5EF4-FFF2-40B4-BE49-F238E27FC236}">
                <a16:creationId xmlns:a16="http://schemas.microsoft.com/office/drawing/2014/main" id="{F4A24559-672C-4CF1-B6FB-32B3DBC1BD05}"/>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6</a:t>
            </a:r>
          </a:p>
        </p:txBody>
      </p:sp>
      <p:sp>
        <p:nvSpPr>
          <p:cNvPr id="139" name="5">
            <a:extLst>
              <a:ext uri="{FF2B5EF4-FFF2-40B4-BE49-F238E27FC236}">
                <a16:creationId xmlns:a16="http://schemas.microsoft.com/office/drawing/2014/main" id="{BD86B888-39A4-4C7C-A85F-E4265C5692D8}"/>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5</a:t>
            </a:r>
          </a:p>
        </p:txBody>
      </p:sp>
      <p:sp>
        <p:nvSpPr>
          <p:cNvPr id="140" name="4">
            <a:extLst>
              <a:ext uri="{FF2B5EF4-FFF2-40B4-BE49-F238E27FC236}">
                <a16:creationId xmlns:a16="http://schemas.microsoft.com/office/drawing/2014/main" id="{7B493982-2F38-4A3E-8269-D2B555979EC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4</a:t>
            </a:r>
          </a:p>
        </p:txBody>
      </p:sp>
      <p:sp>
        <p:nvSpPr>
          <p:cNvPr id="141" name="3">
            <a:extLst>
              <a:ext uri="{FF2B5EF4-FFF2-40B4-BE49-F238E27FC236}">
                <a16:creationId xmlns:a16="http://schemas.microsoft.com/office/drawing/2014/main" id="{5792912A-08D0-41C4-B7BA-2BFC259D8B6F}"/>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3</a:t>
            </a:r>
          </a:p>
        </p:txBody>
      </p:sp>
      <p:sp>
        <p:nvSpPr>
          <p:cNvPr id="142" name="2">
            <a:extLst>
              <a:ext uri="{FF2B5EF4-FFF2-40B4-BE49-F238E27FC236}">
                <a16:creationId xmlns:a16="http://schemas.microsoft.com/office/drawing/2014/main" id="{43B43925-C936-4E7F-B66A-979BF98211D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a:t>
            </a:r>
          </a:p>
        </p:txBody>
      </p:sp>
      <p:sp>
        <p:nvSpPr>
          <p:cNvPr id="143" name="1">
            <a:extLst>
              <a:ext uri="{FF2B5EF4-FFF2-40B4-BE49-F238E27FC236}">
                <a16:creationId xmlns:a16="http://schemas.microsoft.com/office/drawing/2014/main" id="{65EFFC4D-8572-4C49-B537-38DF956270CE}"/>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a:t>
            </a:r>
          </a:p>
        </p:txBody>
      </p:sp>
      <p:sp>
        <p:nvSpPr>
          <p:cNvPr id="144" name="Hết giờ">
            <a:extLst>
              <a:ext uri="{FF2B5EF4-FFF2-40B4-BE49-F238E27FC236}">
                <a16:creationId xmlns:a16="http://schemas.microsoft.com/office/drawing/2014/main" id="{0B438753-9321-499D-B5E5-4F9C5D373C7C}"/>
              </a:ext>
            </a:extLst>
          </p:cNvPr>
          <p:cNvSpPr txBox="1"/>
          <p:nvPr/>
        </p:nvSpPr>
        <p:spPr>
          <a:xfrm>
            <a:off x="364971" y="6088917"/>
            <a:ext cx="527357" cy="430887"/>
          </a:xfrm>
          <a:prstGeom prst="rect">
            <a:avLst/>
          </a:prstGeom>
          <a:noFill/>
        </p:spPr>
        <p:txBody>
          <a:bodyPr wrap="square" rtlCol="0">
            <a:spAutoFit/>
          </a:bodyPr>
          <a:lstStyle/>
          <a:p>
            <a:pPr algn="ctr"/>
            <a:r>
              <a:rPr lang="en-US" sz="1100" b="1" dirty="0">
                <a:solidFill>
                  <a:srgbClr val="ED3F00"/>
                </a:solidFill>
                <a:latin typeface="Tahoma" panose="020B0604030504040204" pitchFamily="34" charset="0"/>
                <a:cs typeface="Tahoma" panose="020B0604030504040204" pitchFamily="34" charset="0"/>
              </a:rPr>
              <a:t>HẾT</a:t>
            </a:r>
          </a:p>
          <a:p>
            <a:pPr algn="ctr"/>
            <a:r>
              <a:rPr lang="en-US" sz="1100" b="1" dirty="0">
                <a:solidFill>
                  <a:srgbClr val="ED3F00"/>
                </a:solidFill>
                <a:latin typeface="Tahoma" panose="020B0604030504040204" pitchFamily="34" charset="0"/>
                <a:cs typeface="Tahoma" panose="020B0604030504040204" pitchFamily="34" charset="0"/>
              </a:rPr>
              <a:t>GIỜ</a:t>
            </a:r>
          </a:p>
        </p:txBody>
      </p:sp>
    </p:spTree>
    <p:extLst>
      <p:ext uri="{BB962C8B-B14F-4D97-AF65-F5344CB8AC3E}">
        <p14:creationId xmlns:p14="http://schemas.microsoft.com/office/powerpoint/2010/main" val="1723017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50"/>
                                        <p:tgtEl>
                                          <p:spTgt spid="3"/>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25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1000"/>
                                        <p:tgtEl>
                                          <p:spTgt spid="75"/>
                                        </p:tgtEl>
                                      </p:cBhvr>
                                    </p:animEffect>
                                    <p:set>
                                      <p:cBhvr>
                                        <p:cTn id="20" dur="1" fill="hold">
                                          <p:stCondLst>
                                            <p:cond delay="999"/>
                                          </p:stCondLst>
                                        </p:cTn>
                                        <p:tgtEl>
                                          <p:spTgt spid="75"/>
                                        </p:tgtEl>
                                        <p:attrNameLst>
                                          <p:attrName>style.visibility</p:attrName>
                                        </p:attrNameLst>
                                      </p:cBhvr>
                                      <p:to>
                                        <p:strVal val="hidden"/>
                                      </p:to>
                                    </p:set>
                                  </p:childTnLst>
                                </p:cTn>
                              </p:par>
                              <p:par>
                                <p:cTn id="21" presetID="1" presetClass="entr" presetSubtype="0" fill="hold" grpId="0" nodeType="withEffect">
                                  <p:stCondLst>
                                    <p:cond delay="1000"/>
                                  </p:stCondLst>
                                  <p:childTnLst>
                                    <p:set>
                                      <p:cBhvr>
                                        <p:cTn id="22" dur="1" fill="hold">
                                          <p:stCondLst>
                                            <p:cond delay="0"/>
                                          </p:stCondLst>
                                        </p:cTn>
                                        <p:tgtEl>
                                          <p:spTgt spid="76"/>
                                        </p:tgtEl>
                                        <p:attrNameLst>
                                          <p:attrName>style.visibility</p:attrName>
                                        </p:attrNameLst>
                                      </p:cBhvr>
                                      <p:to>
                                        <p:strVal val="visible"/>
                                      </p:to>
                                    </p:set>
                                  </p:childTnLst>
                                  <p:subTnLst>
                                    <p:audio>
                                      <p:cMediaNode>
                                        <p:cTn display="0" masterRel="sameClick">
                                          <p:stCondLst>
                                            <p:cond evt="begin" delay="0">
                                              <p:tn val="21"/>
                                            </p:cond>
                                          </p:stCondLst>
                                          <p:endCondLst>
                                            <p:cond evt="onStopAudio" delay="0">
                                              <p:tgtEl>
                                                <p:sldTgt/>
                                              </p:tgtEl>
                                            </p:cond>
                                          </p:endCondLst>
                                        </p:cTn>
                                        <p:tgtEl>
                                          <p:sndTgt r:embed="rId2" name="click.wav"/>
                                        </p:tgtEl>
                                      </p:cMediaNode>
                                    </p:audio>
                                  </p:subTnLst>
                                </p:cTn>
                              </p:par>
                              <p:par>
                                <p:cTn id="23" presetID="1" presetClass="exit" presetSubtype="0" fill="hold" grpId="1" nodeType="withEffect">
                                  <p:stCondLst>
                                    <p:cond delay="2000"/>
                                  </p:stCondLst>
                                  <p:childTnLst>
                                    <p:set>
                                      <p:cBhvr>
                                        <p:cTn id="24" dur="1" fill="hold">
                                          <p:stCondLst>
                                            <p:cond delay="0"/>
                                          </p:stCondLst>
                                        </p:cTn>
                                        <p:tgtEl>
                                          <p:spTgt spid="76"/>
                                        </p:tgtEl>
                                        <p:attrNameLst>
                                          <p:attrName>style.visibility</p:attrName>
                                        </p:attrNameLst>
                                      </p:cBhvr>
                                      <p:to>
                                        <p:strVal val="hidden"/>
                                      </p:to>
                                    </p:set>
                                  </p:childTnLst>
                                </p:cTn>
                              </p:par>
                              <p:par>
                                <p:cTn id="25" presetID="1" presetClass="entr" presetSubtype="0" fill="hold" grpId="0" nodeType="withEffect">
                                  <p:stCondLst>
                                    <p:cond delay="2000"/>
                                  </p:stCondLst>
                                  <p:childTnLst>
                                    <p:set>
                                      <p:cBhvr>
                                        <p:cTn id="26" dur="1" fill="hold">
                                          <p:stCondLst>
                                            <p:cond delay="0"/>
                                          </p:stCondLst>
                                        </p:cTn>
                                        <p:tgtEl>
                                          <p:spTgt spid="77"/>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2" name="click.wav"/>
                                        </p:tgtEl>
                                      </p:cMediaNode>
                                    </p:audio>
                                  </p:subTnLst>
                                </p:cTn>
                              </p:par>
                              <p:par>
                                <p:cTn id="27" presetID="1" presetClass="exit" presetSubtype="0" fill="hold" grpId="1" nodeType="withEffect">
                                  <p:stCondLst>
                                    <p:cond delay="3000"/>
                                  </p:stCondLst>
                                  <p:childTnLst>
                                    <p:set>
                                      <p:cBhvr>
                                        <p:cTn id="28" dur="1" fill="hold">
                                          <p:stCondLst>
                                            <p:cond delay="0"/>
                                          </p:stCondLst>
                                        </p:cTn>
                                        <p:tgtEl>
                                          <p:spTgt spid="77"/>
                                        </p:tgtEl>
                                        <p:attrNameLst>
                                          <p:attrName>style.visibility</p:attrName>
                                        </p:attrNameLst>
                                      </p:cBhvr>
                                      <p:to>
                                        <p:strVal val="hidden"/>
                                      </p:to>
                                    </p:set>
                                  </p:childTnLst>
                                </p:cTn>
                              </p:par>
                              <p:par>
                                <p:cTn id="29" presetID="1" presetClass="entr" presetSubtype="0" fill="hold" grpId="0" nodeType="withEffect">
                                  <p:stCondLst>
                                    <p:cond delay="3000"/>
                                  </p:stCondLst>
                                  <p:childTnLst>
                                    <p:set>
                                      <p:cBhvr>
                                        <p:cTn id="30" dur="1" fill="hold">
                                          <p:stCondLst>
                                            <p:cond delay="0"/>
                                          </p:stCondLst>
                                        </p:cTn>
                                        <p:tgtEl>
                                          <p:spTgt spid="78"/>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2" name="click.wav"/>
                                        </p:tgtEl>
                                      </p:cMediaNode>
                                    </p:audio>
                                  </p:subTnLst>
                                </p:cTn>
                              </p:par>
                              <p:par>
                                <p:cTn id="31" presetID="1" presetClass="exit" presetSubtype="0" fill="hold" grpId="1" nodeType="withEffect">
                                  <p:stCondLst>
                                    <p:cond delay="4000"/>
                                  </p:stCondLst>
                                  <p:childTnLst>
                                    <p:set>
                                      <p:cBhvr>
                                        <p:cTn id="32" dur="1" fill="hold">
                                          <p:stCondLst>
                                            <p:cond delay="0"/>
                                          </p:stCondLst>
                                        </p:cTn>
                                        <p:tgtEl>
                                          <p:spTgt spid="78"/>
                                        </p:tgtEl>
                                        <p:attrNameLst>
                                          <p:attrName>style.visibility</p:attrName>
                                        </p:attrNameLst>
                                      </p:cBhvr>
                                      <p:to>
                                        <p:strVal val="hidden"/>
                                      </p:to>
                                    </p:set>
                                  </p:childTnLst>
                                </p:cTn>
                              </p:par>
                              <p:par>
                                <p:cTn id="33" presetID="1" presetClass="entr" presetSubtype="0" fill="hold" grpId="0" nodeType="withEffect">
                                  <p:stCondLst>
                                    <p:cond delay="4000"/>
                                  </p:stCondLst>
                                  <p:childTnLst>
                                    <p:set>
                                      <p:cBhvr>
                                        <p:cTn id="34" dur="1" fill="hold">
                                          <p:stCondLst>
                                            <p:cond delay="0"/>
                                          </p:stCondLst>
                                        </p:cTn>
                                        <p:tgtEl>
                                          <p:spTgt spid="118"/>
                                        </p:tgtEl>
                                        <p:attrNameLst>
                                          <p:attrName>style.visibility</p:attrName>
                                        </p:attrNameLst>
                                      </p:cBhvr>
                                      <p:to>
                                        <p:strVal val="visible"/>
                                      </p:to>
                                    </p:set>
                                  </p:childTnLst>
                                  <p:subTnLst>
                                    <p:audio>
                                      <p:cMediaNode>
                                        <p:cTn display="0" masterRel="sameClick">
                                          <p:stCondLst>
                                            <p:cond evt="begin" delay="0">
                                              <p:tn val="33"/>
                                            </p:cond>
                                          </p:stCondLst>
                                          <p:endCondLst>
                                            <p:cond evt="onStopAudio" delay="0">
                                              <p:tgtEl>
                                                <p:sldTgt/>
                                              </p:tgtEl>
                                            </p:cond>
                                          </p:endCondLst>
                                        </p:cTn>
                                        <p:tgtEl>
                                          <p:sndTgt r:embed="rId2" name="click.wav"/>
                                        </p:tgtEl>
                                      </p:cMediaNode>
                                    </p:audio>
                                  </p:subTnLst>
                                </p:cTn>
                              </p:par>
                              <p:par>
                                <p:cTn id="35" presetID="1" presetClass="exit" presetSubtype="0" fill="hold" grpId="1" nodeType="withEffect">
                                  <p:stCondLst>
                                    <p:cond delay="5000"/>
                                  </p:stCondLst>
                                  <p:childTnLst>
                                    <p:set>
                                      <p:cBhvr>
                                        <p:cTn id="36" dur="1" fill="hold">
                                          <p:stCondLst>
                                            <p:cond delay="0"/>
                                          </p:stCondLst>
                                        </p:cTn>
                                        <p:tgtEl>
                                          <p:spTgt spid="118"/>
                                        </p:tgtEl>
                                        <p:attrNameLst>
                                          <p:attrName>style.visibility</p:attrName>
                                        </p:attrNameLst>
                                      </p:cBhvr>
                                      <p:to>
                                        <p:strVal val="hidden"/>
                                      </p:to>
                                    </p:set>
                                  </p:childTnLst>
                                </p:cTn>
                              </p:par>
                              <p:par>
                                <p:cTn id="37" presetID="1" presetClass="entr" presetSubtype="0" fill="hold" grpId="0" nodeType="withEffect">
                                  <p:stCondLst>
                                    <p:cond delay="5000"/>
                                  </p:stCondLst>
                                  <p:childTnLst>
                                    <p:set>
                                      <p:cBhvr>
                                        <p:cTn id="38" dur="1" fill="hold">
                                          <p:stCondLst>
                                            <p:cond delay="0"/>
                                          </p:stCondLst>
                                        </p:cTn>
                                        <p:tgtEl>
                                          <p:spTgt spid="119"/>
                                        </p:tgtEl>
                                        <p:attrNameLst>
                                          <p:attrName>style.visibility</p:attrName>
                                        </p:attrNameLst>
                                      </p:cBhvr>
                                      <p:to>
                                        <p:strVal val="visible"/>
                                      </p:to>
                                    </p:set>
                                  </p:childTnLst>
                                  <p:subTnLst>
                                    <p:audio>
                                      <p:cMediaNode>
                                        <p:cTn display="0" masterRel="sameClick">
                                          <p:stCondLst>
                                            <p:cond evt="begin" delay="0">
                                              <p:tn val="37"/>
                                            </p:cond>
                                          </p:stCondLst>
                                          <p:endCondLst>
                                            <p:cond evt="onStopAudio" delay="0">
                                              <p:tgtEl>
                                                <p:sldTgt/>
                                              </p:tgtEl>
                                            </p:cond>
                                          </p:endCondLst>
                                        </p:cTn>
                                        <p:tgtEl>
                                          <p:sndTgt r:embed="rId2" name="click.wav"/>
                                        </p:tgtEl>
                                      </p:cMediaNode>
                                    </p:audio>
                                  </p:subTnLst>
                                </p:cTn>
                              </p:par>
                              <p:par>
                                <p:cTn id="39" presetID="1" presetClass="exit" presetSubtype="0" fill="hold" grpId="1" nodeType="withEffect">
                                  <p:stCondLst>
                                    <p:cond delay="6000"/>
                                  </p:stCondLst>
                                  <p:childTnLst>
                                    <p:set>
                                      <p:cBhvr>
                                        <p:cTn id="40" dur="1" fill="hold">
                                          <p:stCondLst>
                                            <p:cond delay="0"/>
                                          </p:stCondLst>
                                        </p:cTn>
                                        <p:tgtEl>
                                          <p:spTgt spid="119"/>
                                        </p:tgtEl>
                                        <p:attrNameLst>
                                          <p:attrName>style.visibility</p:attrName>
                                        </p:attrNameLst>
                                      </p:cBhvr>
                                      <p:to>
                                        <p:strVal val="hidden"/>
                                      </p:to>
                                    </p:set>
                                  </p:childTnLst>
                                </p:cTn>
                              </p:par>
                              <p:par>
                                <p:cTn id="41" presetID="1" presetClass="entr" presetSubtype="0" fill="hold" grpId="0" nodeType="withEffect">
                                  <p:stCondLst>
                                    <p:cond delay="6000"/>
                                  </p:stCondLst>
                                  <p:childTnLst>
                                    <p:set>
                                      <p:cBhvr>
                                        <p:cTn id="42" dur="1" fill="hold">
                                          <p:stCondLst>
                                            <p:cond delay="0"/>
                                          </p:stCondLst>
                                        </p:cTn>
                                        <p:tgtEl>
                                          <p:spTgt spid="120"/>
                                        </p:tgtEl>
                                        <p:attrNameLst>
                                          <p:attrName>style.visibility</p:attrName>
                                        </p:attrNameLst>
                                      </p:cBhvr>
                                      <p:to>
                                        <p:strVal val="visible"/>
                                      </p:to>
                                    </p:set>
                                  </p:childTnLst>
                                  <p:subTnLst>
                                    <p:audio>
                                      <p:cMediaNode>
                                        <p:cTn display="0" masterRel="sameClick">
                                          <p:stCondLst>
                                            <p:cond evt="begin" delay="0">
                                              <p:tn val="41"/>
                                            </p:cond>
                                          </p:stCondLst>
                                          <p:endCondLst>
                                            <p:cond evt="onStopAudio" delay="0">
                                              <p:tgtEl>
                                                <p:sldTgt/>
                                              </p:tgtEl>
                                            </p:cond>
                                          </p:endCondLst>
                                        </p:cTn>
                                        <p:tgtEl>
                                          <p:sndTgt r:embed="rId2" name="click.wav"/>
                                        </p:tgtEl>
                                      </p:cMediaNode>
                                    </p:audio>
                                  </p:subTnLst>
                                </p:cTn>
                              </p:par>
                              <p:par>
                                <p:cTn id="43" presetID="1" presetClass="exit" presetSubtype="0" fill="hold" grpId="1" nodeType="withEffect">
                                  <p:stCondLst>
                                    <p:cond delay="7000"/>
                                  </p:stCondLst>
                                  <p:childTnLst>
                                    <p:set>
                                      <p:cBhvr>
                                        <p:cTn id="44" dur="1" fill="hold">
                                          <p:stCondLst>
                                            <p:cond delay="0"/>
                                          </p:stCondLst>
                                        </p:cTn>
                                        <p:tgtEl>
                                          <p:spTgt spid="120"/>
                                        </p:tgtEl>
                                        <p:attrNameLst>
                                          <p:attrName>style.visibility</p:attrName>
                                        </p:attrNameLst>
                                      </p:cBhvr>
                                      <p:to>
                                        <p:strVal val="hidden"/>
                                      </p:to>
                                    </p:set>
                                  </p:childTnLst>
                                </p:cTn>
                              </p:par>
                              <p:par>
                                <p:cTn id="45" presetID="1" presetClass="entr" presetSubtype="0" fill="hold" grpId="0" nodeType="withEffect">
                                  <p:stCondLst>
                                    <p:cond delay="7000"/>
                                  </p:stCondLst>
                                  <p:childTnLst>
                                    <p:set>
                                      <p:cBhvr>
                                        <p:cTn id="46" dur="1" fill="hold">
                                          <p:stCondLst>
                                            <p:cond delay="0"/>
                                          </p:stCondLst>
                                        </p:cTn>
                                        <p:tgtEl>
                                          <p:spTgt spid="121"/>
                                        </p:tgtEl>
                                        <p:attrNameLst>
                                          <p:attrName>style.visibility</p:attrName>
                                        </p:attrNameLst>
                                      </p:cBhvr>
                                      <p:to>
                                        <p:strVal val="visible"/>
                                      </p:to>
                                    </p:set>
                                  </p:childTnLst>
                                  <p:subTnLst>
                                    <p:audio>
                                      <p:cMediaNode>
                                        <p:cTn display="0" masterRel="sameClick">
                                          <p:stCondLst>
                                            <p:cond evt="begin" delay="0">
                                              <p:tn val="45"/>
                                            </p:cond>
                                          </p:stCondLst>
                                          <p:endCondLst>
                                            <p:cond evt="onStopAudio" delay="0">
                                              <p:tgtEl>
                                                <p:sldTgt/>
                                              </p:tgtEl>
                                            </p:cond>
                                          </p:endCondLst>
                                        </p:cTn>
                                        <p:tgtEl>
                                          <p:sndTgt r:embed="rId2" name="click.wav"/>
                                        </p:tgtEl>
                                      </p:cMediaNode>
                                    </p:audio>
                                  </p:subTnLst>
                                </p:cTn>
                              </p:par>
                              <p:par>
                                <p:cTn id="47" presetID="1" presetClass="exit" presetSubtype="0" fill="hold" grpId="1" nodeType="withEffect">
                                  <p:stCondLst>
                                    <p:cond delay="8000"/>
                                  </p:stCondLst>
                                  <p:childTnLst>
                                    <p:set>
                                      <p:cBhvr>
                                        <p:cTn id="48" dur="1" fill="hold">
                                          <p:stCondLst>
                                            <p:cond delay="0"/>
                                          </p:stCondLst>
                                        </p:cTn>
                                        <p:tgtEl>
                                          <p:spTgt spid="121"/>
                                        </p:tgtEl>
                                        <p:attrNameLst>
                                          <p:attrName>style.visibility</p:attrName>
                                        </p:attrNameLst>
                                      </p:cBhvr>
                                      <p:to>
                                        <p:strVal val="hidden"/>
                                      </p:to>
                                    </p:set>
                                  </p:childTnLst>
                                </p:cTn>
                              </p:par>
                              <p:par>
                                <p:cTn id="49" presetID="1" presetClass="entr" presetSubtype="0" fill="hold" grpId="0" nodeType="withEffect">
                                  <p:stCondLst>
                                    <p:cond delay="8000"/>
                                  </p:stCondLst>
                                  <p:childTnLst>
                                    <p:set>
                                      <p:cBhvr>
                                        <p:cTn id="50" dur="1" fill="hold">
                                          <p:stCondLst>
                                            <p:cond delay="0"/>
                                          </p:stCondLst>
                                        </p:cTn>
                                        <p:tgtEl>
                                          <p:spTgt spid="122"/>
                                        </p:tgtEl>
                                        <p:attrNameLst>
                                          <p:attrName>style.visibility</p:attrName>
                                        </p:attrNameLst>
                                      </p:cBhvr>
                                      <p:to>
                                        <p:strVal val="visible"/>
                                      </p:to>
                                    </p:set>
                                  </p:childTnLst>
                                  <p:subTnLst>
                                    <p:audio>
                                      <p:cMediaNode>
                                        <p:cTn display="0" masterRel="sameClick">
                                          <p:stCondLst>
                                            <p:cond evt="begin" delay="0">
                                              <p:tn val="49"/>
                                            </p:cond>
                                          </p:stCondLst>
                                          <p:endCondLst>
                                            <p:cond evt="onStopAudio" delay="0">
                                              <p:tgtEl>
                                                <p:sldTgt/>
                                              </p:tgtEl>
                                            </p:cond>
                                          </p:endCondLst>
                                        </p:cTn>
                                        <p:tgtEl>
                                          <p:sndTgt r:embed="rId2" name="click.wav"/>
                                        </p:tgtEl>
                                      </p:cMediaNode>
                                    </p:audio>
                                  </p:subTnLst>
                                </p:cTn>
                              </p:par>
                              <p:par>
                                <p:cTn id="51" presetID="1" presetClass="exit" presetSubtype="0" fill="hold" grpId="1" nodeType="withEffect">
                                  <p:stCondLst>
                                    <p:cond delay="9000"/>
                                  </p:stCondLst>
                                  <p:childTnLst>
                                    <p:set>
                                      <p:cBhvr>
                                        <p:cTn id="52" dur="1" fill="hold">
                                          <p:stCondLst>
                                            <p:cond delay="0"/>
                                          </p:stCondLst>
                                        </p:cTn>
                                        <p:tgtEl>
                                          <p:spTgt spid="122"/>
                                        </p:tgtEl>
                                        <p:attrNameLst>
                                          <p:attrName>style.visibility</p:attrName>
                                        </p:attrNameLst>
                                      </p:cBhvr>
                                      <p:to>
                                        <p:strVal val="hidden"/>
                                      </p:to>
                                    </p:set>
                                  </p:childTnLst>
                                </p:cTn>
                              </p:par>
                              <p:par>
                                <p:cTn id="53" presetID="1" presetClass="entr" presetSubtype="0" fill="hold" grpId="0" nodeType="withEffect">
                                  <p:stCondLst>
                                    <p:cond delay="9000"/>
                                  </p:stCondLst>
                                  <p:childTnLst>
                                    <p:set>
                                      <p:cBhvr>
                                        <p:cTn id="54" dur="1" fill="hold">
                                          <p:stCondLst>
                                            <p:cond delay="0"/>
                                          </p:stCondLst>
                                        </p:cTn>
                                        <p:tgtEl>
                                          <p:spTgt spid="123"/>
                                        </p:tgtEl>
                                        <p:attrNameLst>
                                          <p:attrName>style.visibility</p:attrName>
                                        </p:attrNameLst>
                                      </p:cBhvr>
                                      <p:to>
                                        <p:strVal val="visible"/>
                                      </p:to>
                                    </p:set>
                                  </p:childTnLst>
                                  <p:subTnLst>
                                    <p:audio>
                                      <p:cMediaNode>
                                        <p:cTn display="0" masterRel="sameClick">
                                          <p:stCondLst>
                                            <p:cond evt="begin" delay="0">
                                              <p:tn val="53"/>
                                            </p:cond>
                                          </p:stCondLst>
                                          <p:endCondLst>
                                            <p:cond evt="onStopAudio" delay="0">
                                              <p:tgtEl>
                                                <p:sldTgt/>
                                              </p:tgtEl>
                                            </p:cond>
                                          </p:endCondLst>
                                        </p:cTn>
                                        <p:tgtEl>
                                          <p:sndTgt r:embed="rId2" name="click.wav"/>
                                        </p:tgtEl>
                                      </p:cMediaNode>
                                    </p:audio>
                                  </p:subTnLst>
                                </p:cTn>
                              </p:par>
                              <p:par>
                                <p:cTn id="55" presetID="1" presetClass="exit" presetSubtype="0" fill="hold" grpId="1" nodeType="withEffect">
                                  <p:stCondLst>
                                    <p:cond delay="10000"/>
                                  </p:stCondLst>
                                  <p:childTnLst>
                                    <p:set>
                                      <p:cBhvr>
                                        <p:cTn id="56" dur="1" fill="hold">
                                          <p:stCondLst>
                                            <p:cond delay="0"/>
                                          </p:stCondLst>
                                        </p:cTn>
                                        <p:tgtEl>
                                          <p:spTgt spid="123"/>
                                        </p:tgtEl>
                                        <p:attrNameLst>
                                          <p:attrName>style.visibility</p:attrName>
                                        </p:attrNameLst>
                                      </p:cBhvr>
                                      <p:to>
                                        <p:strVal val="hidden"/>
                                      </p:to>
                                    </p:set>
                                  </p:childTnLst>
                                </p:cTn>
                              </p:par>
                              <p:par>
                                <p:cTn id="57" presetID="1" presetClass="entr" presetSubtype="0" fill="hold" grpId="0" nodeType="withEffect">
                                  <p:stCondLst>
                                    <p:cond delay="10000"/>
                                  </p:stCondLst>
                                  <p:childTnLst>
                                    <p:set>
                                      <p:cBhvr>
                                        <p:cTn id="58" dur="1" fill="hold">
                                          <p:stCondLst>
                                            <p:cond delay="0"/>
                                          </p:stCondLst>
                                        </p:cTn>
                                        <p:tgtEl>
                                          <p:spTgt spid="124"/>
                                        </p:tgtEl>
                                        <p:attrNameLst>
                                          <p:attrName>style.visibility</p:attrName>
                                        </p:attrNameLst>
                                      </p:cBhvr>
                                      <p:to>
                                        <p:strVal val="visible"/>
                                      </p:to>
                                    </p:set>
                                  </p:childTnLst>
                                  <p:subTnLst>
                                    <p:audio>
                                      <p:cMediaNode>
                                        <p:cTn display="0" masterRel="sameClick">
                                          <p:stCondLst>
                                            <p:cond evt="begin" delay="0">
                                              <p:tn val="57"/>
                                            </p:cond>
                                          </p:stCondLst>
                                          <p:endCondLst>
                                            <p:cond evt="onStopAudio" delay="0">
                                              <p:tgtEl>
                                                <p:sldTgt/>
                                              </p:tgtEl>
                                            </p:cond>
                                          </p:endCondLst>
                                        </p:cTn>
                                        <p:tgtEl>
                                          <p:sndTgt r:embed="rId2" name="click.wav"/>
                                        </p:tgtEl>
                                      </p:cMediaNode>
                                    </p:audio>
                                  </p:subTnLst>
                                </p:cTn>
                              </p:par>
                              <p:par>
                                <p:cTn id="59" presetID="1" presetClass="exit" presetSubtype="0" fill="hold" grpId="1" nodeType="withEffect">
                                  <p:stCondLst>
                                    <p:cond delay="11000"/>
                                  </p:stCondLst>
                                  <p:childTnLst>
                                    <p:set>
                                      <p:cBhvr>
                                        <p:cTn id="60" dur="1" fill="hold">
                                          <p:stCondLst>
                                            <p:cond delay="0"/>
                                          </p:stCondLst>
                                        </p:cTn>
                                        <p:tgtEl>
                                          <p:spTgt spid="124"/>
                                        </p:tgtEl>
                                        <p:attrNameLst>
                                          <p:attrName>style.visibility</p:attrName>
                                        </p:attrNameLst>
                                      </p:cBhvr>
                                      <p:to>
                                        <p:strVal val="hidden"/>
                                      </p:to>
                                    </p:set>
                                  </p:childTnLst>
                                </p:cTn>
                              </p:par>
                              <p:par>
                                <p:cTn id="61" presetID="1" presetClass="entr" presetSubtype="0" fill="hold" grpId="0" nodeType="withEffect">
                                  <p:stCondLst>
                                    <p:cond delay="11000"/>
                                  </p:stCondLst>
                                  <p:childTnLst>
                                    <p:set>
                                      <p:cBhvr>
                                        <p:cTn id="62" dur="1" fill="hold">
                                          <p:stCondLst>
                                            <p:cond delay="0"/>
                                          </p:stCondLst>
                                        </p:cTn>
                                        <p:tgtEl>
                                          <p:spTgt spid="125"/>
                                        </p:tgtEl>
                                        <p:attrNameLst>
                                          <p:attrName>style.visibility</p:attrName>
                                        </p:attrNameLst>
                                      </p:cBhvr>
                                      <p:to>
                                        <p:strVal val="visible"/>
                                      </p:to>
                                    </p:set>
                                  </p:childTnLst>
                                  <p:subTnLst>
                                    <p:audio>
                                      <p:cMediaNode>
                                        <p:cTn display="0" masterRel="sameClick">
                                          <p:stCondLst>
                                            <p:cond evt="begin" delay="0">
                                              <p:tn val="61"/>
                                            </p:cond>
                                          </p:stCondLst>
                                          <p:endCondLst>
                                            <p:cond evt="onStopAudio" delay="0">
                                              <p:tgtEl>
                                                <p:sldTgt/>
                                              </p:tgtEl>
                                            </p:cond>
                                          </p:endCondLst>
                                        </p:cTn>
                                        <p:tgtEl>
                                          <p:sndTgt r:embed="rId2" name="click.wav"/>
                                        </p:tgtEl>
                                      </p:cMediaNode>
                                    </p:audio>
                                  </p:subTnLst>
                                </p:cTn>
                              </p:par>
                              <p:par>
                                <p:cTn id="63" presetID="1" presetClass="exit" presetSubtype="0" fill="hold" grpId="1" nodeType="withEffect">
                                  <p:stCondLst>
                                    <p:cond delay="12000"/>
                                  </p:stCondLst>
                                  <p:childTnLst>
                                    <p:set>
                                      <p:cBhvr>
                                        <p:cTn id="64" dur="1" fill="hold">
                                          <p:stCondLst>
                                            <p:cond delay="0"/>
                                          </p:stCondLst>
                                        </p:cTn>
                                        <p:tgtEl>
                                          <p:spTgt spid="125"/>
                                        </p:tgtEl>
                                        <p:attrNameLst>
                                          <p:attrName>style.visibility</p:attrName>
                                        </p:attrNameLst>
                                      </p:cBhvr>
                                      <p:to>
                                        <p:strVal val="hidden"/>
                                      </p:to>
                                    </p:set>
                                  </p:childTnLst>
                                </p:cTn>
                              </p:par>
                              <p:par>
                                <p:cTn id="65" presetID="1" presetClass="entr" presetSubtype="0" fill="hold" grpId="0" nodeType="withEffect">
                                  <p:stCondLst>
                                    <p:cond delay="12000"/>
                                  </p:stCondLst>
                                  <p:childTnLst>
                                    <p:set>
                                      <p:cBhvr>
                                        <p:cTn id="66" dur="1" fill="hold">
                                          <p:stCondLst>
                                            <p:cond delay="0"/>
                                          </p:stCondLst>
                                        </p:cTn>
                                        <p:tgtEl>
                                          <p:spTgt spid="126"/>
                                        </p:tgtEl>
                                        <p:attrNameLst>
                                          <p:attrName>style.visibility</p:attrName>
                                        </p:attrNameLst>
                                      </p:cBhvr>
                                      <p:to>
                                        <p:strVal val="visible"/>
                                      </p:to>
                                    </p:set>
                                  </p:childTnLst>
                                  <p:subTnLst>
                                    <p:audio>
                                      <p:cMediaNode>
                                        <p:cTn display="0" masterRel="sameClick">
                                          <p:stCondLst>
                                            <p:cond evt="begin" delay="0">
                                              <p:tn val="65"/>
                                            </p:cond>
                                          </p:stCondLst>
                                          <p:endCondLst>
                                            <p:cond evt="onStopAudio" delay="0">
                                              <p:tgtEl>
                                                <p:sldTgt/>
                                              </p:tgtEl>
                                            </p:cond>
                                          </p:endCondLst>
                                        </p:cTn>
                                        <p:tgtEl>
                                          <p:sndTgt r:embed="rId2" name="click.wav"/>
                                        </p:tgtEl>
                                      </p:cMediaNode>
                                    </p:audio>
                                  </p:subTnLst>
                                </p:cTn>
                              </p:par>
                              <p:par>
                                <p:cTn id="67" presetID="1" presetClass="exit" presetSubtype="0" fill="hold" grpId="1" nodeType="withEffect">
                                  <p:stCondLst>
                                    <p:cond delay="13000"/>
                                  </p:stCondLst>
                                  <p:childTnLst>
                                    <p:set>
                                      <p:cBhvr>
                                        <p:cTn id="68" dur="1" fill="hold">
                                          <p:stCondLst>
                                            <p:cond delay="0"/>
                                          </p:stCondLst>
                                        </p:cTn>
                                        <p:tgtEl>
                                          <p:spTgt spid="126"/>
                                        </p:tgtEl>
                                        <p:attrNameLst>
                                          <p:attrName>style.visibility</p:attrName>
                                        </p:attrNameLst>
                                      </p:cBhvr>
                                      <p:to>
                                        <p:strVal val="hidden"/>
                                      </p:to>
                                    </p:set>
                                  </p:childTnLst>
                                </p:cTn>
                              </p:par>
                              <p:par>
                                <p:cTn id="69" presetID="1" presetClass="entr" presetSubtype="0" fill="hold" grpId="0" nodeType="withEffect">
                                  <p:stCondLst>
                                    <p:cond delay="13000"/>
                                  </p:stCondLst>
                                  <p:childTnLst>
                                    <p:set>
                                      <p:cBhvr>
                                        <p:cTn id="70" dur="1" fill="hold">
                                          <p:stCondLst>
                                            <p:cond delay="0"/>
                                          </p:stCondLst>
                                        </p:cTn>
                                        <p:tgtEl>
                                          <p:spTgt spid="127"/>
                                        </p:tgtEl>
                                        <p:attrNameLst>
                                          <p:attrName>style.visibility</p:attrName>
                                        </p:attrNameLst>
                                      </p:cBhvr>
                                      <p:to>
                                        <p:strVal val="visible"/>
                                      </p:to>
                                    </p:set>
                                  </p:childTnLst>
                                  <p:subTnLst>
                                    <p:audio>
                                      <p:cMediaNode>
                                        <p:cTn display="0" masterRel="sameClick">
                                          <p:stCondLst>
                                            <p:cond evt="begin" delay="0">
                                              <p:tn val="69"/>
                                            </p:cond>
                                          </p:stCondLst>
                                          <p:endCondLst>
                                            <p:cond evt="onStopAudio" delay="0">
                                              <p:tgtEl>
                                                <p:sldTgt/>
                                              </p:tgtEl>
                                            </p:cond>
                                          </p:endCondLst>
                                        </p:cTn>
                                        <p:tgtEl>
                                          <p:sndTgt r:embed="rId2" name="click.wav"/>
                                        </p:tgtEl>
                                      </p:cMediaNode>
                                    </p:audio>
                                  </p:subTnLst>
                                </p:cTn>
                              </p:par>
                              <p:par>
                                <p:cTn id="71" presetID="1" presetClass="exit" presetSubtype="0" fill="hold" grpId="1" nodeType="withEffect">
                                  <p:stCondLst>
                                    <p:cond delay="14000"/>
                                  </p:stCondLst>
                                  <p:childTnLst>
                                    <p:set>
                                      <p:cBhvr>
                                        <p:cTn id="72" dur="1" fill="hold">
                                          <p:stCondLst>
                                            <p:cond delay="0"/>
                                          </p:stCondLst>
                                        </p:cTn>
                                        <p:tgtEl>
                                          <p:spTgt spid="127"/>
                                        </p:tgtEl>
                                        <p:attrNameLst>
                                          <p:attrName>style.visibility</p:attrName>
                                        </p:attrNameLst>
                                      </p:cBhvr>
                                      <p:to>
                                        <p:strVal val="hidden"/>
                                      </p:to>
                                    </p:set>
                                  </p:childTnLst>
                                </p:cTn>
                              </p:par>
                              <p:par>
                                <p:cTn id="73" presetID="1" presetClass="entr" presetSubtype="0" fill="hold" grpId="0" nodeType="withEffect">
                                  <p:stCondLst>
                                    <p:cond delay="14000"/>
                                  </p:stCondLst>
                                  <p:childTnLst>
                                    <p:set>
                                      <p:cBhvr>
                                        <p:cTn id="74" dur="1" fill="hold">
                                          <p:stCondLst>
                                            <p:cond delay="0"/>
                                          </p:stCondLst>
                                        </p:cTn>
                                        <p:tgtEl>
                                          <p:spTgt spid="128"/>
                                        </p:tgtEl>
                                        <p:attrNameLst>
                                          <p:attrName>style.visibility</p:attrName>
                                        </p:attrNameLst>
                                      </p:cBhvr>
                                      <p:to>
                                        <p:strVal val="visible"/>
                                      </p:to>
                                    </p:set>
                                  </p:childTnLst>
                                  <p:subTnLst>
                                    <p:audio>
                                      <p:cMediaNode>
                                        <p:cTn display="0" masterRel="sameClick">
                                          <p:stCondLst>
                                            <p:cond evt="begin" delay="0">
                                              <p:tn val="73"/>
                                            </p:cond>
                                          </p:stCondLst>
                                          <p:endCondLst>
                                            <p:cond evt="onStopAudio" delay="0">
                                              <p:tgtEl>
                                                <p:sldTgt/>
                                              </p:tgtEl>
                                            </p:cond>
                                          </p:endCondLst>
                                        </p:cTn>
                                        <p:tgtEl>
                                          <p:sndTgt r:embed="rId2" name="click.wav"/>
                                        </p:tgtEl>
                                      </p:cMediaNode>
                                    </p:audio>
                                  </p:subTnLst>
                                </p:cTn>
                              </p:par>
                              <p:par>
                                <p:cTn id="75" presetID="1" presetClass="exit" presetSubtype="0" fill="hold" grpId="1" nodeType="withEffect">
                                  <p:stCondLst>
                                    <p:cond delay="15000"/>
                                  </p:stCondLst>
                                  <p:childTnLst>
                                    <p:set>
                                      <p:cBhvr>
                                        <p:cTn id="76" dur="1" fill="hold">
                                          <p:stCondLst>
                                            <p:cond delay="0"/>
                                          </p:stCondLst>
                                        </p:cTn>
                                        <p:tgtEl>
                                          <p:spTgt spid="128"/>
                                        </p:tgtEl>
                                        <p:attrNameLst>
                                          <p:attrName>style.visibility</p:attrName>
                                        </p:attrNameLst>
                                      </p:cBhvr>
                                      <p:to>
                                        <p:strVal val="hidden"/>
                                      </p:to>
                                    </p:set>
                                  </p:childTnLst>
                                </p:cTn>
                              </p:par>
                              <p:par>
                                <p:cTn id="77" presetID="1" presetClass="entr" presetSubtype="0" fill="hold" grpId="0" nodeType="withEffect">
                                  <p:stCondLst>
                                    <p:cond delay="15000"/>
                                  </p:stCondLst>
                                  <p:childTnLst>
                                    <p:set>
                                      <p:cBhvr>
                                        <p:cTn id="78" dur="1" fill="hold">
                                          <p:stCondLst>
                                            <p:cond delay="0"/>
                                          </p:stCondLst>
                                        </p:cTn>
                                        <p:tgtEl>
                                          <p:spTgt spid="129"/>
                                        </p:tgtEl>
                                        <p:attrNameLst>
                                          <p:attrName>style.visibility</p:attrName>
                                        </p:attrNameLst>
                                      </p:cBhvr>
                                      <p:to>
                                        <p:strVal val="visible"/>
                                      </p:to>
                                    </p:set>
                                  </p:childTnLst>
                                  <p:subTnLst>
                                    <p:audio>
                                      <p:cMediaNode>
                                        <p:cTn display="0" masterRel="sameClick">
                                          <p:stCondLst>
                                            <p:cond evt="begin" delay="0">
                                              <p:tn val="77"/>
                                            </p:cond>
                                          </p:stCondLst>
                                          <p:endCondLst>
                                            <p:cond evt="onStopAudio" delay="0">
                                              <p:tgtEl>
                                                <p:sldTgt/>
                                              </p:tgtEl>
                                            </p:cond>
                                          </p:endCondLst>
                                        </p:cTn>
                                        <p:tgtEl>
                                          <p:sndTgt r:embed="rId2" name="click.wav"/>
                                        </p:tgtEl>
                                      </p:cMediaNode>
                                    </p:audio>
                                  </p:subTnLst>
                                </p:cTn>
                              </p:par>
                              <p:par>
                                <p:cTn id="79" presetID="1" presetClass="exit" presetSubtype="0" fill="hold" grpId="1" nodeType="withEffect">
                                  <p:stCondLst>
                                    <p:cond delay="16000"/>
                                  </p:stCondLst>
                                  <p:childTnLst>
                                    <p:set>
                                      <p:cBhvr>
                                        <p:cTn id="80" dur="1" fill="hold">
                                          <p:stCondLst>
                                            <p:cond delay="0"/>
                                          </p:stCondLst>
                                        </p:cTn>
                                        <p:tgtEl>
                                          <p:spTgt spid="129"/>
                                        </p:tgtEl>
                                        <p:attrNameLst>
                                          <p:attrName>style.visibility</p:attrName>
                                        </p:attrNameLst>
                                      </p:cBhvr>
                                      <p:to>
                                        <p:strVal val="hidden"/>
                                      </p:to>
                                    </p:set>
                                  </p:childTnLst>
                                </p:cTn>
                              </p:par>
                              <p:par>
                                <p:cTn id="81" presetID="1" presetClass="entr" presetSubtype="0" fill="hold" grpId="0" nodeType="withEffect">
                                  <p:stCondLst>
                                    <p:cond delay="16000"/>
                                  </p:stCondLst>
                                  <p:childTnLst>
                                    <p:set>
                                      <p:cBhvr>
                                        <p:cTn id="82" dur="1" fill="hold">
                                          <p:stCondLst>
                                            <p:cond delay="0"/>
                                          </p:stCondLst>
                                        </p:cTn>
                                        <p:tgtEl>
                                          <p:spTgt spid="130"/>
                                        </p:tgtEl>
                                        <p:attrNameLst>
                                          <p:attrName>style.visibility</p:attrName>
                                        </p:attrNameLst>
                                      </p:cBhvr>
                                      <p:to>
                                        <p:strVal val="visible"/>
                                      </p:to>
                                    </p:set>
                                  </p:childTnLst>
                                  <p:subTnLst>
                                    <p:audio>
                                      <p:cMediaNode>
                                        <p:cTn display="0" masterRel="sameClick">
                                          <p:stCondLst>
                                            <p:cond evt="begin" delay="0">
                                              <p:tn val="81"/>
                                            </p:cond>
                                          </p:stCondLst>
                                          <p:endCondLst>
                                            <p:cond evt="onStopAudio" delay="0">
                                              <p:tgtEl>
                                                <p:sldTgt/>
                                              </p:tgtEl>
                                            </p:cond>
                                          </p:endCondLst>
                                        </p:cTn>
                                        <p:tgtEl>
                                          <p:sndTgt r:embed="rId2" name="click.wav"/>
                                        </p:tgtEl>
                                      </p:cMediaNode>
                                    </p:audio>
                                  </p:subTnLst>
                                </p:cTn>
                              </p:par>
                              <p:par>
                                <p:cTn id="83" presetID="1" presetClass="exit" presetSubtype="0" fill="hold" grpId="1" nodeType="withEffect">
                                  <p:stCondLst>
                                    <p:cond delay="17000"/>
                                  </p:stCondLst>
                                  <p:childTnLst>
                                    <p:set>
                                      <p:cBhvr>
                                        <p:cTn id="84" dur="1" fill="hold">
                                          <p:stCondLst>
                                            <p:cond delay="0"/>
                                          </p:stCondLst>
                                        </p:cTn>
                                        <p:tgtEl>
                                          <p:spTgt spid="130"/>
                                        </p:tgtEl>
                                        <p:attrNameLst>
                                          <p:attrName>style.visibility</p:attrName>
                                        </p:attrNameLst>
                                      </p:cBhvr>
                                      <p:to>
                                        <p:strVal val="hidden"/>
                                      </p:to>
                                    </p:set>
                                  </p:childTnLst>
                                </p:cTn>
                              </p:par>
                              <p:par>
                                <p:cTn id="85" presetID="1" presetClass="entr" presetSubtype="0" fill="hold" grpId="0" nodeType="withEffect">
                                  <p:stCondLst>
                                    <p:cond delay="17000"/>
                                  </p:stCondLst>
                                  <p:childTnLst>
                                    <p:set>
                                      <p:cBhvr>
                                        <p:cTn id="86" dur="1" fill="hold">
                                          <p:stCondLst>
                                            <p:cond delay="0"/>
                                          </p:stCondLst>
                                        </p:cTn>
                                        <p:tgtEl>
                                          <p:spTgt spid="131"/>
                                        </p:tgtEl>
                                        <p:attrNameLst>
                                          <p:attrName>style.visibility</p:attrName>
                                        </p:attrNameLst>
                                      </p:cBhvr>
                                      <p:to>
                                        <p:strVal val="visible"/>
                                      </p:to>
                                    </p:set>
                                  </p:childTnLst>
                                  <p:subTnLst>
                                    <p:audio>
                                      <p:cMediaNode>
                                        <p:cTn display="0" masterRel="sameClick">
                                          <p:stCondLst>
                                            <p:cond evt="begin" delay="0">
                                              <p:tn val="85"/>
                                            </p:cond>
                                          </p:stCondLst>
                                          <p:endCondLst>
                                            <p:cond evt="onStopAudio" delay="0">
                                              <p:tgtEl>
                                                <p:sldTgt/>
                                              </p:tgtEl>
                                            </p:cond>
                                          </p:endCondLst>
                                        </p:cTn>
                                        <p:tgtEl>
                                          <p:sndTgt r:embed="rId2" name="click.wav"/>
                                        </p:tgtEl>
                                      </p:cMediaNode>
                                    </p:audio>
                                  </p:subTnLst>
                                </p:cTn>
                              </p:par>
                              <p:par>
                                <p:cTn id="87" presetID="1" presetClass="exit" presetSubtype="0" fill="hold" grpId="1" nodeType="withEffect">
                                  <p:stCondLst>
                                    <p:cond delay="18000"/>
                                  </p:stCondLst>
                                  <p:childTnLst>
                                    <p:set>
                                      <p:cBhvr>
                                        <p:cTn id="88" dur="1" fill="hold">
                                          <p:stCondLst>
                                            <p:cond delay="0"/>
                                          </p:stCondLst>
                                        </p:cTn>
                                        <p:tgtEl>
                                          <p:spTgt spid="131"/>
                                        </p:tgtEl>
                                        <p:attrNameLst>
                                          <p:attrName>style.visibility</p:attrName>
                                        </p:attrNameLst>
                                      </p:cBhvr>
                                      <p:to>
                                        <p:strVal val="hidden"/>
                                      </p:to>
                                    </p:set>
                                  </p:childTnLst>
                                </p:cTn>
                              </p:par>
                              <p:par>
                                <p:cTn id="89" presetID="1" presetClass="entr" presetSubtype="0" fill="hold" grpId="0" nodeType="withEffect">
                                  <p:stCondLst>
                                    <p:cond delay="18000"/>
                                  </p:stCondLst>
                                  <p:childTnLst>
                                    <p:set>
                                      <p:cBhvr>
                                        <p:cTn id="90" dur="1" fill="hold">
                                          <p:stCondLst>
                                            <p:cond delay="0"/>
                                          </p:stCondLst>
                                        </p:cTn>
                                        <p:tgtEl>
                                          <p:spTgt spid="132"/>
                                        </p:tgtEl>
                                        <p:attrNameLst>
                                          <p:attrName>style.visibility</p:attrName>
                                        </p:attrNameLst>
                                      </p:cBhvr>
                                      <p:to>
                                        <p:strVal val="visible"/>
                                      </p:to>
                                    </p:set>
                                  </p:childTnLst>
                                  <p:subTnLst>
                                    <p:audio>
                                      <p:cMediaNode>
                                        <p:cTn display="0" masterRel="sameClick">
                                          <p:stCondLst>
                                            <p:cond evt="begin" delay="0">
                                              <p:tn val="89"/>
                                            </p:cond>
                                          </p:stCondLst>
                                          <p:endCondLst>
                                            <p:cond evt="onStopAudio" delay="0">
                                              <p:tgtEl>
                                                <p:sldTgt/>
                                              </p:tgtEl>
                                            </p:cond>
                                          </p:endCondLst>
                                        </p:cTn>
                                        <p:tgtEl>
                                          <p:sndTgt r:embed="rId2" name="click.wav"/>
                                        </p:tgtEl>
                                      </p:cMediaNode>
                                    </p:audio>
                                  </p:subTnLst>
                                </p:cTn>
                              </p:par>
                              <p:par>
                                <p:cTn id="91" presetID="1" presetClass="exit" presetSubtype="0" fill="hold" grpId="1" nodeType="withEffect">
                                  <p:stCondLst>
                                    <p:cond delay="19000"/>
                                  </p:stCondLst>
                                  <p:childTnLst>
                                    <p:set>
                                      <p:cBhvr>
                                        <p:cTn id="92" dur="1" fill="hold">
                                          <p:stCondLst>
                                            <p:cond delay="0"/>
                                          </p:stCondLst>
                                        </p:cTn>
                                        <p:tgtEl>
                                          <p:spTgt spid="132"/>
                                        </p:tgtEl>
                                        <p:attrNameLst>
                                          <p:attrName>style.visibility</p:attrName>
                                        </p:attrNameLst>
                                      </p:cBhvr>
                                      <p:to>
                                        <p:strVal val="hidden"/>
                                      </p:to>
                                    </p:set>
                                  </p:childTnLst>
                                </p:cTn>
                              </p:par>
                              <p:par>
                                <p:cTn id="93" presetID="1" presetClass="entr" presetSubtype="0" fill="hold" grpId="0" nodeType="withEffect">
                                  <p:stCondLst>
                                    <p:cond delay="19000"/>
                                  </p:stCondLst>
                                  <p:childTnLst>
                                    <p:set>
                                      <p:cBhvr>
                                        <p:cTn id="94" dur="1" fill="hold">
                                          <p:stCondLst>
                                            <p:cond delay="0"/>
                                          </p:stCondLst>
                                        </p:cTn>
                                        <p:tgtEl>
                                          <p:spTgt spid="133"/>
                                        </p:tgtEl>
                                        <p:attrNameLst>
                                          <p:attrName>style.visibility</p:attrName>
                                        </p:attrNameLst>
                                      </p:cBhvr>
                                      <p:to>
                                        <p:strVal val="visible"/>
                                      </p:to>
                                    </p:set>
                                  </p:childTnLst>
                                  <p:subTnLst>
                                    <p:audio>
                                      <p:cMediaNode>
                                        <p:cTn display="0" masterRel="sameClick">
                                          <p:stCondLst>
                                            <p:cond evt="begin" delay="0">
                                              <p:tn val="93"/>
                                            </p:cond>
                                          </p:stCondLst>
                                          <p:endCondLst>
                                            <p:cond evt="onStopAudio" delay="0">
                                              <p:tgtEl>
                                                <p:sldTgt/>
                                              </p:tgtEl>
                                            </p:cond>
                                          </p:endCondLst>
                                        </p:cTn>
                                        <p:tgtEl>
                                          <p:sndTgt r:embed="rId2" name="click.wav"/>
                                        </p:tgtEl>
                                      </p:cMediaNode>
                                    </p:audio>
                                  </p:subTnLst>
                                </p:cTn>
                              </p:par>
                              <p:par>
                                <p:cTn id="95" presetID="1" presetClass="exit" presetSubtype="0" fill="hold" grpId="1" nodeType="withEffect">
                                  <p:stCondLst>
                                    <p:cond delay="20000"/>
                                  </p:stCondLst>
                                  <p:childTnLst>
                                    <p:set>
                                      <p:cBhvr>
                                        <p:cTn id="96" dur="1" fill="hold">
                                          <p:stCondLst>
                                            <p:cond delay="0"/>
                                          </p:stCondLst>
                                        </p:cTn>
                                        <p:tgtEl>
                                          <p:spTgt spid="133"/>
                                        </p:tgtEl>
                                        <p:attrNameLst>
                                          <p:attrName>style.visibility</p:attrName>
                                        </p:attrNameLst>
                                      </p:cBhvr>
                                      <p:to>
                                        <p:strVal val="hidden"/>
                                      </p:to>
                                    </p:set>
                                  </p:childTnLst>
                                </p:cTn>
                              </p:par>
                              <p:par>
                                <p:cTn id="97" presetID="1" presetClass="entr" presetSubtype="0" fill="hold" grpId="0" nodeType="withEffect">
                                  <p:stCondLst>
                                    <p:cond delay="20000"/>
                                  </p:stCondLst>
                                  <p:childTnLst>
                                    <p:set>
                                      <p:cBhvr>
                                        <p:cTn id="98" dur="1" fill="hold">
                                          <p:stCondLst>
                                            <p:cond delay="0"/>
                                          </p:stCondLst>
                                        </p:cTn>
                                        <p:tgtEl>
                                          <p:spTgt spid="134"/>
                                        </p:tgtEl>
                                        <p:attrNameLst>
                                          <p:attrName>style.visibility</p:attrName>
                                        </p:attrNameLst>
                                      </p:cBhvr>
                                      <p:to>
                                        <p:strVal val="visible"/>
                                      </p:to>
                                    </p:set>
                                  </p:childTnLst>
                                  <p:subTnLst>
                                    <p:audio>
                                      <p:cMediaNode>
                                        <p:cTn display="0" masterRel="sameClick">
                                          <p:stCondLst>
                                            <p:cond evt="begin" delay="0">
                                              <p:tn val="97"/>
                                            </p:cond>
                                          </p:stCondLst>
                                          <p:endCondLst>
                                            <p:cond evt="onStopAudio" delay="0">
                                              <p:tgtEl>
                                                <p:sldTgt/>
                                              </p:tgtEl>
                                            </p:cond>
                                          </p:endCondLst>
                                        </p:cTn>
                                        <p:tgtEl>
                                          <p:sndTgt r:embed="rId2" name="click.wav"/>
                                        </p:tgtEl>
                                      </p:cMediaNode>
                                    </p:audio>
                                  </p:subTnLst>
                                </p:cTn>
                              </p:par>
                              <p:par>
                                <p:cTn id="99" presetID="1" presetClass="exit" presetSubtype="0" fill="hold" grpId="1" nodeType="withEffect">
                                  <p:stCondLst>
                                    <p:cond delay="21000"/>
                                  </p:stCondLst>
                                  <p:childTnLst>
                                    <p:set>
                                      <p:cBhvr>
                                        <p:cTn id="100" dur="1" fill="hold">
                                          <p:stCondLst>
                                            <p:cond delay="0"/>
                                          </p:stCondLst>
                                        </p:cTn>
                                        <p:tgtEl>
                                          <p:spTgt spid="134"/>
                                        </p:tgtEl>
                                        <p:attrNameLst>
                                          <p:attrName>style.visibility</p:attrName>
                                        </p:attrNameLst>
                                      </p:cBhvr>
                                      <p:to>
                                        <p:strVal val="hidden"/>
                                      </p:to>
                                    </p:set>
                                  </p:childTnLst>
                                  <p:subTnLst>
                                    <p:audio>
                                      <p:cMediaNode>
                                        <p:cTn display="0" masterRel="sameClick">
                                          <p:stCondLst>
                                            <p:cond evt="begin" delay="0">
                                              <p:tn val="99"/>
                                            </p:cond>
                                          </p:stCondLst>
                                          <p:endCondLst>
                                            <p:cond evt="onStopAudio" delay="0">
                                              <p:tgtEl>
                                                <p:sldTgt/>
                                              </p:tgtEl>
                                            </p:cond>
                                          </p:endCondLst>
                                        </p:cTn>
                                        <p:tgtEl>
                                          <p:sndTgt r:embed="rId3" name="laser.wav"/>
                                        </p:tgtEl>
                                      </p:cMediaNode>
                                    </p:audio>
                                  </p:subTnLst>
                                </p:cTn>
                              </p:par>
                              <p:par>
                                <p:cTn id="101" presetID="1" presetClass="entr" presetSubtype="0" fill="hold" grpId="0" nodeType="withEffect">
                                  <p:stCondLst>
                                    <p:cond delay="21000"/>
                                  </p:stCondLst>
                                  <p:childTnLst>
                                    <p:set>
                                      <p:cBhvr>
                                        <p:cTn id="102" dur="1" fill="hold">
                                          <p:stCondLst>
                                            <p:cond delay="0"/>
                                          </p:stCondLst>
                                        </p:cTn>
                                        <p:tgtEl>
                                          <p:spTgt spid="135"/>
                                        </p:tgtEl>
                                        <p:attrNameLst>
                                          <p:attrName>style.visibility</p:attrName>
                                        </p:attrNameLst>
                                      </p:cBhvr>
                                      <p:to>
                                        <p:strVal val="visible"/>
                                      </p:to>
                                    </p:set>
                                  </p:childTnLst>
                                  <p:subTnLst>
                                    <p:audio>
                                      <p:cMediaNode>
                                        <p:cTn display="0" masterRel="sameClick">
                                          <p:stCondLst>
                                            <p:cond evt="begin" delay="0">
                                              <p:tn val="101"/>
                                            </p:cond>
                                          </p:stCondLst>
                                          <p:endCondLst>
                                            <p:cond evt="onStopAudio" delay="0">
                                              <p:tgtEl>
                                                <p:sldTgt/>
                                              </p:tgtEl>
                                            </p:cond>
                                          </p:endCondLst>
                                        </p:cTn>
                                        <p:tgtEl>
                                          <p:sndTgt r:embed="rId2" name="click.wav"/>
                                        </p:tgtEl>
                                      </p:cMediaNode>
                                    </p:audio>
                                  </p:subTnLst>
                                </p:cTn>
                              </p:par>
                              <p:par>
                                <p:cTn id="103" presetID="1" presetClass="exit" presetSubtype="0" fill="hold" grpId="1" nodeType="withEffect">
                                  <p:stCondLst>
                                    <p:cond delay="22000"/>
                                  </p:stCondLst>
                                  <p:childTnLst>
                                    <p:set>
                                      <p:cBhvr>
                                        <p:cTn id="104" dur="1" fill="hold">
                                          <p:stCondLst>
                                            <p:cond delay="0"/>
                                          </p:stCondLst>
                                        </p:cTn>
                                        <p:tgtEl>
                                          <p:spTgt spid="135"/>
                                        </p:tgtEl>
                                        <p:attrNameLst>
                                          <p:attrName>style.visibility</p:attrName>
                                        </p:attrNameLst>
                                      </p:cBhvr>
                                      <p:to>
                                        <p:strVal val="hidden"/>
                                      </p:to>
                                    </p:set>
                                  </p:childTnLst>
                                  <p:subTnLst>
                                    <p:audio>
                                      <p:cMediaNode>
                                        <p:cTn display="0" masterRel="sameClick">
                                          <p:stCondLst>
                                            <p:cond evt="begin" delay="0">
                                              <p:tn val="103"/>
                                            </p:cond>
                                          </p:stCondLst>
                                          <p:endCondLst>
                                            <p:cond evt="onStopAudio" delay="0">
                                              <p:tgtEl>
                                                <p:sldTgt/>
                                              </p:tgtEl>
                                            </p:cond>
                                          </p:endCondLst>
                                        </p:cTn>
                                        <p:tgtEl>
                                          <p:sndTgt r:embed="rId3" name="laser.wav"/>
                                        </p:tgtEl>
                                      </p:cMediaNode>
                                    </p:audio>
                                  </p:subTnLst>
                                </p:cTn>
                              </p:par>
                              <p:par>
                                <p:cTn id="105" presetID="1" presetClass="entr" presetSubtype="0" fill="hold" grpId="0" nodeType="withEffect">
                                  <p:stCondLst>
                                    <p:cond delay="22000"/>
                                  </p:stCondLst>
                                  <p:childTnLst>
                                    <p:set>
                                      <p:cBhvr>
                                        <p:cTn id="106" dur="1" fill="hold">
                                          <p:stCondLst>
                                            <p:cond delay="0"/>
                                          </p:stCondLst>
                                        </p:cTn>
                                        <p:tgtEl>
                                          <p:spTgt spid="136"/>
                                        </p:tgtEl>
                                        <p:attrNameLst>
                                          <p:attrName>style.visibility</p:attrName>
                                        </p:attrNameLst>
                                      </p:cBhvr>
                                      <p:to>
                                        <p:strVal val="visible"/>
                                      </p:to>
                                    </p:set>
                                  </p:childTnLst>
                                  <p:subTnLst>
                                    <p:audio>
                                      <p:cMediaNode>
                                        <p:cTn display="0" masterRel="sameClick">
                                          <p:stCondLst>
                                            <p:cond evt="begin" delay="0">
                                              <p:tn val="105"/>
                                            </p:cond>
                                          </p:stCondLst>
                                          <p:endCondLst>
                                            <p:cond evt="onStopAudio" delay="0">
                                              <p:tgtEl>
                                                <p:sldTgt/>
                                              </p:tgtEl>
                                            </p:cond>
                                          </p:endCondLst>
                                        </p:cTn>
                                        <p:tgtEl>
                                          <p:sndTgt r:embed="rId2" name="click.wav"/>
                                        </p:tgtEl>
                                      </p:cMediaNode>
                                    </p:audio>
                                  </p:subTnLst>
                                </p:cTn>
                              </p:par>
                              <p:par>
                                <p:cTn id="107" presetID="1" presetClass="exit" presetSubtype="0" fill="hold" grpId="1" nodeType="withEffect">
                                  <p:stCondLst>
                                    <p:cond delay="23000"/>
                                  </p:stCondLst>
                                  <p:childTnLst>
                                    <p:set>
                                      <p:cBhvr>
                                        <p:cTn id="108" dur="1" fill="hold">
                                          <p:stCondLst>
                                            <p:cond delay="0"/>
                                          </p:stCondLst>
                                        </p:cTn>
                                        <p:tgtEl>
                                          <p:spTgt spid="136"/>
                                        </p:tgtEl>
                                        <p:attrNameLst>
                                          <p:attrName>style.visibility</p:attrName>
                                        </p:attrNameLst>
                                      </p:cBhvr>
                                      <p:to>
                                        <p:strVal val="hidden"/>
                                      </p:to>
                                    </p:set>
                                  </p:childTnLst>
                                  <p:subTnLst>
                                    <p:audio>
                                      <p:cMediaNode>
                                        <p:cTn display="0" masterRel="sameClick">
                                          <p:stCondLst>
                                            <p:cond evt="begin" delay="0">
                                              <p:tn val="107"/>
                                            </p:cond>
                                          </p:stCondLst>
                                          <p:endCondLst>
                                            <p:cond evt="onStopAudio" delay="0">
                                              <p:tgtEl>
                                                <p:sldTgt/>
                                              </p:tgtEl>
                                            </p:cond>
                                          </p:endCondLst>
                                        </p:cTn>
                                        <p:tgtEl>
                                          <p:sndTgt r:embed="rId3" name="laser.wav"/>
                                        </p:tgtEl>
                                      </p:cMediaNode>
                                    </p:audio>
                                  </p:subTnLst>
                                </p:cTn>
                              </p:par>
                              <p:par>
                                <p:cTn id="109" presetID="1" presetClass="entr" presetSubtype="0" fill="hold" grpId="0" nodeType="withEffect">
                                  <p:stCondLst>
                                    <p:cond delay="23000"/>
                                  </p:stCondLst>
                                  <p:childTnLst>
                                    <p:set>
                                      <p:cBhvr>
                                        <p:cTn id="110" dur="1" fill="hold">
                                          <p:stCondLst>
                                            <p:cond delay="0"/>
                                          </p:stCondLst>
                                        </p:cTn>
                                        <p:tgtEl>
                                          <p:spTgt spid="137"/>
                                        </p:tgtEl>
                                        <p:attrNameLst>
                                          <p:attrName>style.visibility</p:attrName>
                                        </p:attrNameLst>
                                      </p:cBhvr>
                                      <p:to>
                                        <p:strVal val="visible"/>
                                      </p:to>
                                    </p:set>
                                  </p:childTnLst>
                                  <p:subTnLst>
                                    <p:audio>
                                      <p:cMediaNode>
                                        <p:cTn display="0" masterRel="sameClick">
                                          <p:stCondLst>
                                            <p:cond evt="begin" delay="0">
                                              <p:tn val="109"/>
                                            </p:cond>
                                          </p:stCondLst>
                                          <p:endCondLst>
                                            <p:cond evt="onStopAudio" delay="0">
                                              <p:tgtEl>
                                                <p:sldTgt/>
                                              </p:tgtEl>
                                            </p:cond>
                                          </p:endCondLst>
                                        </p:cTn>
                                        <p:tgtEl>
                                          <p:sndTgt r:embed="rId2" name="click.wav"/>
                                        </p:tgtEl>
                                      </p:cMediaNode>
                                    </p:audio>
                                  </p:subTnLst>
                                </p:cTn>
                              </p:par>
                              <p:par>
                                <p:cTn id="111" presetID="1" presetClass="exit" presetSubtype="0" fill="hold" grpId="1" nodeType="withEffect">
                                  <p:stCondLst>
                                    <p:cond delay="24000"/>
                                  </p:stCondLst>
                                  <p:childTnLst>
                                    <p:set>
                                      <p:cBhvr>
                                        <p:cTn id="112" dur="1" fill="hold">
                                          <p:stCondLst>
                                            <p:cond delay="0"/>
                                          </p:stCondLst>
                                        </p:cTn>
                                        <p:tgtEl>
                                          <p:spTgt spid="137"/>
                                        </p:tgtEl>
                                        <p:attrNameLst>
                                          <p:attrName>style.visibility</p:attrName>
                                        </p:attrNameLst>
                                      </p:cBhvr>
                                      <p:to>
                                        <p:strVal val="hidden"/>
                                      </p:to>
                                    </p:set>
                                  </p:childTnLst>
                                  <p:subTnLst>
                                    <p:audio>
                                      <p:cMediaNode>
                                        <p:cTn display="0" masterRel="sameClick">
                                          <p:stCondLst>
                                            <p:cond evt="begin" delay="0">
                                              <p:tn val="111"/>
                                            </p:cond>
                                          </p:stCondLst>
                                          <p:endCondLst>
                                            <p:cond evt="onStopAudio" delay="0">
                                              <p:tgtEl>
                                                <p:sldTgt/>
                                              </p:tgtEl>
                                            </p:cond>
                                          </p:endCondLst>
                                        </p:cTn>
                                        <p:tgtEl>
                                          <p:sndTgt r:embed="rId3" name="laser.wav"/>
                                        </p:tgtEl>
                                      </p:cMediaNode>
                                    </p:audio>
                                  </p:subTnLst>
                                </p:cTn>
                              </p:par>
                              <p:par>
                                <p:cTn id="113" presetID="1" presetClass="entr" presetSubtype="0" fill="hold" grpId="0" nodeType="withEffect">
                                  <p:stCondLst>
                                    <p:cond delay="24000"/>
                                  </p:stCondLst>
                                  <p:childTnLst>
                                    <p:set>
                                      <p:cBhvr>
                                        <p:cTn id="114" dur="1" fill="hold">
                                          <p:stCondLst>
                                            <p:cond delay="0"/>
                                          </p:stCondLst>
                                        </p:cTn>
                                        <p:tgtEl>
                                          <p:spTgt spid="138"/>
                                        </p:tgtEl>
                                        <p:attrNameLst>
                                          <p:attrName>style.visibility</p:attrName>
                                        </p:attrNameLst>
                                      </p:cBhvr>
                                      <p:to>
                                        <p:strVal val="visible"/>
                                      </p:to>
                                    </p:set>
                                  </p:childTnLst>
                                  <p:subTnLst>
                                    <p:audio>
                                      <p:cMediaNode>
                                        <p:cTn display="0" masterRel="sameClick">
                                          <p:stCondLst>
                                            <p:cond evt="begin" delay="0">
                                              <p:tn val="113"/>
                                            </p:cond>
                                          </p:stCondLst>
                                          <p:endCondLst>
                                            <p:cond evt="onStopAudio" delay="0">
                                              <p:tgtEl>
                                                <p:sldTgt/>
                                              </p:tgtEl>
                                            </p:cond>
                                          </p:endCondLst>
                                        </p:cTn>
                                        <p:tgtEl>
                                          <p:sndTgt r:embed="rId2" name="click.wav"/>
                                        </p:tgtEl>
                                      </p:cMediaNode>
                                    </p:audio>
                                  </p:subTnLst>
                                </p:cTn>
                              </p:par>
                              <p:par>
                                <p:cTn id="115" presetID="1" presetClass="exit" presetSubtype="0" fill="hold" grpId="1" nodeType="withEffect">
                                  <p:stCondLst>
                                    <p:cond delay="25000"/>
                                  </p:stCondLst>
                                  <p:childTnLst>
                                    <p:set>
                                      <p:cBhvr>
                                        <p:cTn id="116" dur="1" fill="hold">
                                          <p:stCondLst>
                                            <p:cond delay="0"/>
                                          </p:stCondLst>
                                        </p:cTn>
                                        <p:tgtEl>
                                          <p:spTgt spid="138"/>
                                        </p:tgtEl>
                                        <p:attrNameLst>
                                          <p:attrName>style.visibility</p:attrName>
                                        </p:attrNameLst>
                                      </p:cBhvr>
                                      <p:to>
                                        <p:strVal val="hidden"/>
                                      </p:to>
                                    </p:set>
                                  </p:childTnLst>
                                  <p:subTnLst>
                                    <p:audio>
                                      <p:cMediaNode>
                                        <p:cTn display="0" masterRel="sameClick">
                                          <p:stCondLst>
                                            <p:cond evt="begin" delay="0">
                                              <p:tn val="115"/>
                                            </p:cond>
                                          </p:stCondLst>
                                          <p:endCondLst>
                                            <p:cond evt="onStopAudio" delay="0">
                                              <p:tgtEl>
                                                <p:sldTgt/>
                                              </p:tgtEl>
                                            </p:cond>
                                          </p:endCondLst>
                                        </p:cTn>
                                        <p:tgtEl>
                                          <p:sndTgt r:embed="rId3" name="laser.wav"/>
                                        </p:tgtEl>
                                      </p:cMediaNode>
                                    </p:audio>
                                  </p:subTnLst>
                                </p:cTn>
                              </p:par>
                              <p:par>
                                <p:cTn id="117" presetID="1" presetClass="entr" presetSubtype="0" fill="hold" grpId="0" nodeType="withEffect">
                                  <p:stCondLst>
                                    <p:cond delay="25000"/>
                                  </p:stCondLst>
                                  <p:childTnLst>
                                    <p:set>
                                      <p:cBhvr>
                                        <p:cTn id="118" dur="1" fill="hold">
                                          <p:stCondLst>
                                            <p:cond delay="0"/>
                                          </p:stCondLst>
                                        </p:cTn>
                                        <p:tgtEl>
                                          <p:spTgt spid="139"/>
                                        </p:tgtEl>
                                        <p:attrNameLst>
                                          <p:attrName>style.visibility</p:attrName>
                                        </p:attrNameLst>
                                      </p:cBhvr>
                                      <p:to>
                                        <p:strVal val="visible"/>
                                      </p:to>
                                    </p:set>
                                  </p:childTnLst>
                                  <p:subTnLst>
                                    <p:audio>
                                      <p:cMediaNode>
                                        <p:cTn display="0" masterRel="sameClick">
                                          <p:stCondLst>
                                            <p:cond evt="begin" delay="0">
                                              <p:tn val="117"/>
                                            </p:cond>
                                          </p:stCondLst>
                                          <p:endCondLst>
                                            <p:cond evt="onStopAudio" delay="0">
                                              <p:tgtEl>
                                                <p:sldTgt/>
                                              </p:tgtEl>
                                            </p:cond>
                                          </p:endCondLst>
                                        </p:cTn>
                                        <p:tgtEl>
                                          <p:sndTgt r:embed="rId2" name="click.wav"/>
                                        </p:tgtEl>
                                      </p:cMediaNode>
                                    </p:audio>
                                  </p:subTnLst>
                                </p:cTn>
                              </p:par>
                              <p:par>
                                <p:cTn id="119" presetID="1" presetClass="exit" presetSubtype="0" fill="hold" grpId="1" nodeType="withEffect">
                                  <p:stCondLst>
                                    <p:cond delay="26000"/>
                                  </p:stCondLst>
                                  <p:childTnLst>
                                    <p:set>
                                      <p:cBhvr>
                                        <p:cTn id="120" dur="1" fill="hold">
                                          <p:stCondLst>
                                            <p:cond delay="0"/>
                                          </p:stCondLst>
                                        </p:cTn>
                                        <p:tgtEl>
                                          <p:spTgt spid="139"/>
                                        </p:tgtEl>
                                        <p:attrNameLst>
                                          <p:attrName>style.visibility</p:attrName>
                                        </p:attrNameLst>
                                      </p:cBhvr>
                                      <p:to>
                                        <p:strVal val="hidden"/>
                                      </p:to>
                                    </p:set>
                                  </p:childTnLst>
                                  <p:subTnLst>
                                    <p:audio>
                                      <p:cMediaNode>
                                        <p:cTn display="0" masterRel="sameClick">
                                          <p:stCondLst>
                                            <p:cond evt="begin" delay="0">
                                              <p:tn val="119"/>
                                            </p:cond>
                                          </p:stCondLst>
                                          <p:endCondLst>
                                            <p:cond evt="onStopAudio" delay="0">
                                              <p:tgtEl>
                                                <p:sldTgt/>
                                              </p:tgtEl>
                                            </p:cond>
                                          </p:endCondLst>
                                        </p:cTn>
                                        <p:tgtEl>
                                          <p:sndTgt r:embed="rId3" name="laser.wav"/>
                                        </p:tgtEl>
                                      </p:cMediaNode>
                                    </p:audio>
                                  </p:subTnLst>
                                </p:cTn>
                              </p:par>
                              <p:par>
                                <p:cTn id="121" presetID="1" presetClass="entr" presetSubtype="0" fill="hold" grpId="0" nodeType="withEffect">
                                  <p:stCondLst>
                                    <p:cond delay="26000"/>
                                  </p:stCondLst>
                                  <p:childTnLst>
                                    <p:set>
                                      <p:cBhvr>
                                        <p:cTn id="122" dur="1" fill="hold">
                                          <p:stCondLst>
                                            <p:cond delay="0"/>
                                          </p:stCondLst>
                                        </p:cTn>
                                        <p:tgtEl>
                                          <p:spTgt spid="140"/>
                                        </p:tgtEl>
                                        <p:attrNameLst>
                                          <p:attrName>style.visibility</p:attrName>
                                        </p:attrNameLst>
                                      </p:cBhvr>
                                      <p:to>
                                        <p:strVal val="visible"/>
                                      </p:to>
                                    </p:set>
                                  </p:childTnLst>
                                  <p:subTnLst>
                                    <p:audio>
                                      <p:cMediaNode>
                                        <p:cTn display="0" masterRel="sameClick">
                                          <p:stCondLst>
                                            <p:cond evt="begin" delay="0">
                                              <p:tn val="121"/>
                                            </p:cond>
                                          </p:stCondLst>
                                          <p:endCondLst>
                                            <p:cond evt="onStopAudio" delay="0">
                                              <p:tgtEl>
                                                <p:sldTgt/>
                                              </p:tgtEl>
                                            </p:cond>
                                          </p:endCondLst>
                                        </p:cTn>
                                        <p:tgtEl>
                                          <p:sndTgt r:embed="rId2" name="click.wav"/>
                                        </p:tgtEl>
                                      </p:cMediaNode>
                                    </p:audio>
                                  </p:subTnLst>
                                </p:cTn>
                              </p:par>
                              <p:par>
                                <p:cTn id="123" presetID="1" presetClass="exit" presetSubtype="0" fill="hold" grpId="1" nodeType="withEffect">
                                  <p:stCondLst>
                                    <p:cond delay="27000"/>
                                  </p:stCondLst>
                                  <p:childTnLst>
                                    <p:set>
                                      <p:cBhvr>
                                        <p:cTn id="124" dur="1" fill="hold">
                                          <p:stCondLst>
                                            <p:cond delay="0"/>
                                          </p:stCondLst>
                                        </p:cTn>
                                        <p:tgtEl>
                                          <p:spTgt spid="140"/>
                                        </p:tgtEl>
                                        <p:attrNameLst>
                                          <p:attrName>style.visibility</p:attrName>
                                        </p:attrNameLst>
                                      </p:cBhvr>
                                      <p:to>
                                        <p:strVal val="hidden"/>
                                      </p:to>
                                    </p:set>
                                  </p:childTnLst>
                                  <p:subTnLst>
                                    <p:audio>
                                      <p:cMediaNode>
                                        <p:cTn display="0" masterRel="sameClick">
                                          <p:stCondLst>
                                            <p:cond evt="begin" delay="0">
                                              <p:tn val="123"/>
                                            </p:cond>
                                          </p:stCondLst>
                                          <p:endCondLst>
                                            <p:cond evt="onStopAudio" delay="0">
                                              <p:tgtEl>
                                                <p:sldTgt/>
                                              </p:tgtEl>
                                            </p:cond>
                                          </p:endCondLst>
                                        </p:cTn>
                                        <p:tgtEl>
                                          <p:sndTgt r:embed="rId3" name="laser.wav"/>
                                        </p:tgtEl>
                                      </p:cMediaNode>
                                    </p:audio>
                                  </p:subTnLst>
                                </p:cTn>
                              </p:par>
                              <p:par>
                                <p:cTn id="125" presetID="1" presetClass="entr" presetSubtype="0" fill="hold" grpId="0" nodeType="withEffect">
                                  <p:stCondLst>
                                    <p:cond delay="27000"/>
                                  </p:stCondLst>
                                  <p:childTnLst>
                                    <p:set>
                                      <p:cBhvr>
                                        <p:cTn id="126" dur="1" fill="hold">
                                          <p:stCondLst>
                                            <p:cond delay="0"/>
                                          </p:stCondLst>
                                        </p:cTn>
                                        <p:tgtEl>
                                          <p:spTgt spid="141"/>
                                        </p:tgtEl>
                                        <p:attrNameLst>
                                          <p:attrName>style.visibility</p:attrName>
                                        </p:attrNameLst>
                                      </p:cBhvr>
                                      <p:to>
                                        <p:strVal val="visible"/>
                                      </p:to>
                                    </p:set>
                                  </p:childTnLst>
                                  <p:subTnLst>
                                    <p:audio>
                                      <p:cMediaNode>
                                        <p:cTn display="0" masterRel="sameClick">
                                          <p:stCondLst>
                                            <p:cond evt="begin" delay="0">
                                              <p:tn val="125"/>
                                            </p:cond>
                                          </p:stCondLst>
                                          <p:endCondLst>
                                            <p:cond evt="onStopAudio" delay="0">
                                              <p:tgtEl>
                                                <p:sldTgt/>
                                              </p:tgtEl>
                                            </p:cond>
                                          </p:endCondLst>
                                        </p:cTn>
                                        <p:tgtEl>
                                          <p:sndTgt r:embed="rId2" name="click.wav"/>
                                        </p:tgtEl>
                                      </p:cMediaNode>
                                    </p:audio>
                                  </p:subTnLst>
                                </p:cTn>
                              </p:par>
                              <p:par>
                                <p:cTn id="127" presetID="1" presetClass="exit" presetSubtype="0" fill="hold" grpId="1" nodeType="withEffect">
                                  <p:stCondLst>
                                    <p:cond delay="28000"/>
                                  </p:stCondLst>
                                  <p:childTnLst>
                                    <p:set>
                                      <p:cBhvr>
                                        <p:cTn id="128" dur="1" fill="hold">
                                          <p:stCondLst>
                                            <p:cond delay="0"/>
                                          </p:stCondLst>
                                        </p:cTn>
                                        <p:tgtEl>
                                          <p:spTgt spid="141"/>
                                        </p:tgtEl>
                                        <p:attrNameLst>
                                          <p:attrName>style.visibility</p:attrName>
                                        </p:attrNameLst>
                                      </p:cBhvr>
                                      <p:to>
                                        <p:strVal val="hidden"/>
                                      </p:to>
                                    </p:set>
                                  </p:childTnLst>
                                  <p:subTnLst>
                                    <p:audio>
                                      <p:cMediaNode>
                                        <p:cTn display="0" masterRel="sameClick">
                                          <p:stCondLst>
                                            <p:cond evt="begin" delay="0">
                                              <p:tn val="127"/>
                                            </p:cond>
                                          </p:stCondLst>
                                          <p:endCondLst>
                                            <p:cond evt="onStopAudio" delay="0">
                                              <p:tgtEl>
                                                <p:sldTgt/>
                                              </p:tgtEl>
                                            </p:cond>
                                          </p:endCondLst>
                                        </p:cTn>
                                        <p:tgtEl>
                                          <p:sndTgt r:embed="rId3" name="laser.wav"/>
                                        </p:tgtEl>
                                      </p:cMediaNode>
                                    </p:audio>
                                  </p:subTnLst>
                                </p:cTn>
                              </p:par>
                              <p:par>
                                <p:cTn id="129" presetID="1" presetClass="entr" presetSubtype="0" fill="hold" grpId="0" nodeType="withEffect">
                                  <p:stCondLst>
                                    <p:cond delay="28000"/>
                                  </p:stCondLst>
                                  <p:childTnLst>
                                    <p:set>
                                      <p:cBhvr>
                                        <p:cTn id="130" dur="1" fill="hold">
                                          <p:stCondLst>
                                            <p:cond delay="0"/>
                                          </p:stCondLst>
                                        </p:cTn>
                                        <p:tgtEl>
                                          <p:spTgt spid="142"/>
                                        </p:tgtEl>
                                        <p:attrNameLst>
                                          <p:attrName>style.visibility</p:attrName>
                                        </p:attrNameLst>
                                      </p:cBhvr>
                                      <p:to>
                                        <p:strVal val="visible"/>
                                      </p:to>
                                    </p:set>
                                  </p:childTnLst>
                                  <p:subTnLst>
                                    <p:audio>
                                      <p:cMediaNode>
                                        <p:cTn display="0" masterRel="sameClick">
                                          <p:stCondLst>
                                            <p:cond evt="begin" delay="0">
                                              <p:tn val="129"/>
                                            </p:cond>
                                          </p:stCondLst>
                                          <p:endCondLst>
                                            <p:cond evt="onStopAudio" delay="0">
                                              <p:tgtEl>
                                                <p:sldTgt/>
                                              </p:tgtEl>
                                            </p:cond>
                                          </p:endCondLst>
                                        </p:cTn>
                                        <p:tgtEl>
                                          <p:sndTgt r:embed="rId2" name="click.wav"/>
                                        </p:tgtEl>
                                      </p:cMediaNode>
                                    </p:audio>
                                  </p:subTnLst>
                                </p:cTn>
                              </p:par>
                              <p:par>
                                <p:cTn id="131" presetID="1" presetClass="exit" presetSubtype="0" fill="hold" grpId="1" nodeType="withEffect">
                                  <p:stCondLst>
                                    <p:cond delay="29000"/>
                                  </p:stCondLst>
                                  <p:childTnLst>
                                    <p:set>
                                      <p:cBhvr>
                                        <p:cTn id="132" dur="1" fill="hold">
                                          <p:stCondLst>
                                            <p:cond delay="0"/>
                                          </p:stCondLst>
                                        </p:cTn>
                                        <p:tgtEl>
                                          <p:spTgt spid="142"/>
                                        </p:tgtEl>
                                        <p:attrNameLst>
                                          <p:attrName>style.visibility</p:attrName>
                                        </p:attrNameLst>
                                      </p:cBhvr>
                                      <p:to>
                                        <p:strVal val="hidden"/>
                                      </p:to>
                                    </p:set>
                                  </p:childTnLst>
                                  <p:subTnLst>
                                    <p:audio>
                                      <p:cMediaNode>
                                        <p:cTn display="0" masterRel="sameClick">
                                          <p:stCondLst>
                                            <p:cond evt="begin" delay="0">
                                              <p:tn val="131"/>
                                            </p:cond>
                                          </p:stCondLst>
                                          <p:endCondLst>
                                            <p:cond evt="onStopAudio" delay="0">
                                              <p:tgtEl>
                                                <p:sldTgt/>
                                              </p:tgtEl>
                                            </p:cond>
                                          </p:endCondLst>
                                        </p:cTn>
                                        <p:tgtEl>
                                          <p:sndTgt r:embed="rId3" name="laser.wav"/>
                                        </p:tgtEl>
                                      </p:cMediaNode>
                                    </p:audio>
                                  </p:subTnLst>
                                </p:cTn>
                              </p:par>
                              <p:par>
                                <p:cTn id="133" presetID="1" presetClass="entr" presetSubtype="0" fill="hold" grpId="0" nodeType="withEffect">
                                  <p:stCondLst>
                                    <p:cond delay="29000"/>
                                  </p:stCondLst>
                                  <p:childTnLst>
                                    <p:set>
                                      <p:cBhvr>
                                        <p:cTn id="134" dur="1" fill="hold">
                                          <p:stCondLst>
                                            <p:cond delay="0"/>
                                          </p:stCondLst>
                                        </p:cTn>
                                        <p:tgtEl>
                                          <p:spTgt spid="143"/>
                                        </p:tgtEl>
                                        <p:attrNameLst>
                                          <p:attrName>style.visibility</p:attrName>
                                        </p:attrNameLst>
                                      </p:cBhvr>
                                      <p:to>
                                        <p:strVal val="visible"/>
                                      </p:to>
                                    </p:set>
                                  </p:childTnLst>
                                  <p:subTnLst>
                                    <p:audio>
                                      <p:cMediaNode>
                                        <p:cTn display="0" masterRel="sameClick">
                                          <p:stCondLst>
                                            <p:cond evt="begin" delay="0">
                                              <p:tn val="133"/>
                                            </p:cond>
                                          </p:stCondLst>
                                          <p:endCondLst>
                                            <p:cond evt="onStopAudio" delay="0">
                                              <p:tgtEl>
                                                <p:sldTgt/>
                                              </p:tgtEl>
                                            </p:cond>
                                          </p:endCondLst>
                                        </p:cTn>
                                        <p:tgtEl>
                                          <p:sndTgt r:embed="rId2" name="click.wav"/>
                                        </p:tgtEl>
                                      </p:cMediaNode>
                                    </p:audio>
                                  </p:subTnLst>
                                </p:cTn>
                              </p:par>
                              <p:par>
                                <p:cTn id="135" presetID="1" presetClass="exit" presetSubtype="0" fill="hold" grpId="1" nodeType="withEffect">
                                  <p:stCondLst>
                                    <p:cond delay="30000"/>
                                  </p:stCondLst>
                                  <p:childTnLst>
                                    <p:set>
                                      <p:cBhvr>
                                        <p:cTn id="136" dur="1" fill="hold">
                                          <p:stCondLst>
                                            <p:cond delay="0"/>
                                          </p:stCondLst>
                                        </p:cTn>
                                        <p:tgtEl>
                                          <p:spTgt spid="143"/>
                                        </p:tgtEl>
                                        <p:attrNameLst>
                                          <p:attrName>style.visibility</p:attrName>
                                        </p:attrNameLst>
                                      </p:cBhvr>
                                      <p:to>
                                        <p:strVal val="hidden"/>
                                      </p:to>
                                    </p:set>
                                  </p:childTnLst>
                                  <p:subTnLst>
                                    <p:audio>
                                      <p:cMediaNode>
                                        <p:cTn display="0" masterRel="sameClick">
                                          <p:stCondLst>
                                            <p:cond evt="begin" delay="0">
                                              <p:tn val="135"/>
                                            </p:cond>
                                          </p:stCondLst>
                                          <p:endCondLst>
                                            <p:cond evt="onStopAudio" delay="0">
                                              <p:tgtEl>
                                                <p:sldTgt/>
                                              </p:tgtEl>
                                            </p:cond>
                                          </p:endCondLst>
                                        </p:cTn>
                                        <p:tgtEl>
                                          <p:sndTgt r:embed="rId3" name="laser.wav"/>
                                        </p:tgtEl>
                                      </p:cMediaNode>
                                    </p:audio>
                                  </p:subTnLst>
                                </p:cTn>
                              </p:par>
                              <p:par>
                                <p:cTn id="137" presetID="1" presetClass="entr" presetSubtype="0" fill="hold" grpId="0" nodeType="withEffect">
                                  <p:stCondLst>
                                    <p:cond delay="30000"/>
                                  </p:stCondLst>
                                  <p:childTnLst>
                                    <p:set>
                                      <p:cBhvr>
                                        <p:cTn id="138" dur="1" fill="hold">
                                          <p:stCondLst>
                                            <p:cond delay="0"/>
                                          </p:stCondLst>
                                        </p:cTn>
                                        <p:tgtEl>
                                          <p:spTgt spid="144"/>
                                        </p:tgtEl>
                                        <p:attrNameLst>
                                          <p:attrName>style.visibility</p:attrName>
                                        </p:attrNameLst>
                                      </p:cBhvr>
                                      <p:to>
                                        <p:strVal val="visible"/>
                                      </p:to>
                                    </p:set>
                                  </p:childTnLst>
                                  <p:subTnLst>
                                    <p:audio>
                                      <p:cMediaNode>
                                        <p:cTn display="0" masterRel="sameClick">
                                          <p:stCondLst>
                                            <p:cond evt="begin" delay="0">
                                              <p:tn val="137"/>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seq concurrent="1" nextAc="seek">
              <p:cTn id="139" restart="whenNotActive" fill="hold" evtFilter="cancelBubble" nodeType="interactiveSeq">
                <p:stCondLst>
                  <p:cond evt="onClick" delay="0">
                    <p:tgtEl>
                      <p:spTgt spid="3"/>
                    </p:tgtEl>
                  </p:cond>
                </p:stCondLst>
                <p:endSync evt="end" delay="0">
                  <p:rtn val="all"/>
                </p:endSync>
                <p:childTnLst>
                  <p:par>
                    <p:cTn id="140" fill="hold">
                      <p:stCondLst>
                        <p:cond delay="indefinite"/>
                      </p:stCondLst>
                      <p:childTnLst>
                        <p:par>
                          <p:cTn id="141" fill="hold">
                            <p:stCondLst>
                              <p:cond delay="0"/>
                            </p:stCondLst>
                            <p:childTnLst>
                              <p:par>
                                <p:cTn id="142" presetID="22" presetClass="entr" presetSubtype="2" fill="hold" nodeType="clickEffect">
                                  <p:stCondLst>
                                    <p:cond delay="0"/>
                                  </p:stCondLst>
                                  <p:childTnLst>
                                    <p:set>
                                      <p:cBhvr>
                                        <p:cTn id="143" dur="1" fill="hold">
                                          <p:stCondLst>
                                            <p:cond delay="0"/>
                                          </p:stCondLst>
                                        </p:cTn>
                                        <p:tgtEl>
                                          <p:spTgt spid="10"/>
                                        </p:tgtEl>
                                        <p:attrNameLst>
                                          <p:attrName>style.visibility</p:attrName>
                                        </p:attrNameLst>
                                      </p:cBhvr>
                                      <p:to>
                                        <p:strVal val="visible"/>
                                      </p:to>
                                    </p:set>
                                    <p:animEffect transition="in" filter="wipe(right)">
                                      <p:cBhvr>
                                        <p:cTn id="144" dur="250"/>
                                        <p:tgtEl>
                                          <p:spTgt spid="10"/>
                                        </p:tgtEl>
                                      </p:cBhvr>
                                    </p:animEffect>
                                  </p:childTnLst>
                                  <p:subTnLst>
                                    <p:audio>
                                      <p:cMediaNode vol="100000">
                                        <p:cTn display="0" masterRel="sameClick">
                                          <p:stCondLst>
                                            <p:cond evt="begin" delay="0">
                                              <p:tn val="142"/>
                                            </p:cond>
                                          </p:stCondLst>
                                          <p:endCondLst>
                                            <p:cond evt="onStopAudio" delay="0">
                                              <p:tgtEl>
                                                <p:sldTgt/>
                                              </p:tgtEl>
                                            </p:cond>
                                          </p:endCondLst>
                                        </p:cTn>
                                        <p:tgtEl>
                                          <p:sndTgt r:embed="rId5" name="bomb.wav"/>
                                        </p:tgtEl>
                                      </p:cMediaNode>
                                    </p:audio>
                                  </p:subTnLst>
                                </p:cTn>
                              </p:par>
                            </p:childTnLst>
                          </p:cTn>
                        </p:par>
                      </p:childTnLst>
                    </p:cTn>
                  </p:par>
                </p:childTnLst>
              </p:cTn>
              <p:nextCondLst>
                <p:cond evt="onClick" delay="0">
                  <p:tgtEl>
                    <p:spTgt spid="3"/>
                  </p:tgtEl>
                </p:cond>
              </p:nextCondLst>
            </p:seq>
            <p:seq concurrent="1" nextAc="seek">
              <p:cTn id="145" restart="whenNotActive" fill="hold" evtFilter="cancelBubble" nodeType="interactiveSeq">
                <p:stCondLst>
                  <p:cond evt="onClick" delay="0">
                    <p:tgtEl>
                      <p:spTgt spid="7"/>
                    </p:tgtEl>
                  </p:cond>
                </p:stCondLst>
                <p:endSync evt="end" delay="0">
                  <p:rtn val="all"/>
                </p:endSync>
                <p:childTnLst>
                  <p:par>
                    <p:cTn id="146" fill="hold">
                      <p:stCondLst>
                        <p:cond delay="0"/>
                      </p:stCondLst>
                      <p:childTnLst>
                        <p:par>
                          <p:cTn id="147" fill="hold">
                            <p:stCondLst>
                              <p:cond delay="0"/>
                            </p:stCondLst>
                            <p:childTnLst>
                              <p:par>
                                <p:cTn id="148" presetID="22" presetClass="entr" presetSubtype="2" fill="hold" nodeType="clickEffect">
                                  <p:stCondLst>
                                    <p:cond delay="0"/>
                                  </p:stCondLst>
                                  <p:childTnLst>
                                    <p:set>
                                      <p:cBhvr>
                                        <p:cTn id="149" dur="1" fill="hold">
                                          <p:stCondLst>
                                            <p:cond delay="0"/>
                                          </p:stCondLst>
                                        </p:cTn>
                                        <p:tgtEl>
                                          <p:spTgt spid="31"/>
                                        </p:tgtEl>
                                        <p:attrNameLst>
                                          <p:attrName>style.visibility</p:attrName>
                                        </p:attrNameLst>
                                      </p:cBhvr>
                                      <p:to>
                                        <p:strVal val="visible"/>
                                      </p:to>
                                    </p:set>
                                    <p:animEffect transition="in" filter="wipe(right)">
                                      <p:cBhvr>
                                        <p:cTn id="150" dur="250"/>
                                        <p:tgtEl>
                                          <p:spTgt spid="31"/>
                                        </p:tgtEl>
                                      </p:cBhvr>
                                    </p:animEffect>
                                  </p:childTnLst>
                                  <p:subTnLst>
                                    <p:audio>
                                      <p:cMediaNode vol="100000">
                                        <p:cTn display="0" masterRel="sameClick">
                                          <p:stCondLst>
                                            <p:cond evt="begin" delay="0">
                                              <p:tn val="148"/>
                                            </p:cond>
                                          </p:stCondLst>
                                          <p:endCondLst>
                                            <p:cond evt="onStopAudio" delay="0">
                                              <p:tgtEl>
                                                <p:sldTgt/>
                                              </p:tgtEl>
                                            </p:cond>
                                          </p:endCondLst>
                                        </p:cTn>
                                        <p:tgtEl>
                                          <p:sndTgt r:embed="rId6" name="chimes.wav"/>
                                        </p:tgtEl>
                                      </p:cMediaNode>
                                    </p:audio>
                                  </p:subTnLst>
                                </p:cTn>
                              </p:par>
                            </p:childTnLst>
                          </p:cTn>
                        </p:par>
                        <p:par>
                          <p:cTn id="151" fill="hold">
                            <p:stCondLst>
                              <p:cond delay="250"/>
                            </p:stCondLst>
                            <p:childTnLst>
                              <p:par>
                                <p:cTn id="152" presetID="22" presetClass="entr" presetSubtype="1" fill="hold" grpId="0" nodeType="afterEffect">
                                  <p:stCondLst>
                                    <p:cond delay="0"/>
                                  </p:stCondLst>
                                  <p:childTnLst>
                                    <p:set>
                                      <p:cBhvr>
                                        <p:cTn id="153" dur="1" fill="hold">
                                          <p:stCondLst>
                                            <p:cond delay="0"/>
                                          </p:stCondLst>
                                        </p:cTn>
                                        <p:tgtEl>
                                          <p:spTgt spid="21"/>
                                        </p:tgtEl>
                                        <p:attrNameLst>
                                          <p:attrName>style.visibility</p:attrName>
                                        </p:attrNameLst>
                                      </p:cBhvr>
                                      <p:to>
                                        <p:strVal val="visible"/>
                                      </p:to>
                                    </p:set>
                                    <p:animEffect transition="in" filter="wipe(up)">
                                      <p:cBhvr>
                                        <p:cTn id="154" dur="250"/>
                                        <p:tgtEl>
                                          <p:spTgt spid="21"/>
                                        </p:tgtEl>
                                      </p:cBhvr>
                                    </p:animEffect>
                                  </p:childTnLst>
                                  <p:subTnLst>
                                    <p:audio>
                                      <p:cMediaNode vol="70000">
                                        <p:cTn display="0" masterRel="sameClick">
                                          <p:stCondLst>
                                            <p:cond evt="begin" delay="0">
                                              <p:tn val="152"/>
                                            </p:cond>
                                          </p:stCondLst>
                                          <p:endCondLst>
                                            <p:cond evt="onStopAudio" delay="0">
                                              <p:tgtEl>
                                                <p:sldTgt/>
                                              </p:tgtEl>
                                            </p:cond>
                                          </p:endCondLst>
                                        </p:cTn>
                                        <p:tgtEl>
                                          <p:sndTgt r:embed="rId6" name="chimes.wav"/>
                                        </p:tgtEl>
                                      </p:cMediaNode>
                                    </p:audio>
                                  </p:subTnLst>
                                </p:cTn>
                              </p:par>
                            </p:childTnLst>
                          </p:cTn>
                        </p:par>
                      </p:childTnLst>
                    </p:cTn>
                  </p:par>
                </p:childTnLst>
              </p:cTn>
              <p:nextCondLst>
                <p:cond evt="onClick" delay="0">
                  <p:tgtEl>
                    <p:spTgt spid="7"/>
                  </p:tgtEl>
                </p:cond>
              </p:nextCondLst>
            </p:seq>
          </p:childTnLst>
        </p:cTn>
      </p:par>
    </p:tnLst>
    <p:bldLst>
      <p:bldP spid="29" grpId="0" animBg="1"/>
      <p:bldP spid="21" grpId="0" animBg="1"/>
      <p:bldP spid="75" grpId="0"/>
      <p:bldP spid="76" grpId="0"/>
      <p:bldP spid="76" grpId="1"/>
      <p:bldP spid="77" grpId="0"/>
      <p:bldP spid="77" grpId="1"/>
      <p:bldP spid="78" grpId="0"/>
      <p:bldP spid="78"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5" grpId="1"/>
      <p:bldP spid="126" grpId="0"/>
      <p:bldP spid="126" grpId="1"/>
      <p:bldP spid="127" grpId="0"/>
      <p:bldP spid="127" grpId="1"/>
      <p:bldP spid="128" grpId="0"/>
      <p:bldP spid="128" grpId="1"/>
      <p:bldP spid="129" grpId="0"/>
      <p:bldP spid="129" grpId="1"/>
      <p:bldP spid="130" grpId="0"/>
      <p:bldP spid="130" grpId="1"/>
      <p:bldP spid="131" grpId="0"/>
      <p:bldP spid="131" grpId="1"/>
      <p:bldP spid="132" grpId="0"/>
      <p:bldP spid="132" grpId="1"/>
      <p:bldP spid="133" grpId="0"/>
      <p:bldP spid="133" grpId="1"/>
      <p:bldP spid="134" grpId="0"/>
      <p:bldP spid="134" grpId="1"/>
      <p:bldP spid="135" grpId="0"/>
      <p:bldP spid="135" grpId="1"/>
      <p:bldP spid="136" grpId="0"/>
      <p:bldP spid="136" grpId="1"/>
      <p:bldP spid="137" grpId="0"/>
      <p:bldP spid="137" grpId="1"/>
      <p:bldP spid="138" grpId="0"/>
      <p:bldP spid="138" grpId="1"/>
      <p:bldP spid="139" grpId="0"/>
      <p:bldP spid="139" grpId="1"/>
      <p:bldP spid="140" grpId="0"/>
      <p:bldP spid="140" grpId="1"/>
      <p:bldP spid="141" grpId="0"/>
      <p:bldP spid="141" grpId="1"/>
      <p:bldP spid="142" grpId="0"/>
      <p:bldP spid="142" grpId="1"/>
      <p:bldP spid="143" grpId="0"/>
      <p:bldP spid="143" grpId="1"/>
      <p:bldP spid="14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0195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p:cNvSpPr txBox="1">
            <a:spLocks/>
          </p:cNvSpPr>
          <p:nvPr/>
        </p:nvSpPr>
        <p:spPr>
          <a:xfrm>
            <a:off x="1513681" y="3076931"/>
            <a:ext cx="9164638" cy="2919832"/>
          </a:xfrm>
          <a:prstGeom prst="rect">
            <a:avLst/>
          </a:prstGeom>
        </p:spPr>
        <p:txBody>
          <a:bodyPr>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lang="en-US" sz="4800" kern="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800" b="1" i="0" u="none" strike="noStrike" kern="1200" cap="none" spc="0" normalizeH="0" baseline="0" noProof="0">
                <a:ln>
                  <a:noFill/>
                </a:ln>
                <a:solidFill>
                  <a:prstClr val="white"/>
                </a:solidFill>
                <a:effectLst/>
                <a:uLnTx/>
                <a:uFillTx/>
                <a:latin typeface="Tahoma" panose="020B0604030504040204" pitchFamily="34" charset="0"/>
                <a:cs typeface="Tahoma" panose="020B0604030504040204" pitchFamily="34" charset="0"/>
              </a:rPr>
              <a:t>VÒNG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b="1">
                <a:solidFill>
                  <a:prstClr val="white"/>
                </a:solidFill>
                <a:latin typeface="Tahoma" panose="020B0604030504040204" pitchFamily="34" charset="0"/>
                <a:cs typeface="Tahoma" panose="020B0604030504040204" pitchFamily="34" charset="0"/>
              </a:rPr>
              <a:t>GỢI Ý</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800" b="1" i="0" u="none" strike="noStrike" kern="1200" cap="none" spc="0" normalizeH="0" baseline="0" noProof="0">
                <a:ln>
                  <a:noFill/>
                </a:ln>
                <a:solidFill>
                  <a:prstClr val="white"/>
                </a:solidFill>
                <a:effectLst/>
                <a:uLnTx/>
                <a:uFillTx/>
                <a:latin typeface="Tahoma" panose="020B0604030504040204" pitchFamily="34" charset="0"/>
                <a:cs typeface="Tahoma" panose="020B0604030504040204" pitchFamily="34" charset="0"/>
              </a:rPr>
              <a:t>(gợi</a:t>
            </a:r>
            <a:r>
              <a:rPr kumimoji="0" lang="en-US" sz="4800" b="1" i="0" u="none" strike="noStrike" kern="1200" cap="none" spc="0" normalizeH="0" noProof="0">
                <a:ln>
                  <a:noFill/>
                </a:ln>
                <a:solidFill>
                  <a:prstClr val="white"/>
                </a:solidFill>
                <a:effectLst/>
                <a:uLnTx/>
                <a:uFillTx/>
                <a:latin typeface="Tahoma" panose="020B0604030504040204" pitchFamily="34" charset="0"/>
                <a:cs typeface="Tahoma" panose="020B0604030504040204" pitchFamily="34" charset="0"/>
              </a:rPr>
              <a:t> ý càng nhiều thì</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b="1">
                <a:solidFill>
                  <a:prstClr val="white"/>
                </a:solidFill>
                <a:latin typeface="Tahoma" panose="020B0604030504040204" pitchFamily="34" charset="0"/>
                <a:cs typeface="Tahoma" panose="020B0604030504040204" pitchFamily="34" charset="0"/>
              </a:rPr>
              <a:t>đ</a:t>
            </a:r>
            <a:r>
              <a:rPr lang="en-US" b="1" noProof="0">
                <a:solidFill>
                  <a:prstClr val="white"/>
                </a:solidFill>
                <a:latin typeface="Tahoma" panose="020B0604030504040204" pitchFamily="34" charset="0"/>
                <a:cs typeface="Tahoma" panose="020B0604030504040204" pitchFamily="34" charset="0"/>
              </a:rPr>
              <a:t>iểm thưởng càng ít)</a:t>
            </a:r>
            <a:endParaRPr kumimoji="0" lang="en-US" sz="4800" b="1" i="0" u="none" strike="noStrike" kern="1200" cap="none" spc="0" normalizeH="0" baseline="0" noProof="0" dirty="0">
              <a:ln>
                <a:noFill/>
              </a:ln>
              <a:solidFill>
                <a:prstClr val="white"/>
              </a:solidFill>
              <a:effectLst/>
              <a:uLnTx/>
              <a:uFillTx/>
              <a:latin typeface="Tahoma" panose="020B0604030504040204" pitchFamily="34" charset="0"/>
              <a:cs typeface="Tahoma" panose="020B0604030504040204" pitchFamily="34" charset="0"/>
            </a:endParaRPr>
          </a:p>
        </p:txBody>
      </p:sp>
      <p:sp>
        <p:nvSpPr>
          <p:cNvPr id="3" name="Icon"/>
          <p:cNvSpPr/>
          <p:nvPr/>
        </p:nvSpPr>
        <p:spPr>
          <a:xfrm>
            <a:off x="5448875" y="1529668"/>
            <a:ext cx="1294250" cy="1294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2218" y="1863011"/>
            <a:ext cx="627565" cy="627565"/>
          </a:xfrm>
          <a:prstGeom prst="rect">
            <a:avLst/>
          </a:prstGeom>
        </p:spPr>
      </p:pic>
    </p:spTree>
    <p:extLst>
      <p:ext uri="{BB962C8B-B14F-4D97-AF65-F5344CB8AC3E}">
        <p14:creationId xmlns:p14="http://schemas.microsoft.com/office/powerpoint/2010/main" val="2878145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500"/>
                                        <p:tgtEl>
                                          <p:spTgt spid="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500"/>
                                        <p:tgtEl>
                                          <p:spTgt spid="5">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451FCFA2-3772-4474-8F22-FB98C126DD01}"/>
              </a:ext>
            </a:extLst>
          </p:cNvPr>
          <p:cNvGrpSpPr/>
          <p:nvPr/>
        </p:nvGrpSpPr>
        <p:grpSpPr>
          <a:xfrm>
            <a:off x="5577392" y="1141756"/>
            <a:ext cx="3561337" cy="3546976"/>
            <a:chOff x="963038" y="904672"/>
            <a:chExt cx="2412460" cy="2402732"/>
          </a:xfrm>
        </p:grpSpPr>
        <p:sp>
          <p:nvSpPr>
            <p:cNvPr id="17" name="Block Arc 16">
              <a:extLst>
                <a:ext uri="{FF2B5EF4-FFF2-40B4-BE49-F238E27FC236}">
                  <a16:creationId xmlns:a16="http://schemas.microsoft.com/office/drawing/2014/main" id="{F9F34FA9-D77A-41E2-A490-A1A35EB9FC92}"/>
                </a:ext>
              </a:extLst>
            </p:cNvPr>
            <p:cNvSpPr/>
            <p:nvPr/>
          </p:nvSpPr>
          <p:spPr>
            <a:xfrm>
              <a:off x="982494" y="914400"/>
              <a:ext cx="2393004" cy="2393004"/>
            </a:xfrm>
            <a:prstGeom prst="blockArc">
              <a:avLst>
                <a:gd name="adj1" fmla="val 10800000"/>
                <a:gd name="adj2" fmla="val 13297861"/>
                <a:gd name="adj3" fmla="val 4755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800">
                <a:solidFill>
                  <a:prstClr val="white"/>
                </a:solidFill>
                <a:latin typeface="Century Gothic" panose="020B0502020202020204"/>
              </a:endParaRPr>
            </a:p>
          </p:txBody>
        </p:sp>
        <p:sp>
          <p:nvSpPr>
            <p:cNvPr id="18" name="Oval 17">
              <a:extLst>
                <a:ext uri="{FF2B5EF4-FFF2-40B4-BE49-F238E27FC236}">
                  <a16:creationId xmlns:a16="http://schemas.microsoft.com/office/drawing/2014/main" id="{00D66D09-34CE-485C-8255-ADBB93372907}"/>
                </a:ext>
              </a:extLst>
            </p:cNvPr>
            <p:cNvSpPr/>
            <p:nvPr/>
          </p:nvSpPr>
          <p:spPr>
            <a:xfrm>
              <a:off x="963038" y="904672"/>
              <a:ext cx="2402732" cy="240273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800">
                <a:solidFill>
                  <a:prstClr val="white"/>
                </a:solidFill>
                <a:latin typeface="Century Gothic" panose="020B0502020202020204"/>
              </a:endParaRPr>
            </a:p>
          </p:txBody>
        </p:sp>
      </p:grpSp>
      <p:grpSp>
        <p:nvGrpSpPr>
          <p:cNvPr id="19" name="Group 18">
            <a:extLst>
              <a:ext uri="{FF2B5EF4-FFF2-40B4-BE49-F238E27FC236}">
                <a16:creationId xmlns:a16="http://schemas.microsoft.com/office/drawing/2014/main" id="{EF47C995-BA2A-49BA-B15C-618FCDBA3BA9}"/>
              </a:ext>
            </a:extLst>
          </p:cNvPr>
          <p:cNvGrpSpPr/>
          <p:nvPr/>
        </p:nvGrpSpPr>
        <p:grpSpPr>
          <a:xfrm rot="20755208">
            <a:off x="5421022" y="1019760"/>
            <a:ext cx="3546977" cy="3546977"/>
            <a:chOff x="963038" y="904672"/>
            <a:chExt cx="2402732" cy="2402732"/>
          </a:xfrm>
        </p:grpSpPr>
        <p:sp>
          <p:nvSpPr>
            <p:cNvPr id="20" name="Block Arc 19">
              <a:extLst>
                <a:ext uri="{FF2B5EF4-FFF2-40B4-BE49-F238E27FC236}">
                  <a16:creationId xmlns:a16="http://schemas.microsoft.com/office/drawing/2014/main" id="{6F66D82B-E8AC-4239-AB68-2D404A5E3006}"/>
                </a:ext>
              </a:extLst>
            </p:cNvPr>
            <p:cNvSpPr/>
            <p:nvPr/>
          </p:nvSpPr>
          <p:spPr>
            <a:xfrm>
              <a:off x="1074508" y="1006414"/>
              <a:ext cx="2208976" cy="2208976"/>
            </a:xfrm>
            <a:prstGeom prst="blockArc">
              <a:avLst>
                <a:gd name="adj1" fmla="val 10800000"/>
                <a:gd name="adj2" fmla="val 19464871"/>
                <a:gd name="adj3" fmla="val 2243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800">
                <a:solidFill>
                  <a:prstClr val="white"/>
                </a:solidFill>
                <a:latin typeface="Century Gothic" panose="020B0502020202020204"/>
              </a:endParaRPr>
            </a:p>
          </p:txBody>
        </p:sp>
        <p:sp>
          <p:nvSpPr>
            <p:cNvPr id="21" name="Oval 20">
              <a:extLst>
                <a:ext uri="{FF2B5EF4-FFF2-40B4-BE49-F238E27FC236}">
                  <a16:creationId xmlns:a16="http://schemas.microsoft.com/office/drawing/2014/main" id="{9BE94B02-430D-41D2-8F61-F0334B65F962}"/>
                </a:ext>
              </a:extLst>
            </p:cNvPr>
            <p:cNvSpPr/>
            <p:nvPr/>
          </p:nvSpPr>
          <p:spPr>
            <a:xfrm>
              <a:off x="963038" y="904672"/>
              <a:ext cx="2402732" cy="240273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800">
                <a:solidFill>
                  <a:prstClr val="white"/>
                </a:solidFill>
                <a:latin typeface="Century Gothic" panose="020B0502020202020204"/>
              </a:endParaRPr>
            </a:p>
          </p:txBody>
        </p:sp>
      </p:grpSp>
      <p:sp>
        <p:nvSpPr>
          <p:cNvPr id="6" name="Rectangle 5">
            <a:hlinkClick r:id="rId2" action="ppaction://hlinksldjump"/>
            <a:extLst>
              <a:ext uri="{FF2B5EF4-FFF2-40B4-BE49-F238E27FC236}">
                <a16:creationId xmlns:a16="http://schemas.microsoft.com/office/drawing/2014/main" id="{7569C304-98C3-44B3-945F-C9EF328C014B}"/>
              </a:ext>
            </a:extLst>
          </p:cNvPr>
          <p:cNvSpPr/>
          <p:nvPr/>
        </p:nvSpPr>
        <p:spPr>
          <a:xfrm>
            <a:off x="5536499" y="2321076"/>
            <a:ext cx="3391714" cy="1446550"/>
          </a:xfrm>
          <a:prstGeom prst="rect">
            <a:avLst/>
          </a:prstGeom>
          <a:solidFill>
            <a:schemeClr val="tx1">
              <a:alpha val="0"/>
            </a:schemeClr>
          </a:solidFill>
        </p:spPr>
        <p:txBody>
          <a:bodyPr wrap="square" lIns="91440" tIns="45720" rIns="91440" bIns="45720">
            <a:spAutoFit/>
          </a:bodyPr>
          <a:lstStyle/>
          <a:p>
            <a:pPr algn="ctr" defTabSz="457200"/>
            <a:r>
              <a:rPr lang="en-US" sz="8800" b="1">
                <a:ln w="6600">
                  <a:solidFill>
                    <a:srgbClr val="31A274"/>
                  </a:solidFill>
                  <a:prstDash val="solid"/>
                </a:ln>
                <a:solidFill>
                  <a:srgbClr val="FFFFFF"/>
                </a:solidFill>
                <a:effectLst>
                  <a:outerShdw dist="38100" dir="2700000" algn="tl" rotWithShape="0">
                    <a:srgbClr val="31A274"/>
                  </a:outerShdw>
                </a:effectLst>
                <a:latin typeface="Century Gothic" panose="020B0502020202020204"/>
              </a:rPr>
              <a:t>CáiGì</a:t>
            </a:r>
          </a:p>
        </p:txBody>
      </p:sp>
      <p:grpSp>
        <p:nvGrpSpPr>
          <p:cNvPr id="12" name="Group 11">
            <a:extLst>
              <a:ext uri="{FF2B5EF4-FFF2-40B4-BE49-F238E27FC236}">
                <a16:creationId xmlns:a16="http://schemas.microsoft.com/office/drawing/2014/main" id="{3534899F-8C22-4957-AF0F-71BB6ED824C5}"/>
              </a:ext>
            </a:extLst>
          </p:cNvPr>
          <p:cNvGrpSpPr/>
          <p:nvPr/>
        </p:nvGrpSpPr>
        <p:grpSpPr>
          <a:xfrm>
            <a:off x="801112" y="1141756"/>
            <a:ext cx="3561337" cy="3546976"/>
            <a:chOff x="963038" y="904672"/>
            <a:chExt cx="2412460" cy="2402732"/>
          </a:xfrm>
        </p:grpSpPr>
        <p:sp>
          <p:nvSpPr>
            <p:cNvPr id="9" name="Block Arc 8">
              <a:extLst>
                <a:ext uri="{FF2B5EF4-FFF2-40B4-BE49-F238E27FC236}">
                  <a16:creationId xmlns:a16="http://schemas.microsoft.com/office/drawing/2014/main" id="{DF446C07-95B8-4DEF-BF88-26EC1B21D944}"/>
                </a:ext>
              </a:extLst>
            </p:cNvPr>
            <p:cNvSpPr/>
            <p:nvPr/>
          </p:nvSpPr>
          <p:spPr>
            <a:xfrm>
              <a:off x="982494" y="914400"/>
              <a:ext cx="2393004" cy="2393004"/>
            </a:xfrm>
            <a:prstGeom prst="blockArc">
              <a:avLst>
                <a:gd name="adj1" fmla="val 10800000"/>
                <a:gd name="adj2" fmla="val 14064043"/>
                <a:gd name="adj3" fmla="val 2800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800">
                <a:solidFill>
                  <a:prstClr val="white"/>
                </a:solidFill>
                <a:latin typeface="Century Gothic" panose="020B0502020202020204"/>
              </a:endParaRPr>
            </a:p>
          </p:txBody>
        </p:sp>
        <p:sp>
          <p:nvSpPr>
            <p:cNvPr id="11" name="Oval 10">
              <a:extLst>
                <a:ext uri="{FF2B5EF4-FFF2-40B4-BE49-F238E27FC236}">
                  <a16:creationId xmlns:a16="http://schemas.microsoft.com/office/drawing/2014/main" id="{A389D86A-2FF8-4D53-9F67-20D0EB011E5F}"/>
                </a:ext>
              </a:extLst>
            </p:cNvPr>
            <p:cNvSpPr/>
            <p:nvPr/>
          </p:nvSpPr>
          <p:spPr>
            <a:xfrm>
              <a:off x="963038" y="904672"/>
              <a:ext cx="2402732" cy="240273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800">
                <a:solidFill>
                  <a:prstClr val="white"/>
                </a:solidFill>
                <a:latin typeface="Century Gothic" panose="020B0502020202020204"/>
              </a:endParaRPr>
            </a:p>
          </p:txBody>
        </p:sp>
      </p:grpSp>
      <p:grpSp>
        <p:nvGrpSpPr>
          <p:cNvPr id="13" name="Group 12">
            <a:extLst>
              <a:ext uri="{FF2B5EF4-FFF2-40B4-BE49-F238E27FC236}">
                <a16:creationId xmlns:a16="http://schemas.microsoft.com/office/drawing/2014/main" id="{98C8C877-CFF6-40B2-B25F-97F2947E1713}"/>
              </a:ext>
            </a:extLst>
          </p:cNvPr>
          <p:cNvGrpSpPr/>
          <p:nvPr/>
        </p:nvGrpSpPr>
        <p:grpSpPr>
          <a:xfrm rot="20755208">
            <a:off x="644742" y="1019760"/>
            <a:ext cx="3546977" cy="3546977"/>
            <a:chOff x="963038" y="904672"/>
            <a:chExt cx="2402732" cy="2402732"/>
          </a:xfrm>
        </p:grpSpPr>
        <p:sp>
          <p:nvSpPr>
            <p:cNvPr id="14" name="Block Arc 13">
              <a:extLst>
                <a:ext uri="{FF2B5EF4-FFF2-40B4-BE49-F238E27FC236}">
                  <a16:creationId xmlns:a16="http://schemas.microsoft.com/office/drawing/2014/main" id="{551332B9-5DE4-4A88-B8D6-B6AA49C6383F}"/>
                </a:ext>
              </a:extLst>
            </p:cNvPr>
            <p:cNvSpPr/>
            <p:nvPr/>
          </p:nvSpPr>
          <p:spPr>
            <a:xfrm>
              <a:off x="1074508" y="1006414"/>
              <a:ext cx="2208976" cy="2208976"/>
            </a:xfrm>
            <a:prstGeom prst="blockArc">
              <a:avLst>
                <a:gd name="adj1" fmla="val 10800000"/>
                <a:gd name="adj2" fmla="val 16003275"/>
                <a:gd name="adj3" fmla="val 109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800">
                <a:solidFill>
                  <a:prstClr val="white"/>
                </a:solidFill>
                <a:latin typeface="Century Gothic" panose="020B0502020202020204"/>
              </a:endParaRPr>
            </a:p>
          </p:txBody>
        </p:sp>
        <p:sp>
          <p:nvSpPr>
            <p:cNvPr id="15" name="Oval 14">
              <a:extLst>
                <a:ext uri="{FF2B5EF4-FFF2-40B4-BE49-F238E27FC236}">
                  <a16:creationId xmlns:a16="http://schemas.microsoft.com/office/drawing/2014/main" id="{2EF79A62-4129-4410-90DB-B66749ACBAB9}"/>
                </a:ext>
              </a:extLst>
            </p:cNvPr>
            <p:cNvSpPr/>
            <p:nvPr/>
          </p:nvSpPr>
          <p:spPr>
            <a:xfrm>
              <a:off x="963038" y="904672"/>
              <a:ext cx="2402732" cy="240273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2800">
                <a:solidFill>
                  <a:prstClr val="white"/>
                </a:solidFill>
                <a:latin typeface="Century Gothic" panose="020B0502020202020204"/>
              </a:endParaRPr>
            </a:p>
          </p:txBody>
        </p:sp>
      </p:grpSp>
      <p:sp>
        <p:nvSpPr>
          <p:cNvPr id="5" name="Rectangle 4">
            <a:hlinkClick r:id="rId3" action="ppaction://hlinksldjump"/>
            <a:extLst>
              <a:ext uri="{FF2B5EF4-FFF2-40B4-BE49-F238E27FC236}">
                <a16:creationId xmlns:a16="http://schemas.microsoft.com/office/drawing/2014/main" id="{93BB8357-D26C-4AB0-AFE2-35F092C13CBD}"/>
              </a:ext>
            </a:extLst>
          </p:cNvPr>
          <p:cNvSpPr/>
          <p:nvPr/>
        </p:nvSpPr>
        <p:spPr>
          <a:xfrm>
            <a:off x="1443508" y="2259521"/>
            <a:ext cx="1607256" cy="1569660"/>
          </a:xfrm>
          <a:prstGeom prst="rect">
            <a:avLst/>
          </a:prstGeom>
          <a:solidFill>
            <a:schemeClr val="tx1">
              <a:alpha val="0"/>
            </a:schemeClr>
          </a:solidFill>
        </p:spPr>
        <p:txBody>
          <a:bodyPr wrap="square" lIns="91440" tIns="45720" rIns="91440" bIns="45720">
            <a:spAutoFit/>
          </a:bodyPr>
          <a:lstStyle/>
          <a:p>
            <a:pPr algn="ctr" defTabSz="457200"/>
            <a:r>
              <a:rPr lang="en-US" sz="9600" b="1">
                <a:ln w="6600">
                  <a:solidFill>
                    <a:srgbClr val="31A274"/>
                  </a:solidFill>
                  <a:prstDash val="solid"/>
                </a:ln>
                <a:solidFill>
                  <a:srgbClr val="FFFFFF"/>
                </a:solidFill>
                <a:effectLst>
                  <a:outerShdw dist="38100" dir="2700000" algn="tl" rotWithShape="0">
                    <a:srgbClr val="31A274"/>
                  </a:outerShdw>
                </a:effectLst>
                <a:latin typeface="Century Gothic" panose="020B0502020202020204"/>
              </a:rPr>
              <a:t>Ai</a:t>
            </a:r>
          </a:p>
        </p:txBody>
      </p:sp>
    </p:spTree>
    <p:extLst>
      <p:ext uri="{BB962C8B-B14F-4D97-AF65-F5344CB8AC3E}">
        <p14:creationId xmlns:p14="http://schemas.microsoft.com/office/powerpoint/2010/main" val="161849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 fill="hold"/>
                                        <p:tgtEl>
                                          <p:spTgt spid="13"/>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2000" fill="hold"/>
                                        <p:tgtEl>
                                          <p:spTgt spid="12"/>
                                        </p:tgtEl>
                                        <p:attrNameLst>
                                          <p:attrName>r</p:attrName>
                                        </p:attrNameLst>
                                      </p:cBhvr>
                                    </p:animRot>
                                  </p:childTnLst>
                                </p:cTn>
                              </p:par>
                              <p:par>
                                <p:cTn id="9" presetID="8" presetClass="emph" presetSubtype="0" repeatCount="indefinite" fill="hold" nodeType="withEffect">
                                  <p:stCondLst>
                                    <p:cond delay="0"/>
                                  </p:stCondLst>
                                  <p:childTnLst>
                                    <p:animRot by="21600000">
                                      <p:cBhvr>
                                        <p:cTn id="10" dur="500" fill="hold"/>
                                        <p:tgtEl>
                                          <p:spTgt spid="19"/>
                                        </p:tgtEl>
                                        <p:attrNameLst>
                                          <p:attrName>r</p:attrName>
                                        </p:attrNameLst>
                                      </p:cBhvr>
                                    </p:animRot>
                                  </p:childTnLst>
                                </p:cTn>
                              </p:par>
                              <p:par>
                                <p:cTn id="11" presetID="8" presetClass="emph" presetSubtype="0" repeatCount="indefinite" fill="hold" nodeType="withEffect">
                                  <p:stCondLst>
                                    <p:cond delay="0"/>
                                  </p:stCondLst>
                                  <p:childTnLst>
                                    <p:animRot by="-21600000">
                                      <p:cBhvr>
                                        <p:cTn id="12" dur="2000" fill="hold"/>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hlinkClick r:id="rId2" action="ppaction://hlinksldjump"/>
            <a:extLst>
              <a:ext uri="{FF2B5EF4-FFF2-40B4-BE49-F238E27FC236}">
                <a16:creationId xmlns:a16="http://schemas.microsoft.com/office/drawing/2014/main" id="{FB131E58-0B6E-4F2A-92C1-5D336C9D7BB6}"/>
              </a:ext>
            </a:extLst>
          </p:cNvPr>
          <p:cNvSpPr/>
          <p:nvPr/>
        </p:nvSpPr>
        <p:spPr>
          <a:xfrm>
            <a:off x="3352800" y="710120"/>
            <a:ext cx="5486400" cy="894945"/>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defTabSz="457200"/>
            <a:r>
              <a:rPr lang="en-US" sz="6000">
                <a:solidFill>
                  <a:prstClr val="white"/>
                </a:solidFill>
                <a:latin typeface="Century Gothic" panose="020B0502020202020204"/>
              </a:rPr>
              <a:t>Ai 1: Dê</a:t>
            </a:r>
          </a:p>
        </p:txBody>
      </p:sp>
      <p:sp>
        <p:nvSpPr>
          <p:cNvPr id="5" name="Rectangle: Rounded Corners 4">
            <a:hlinkClick r:id="rId3" action="ppaction://hlinksldjump"/>
            <a:extLst>
              <a:ext uri="{FF2B5EF4-FFF2-40B4-BE49-F238E27FC236}">
                <a16:creationId xmlns:a16="http://schemas.microsoft.com/office/drawing/2014/main" id="{B38BC1B0-E69F-40FC-BBBF-37B4259BEE1D}"/>
              </a:ext>
            </a:extLst>
          </p:cNvPr>
          <p:cNvSpPr/>
          <p:nvPr/>
        </p:nvSpPr>
        <p:spPr>
          <a:xfrm>
            <a:off x="3352800" y="1838529"/>
            <a:ext cx="5486400" cy="894945"/>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6000">
                <a:solidFill>
                  <a:prstClr val="white"/>
                </a:solidFill>
                <a:latin typeface="Century Gothic" panose="020B0502020202020204"/>
              </a:rPr>
              <a:t>Ai 2: </a:t>
            </a:r>
            <a:r>
              <a:rPr lang="en-US" sz="6000" err="1">
                <a:solidFill>
                  <a:prstClr val="white"/>
                </a:solidFill>
                <a:latin typeface="Century Gothic" panose="020B0502020202020204"/>
              </a:rPr>
              <a:t>Thuong</a:t>
            </a:r>
            <a:endParaRPr lang="en-US" sz="6000">
              <a:solidFill>
                <a:prstClr val="white"/>
              </a:solidFill>
              <a:latin typeface="Century Gothic" panose="020B0502020202020204"/>
            </a:endParaRPr>
          </a:p>
        </p:txBody>
      </p:sp>
      <p:sp>
        <p:nvSpPr>
          <p:cNvPr id="6" name="Rectangle: Rounded Corners 5">
            <a:hlinkClick r:id="rId4" action="ppaction://hlinksldjump"/>
            <a:extLst>
              <a:ext uri="{FF2B5EF4-FFF2-40B4-BE49-F238E27FC236}">
                <a16:creationId xmlns:a16="http://schemas.microsoft.com/office/drawing/2014/main" id="{140C5D18-2DEB-4B24-9961-64B5F2390F69}"/>
              </a:ext>
            </a:extLst>
          </p:cNvPr>
          <p:cNvSpPr/>
          <p:nvPr/>
        </p:nvSpPr>
        <p:spPr>
          <a:xfrm>
            <a:off x="3352800" y="2981528"/>
            <a:ext cx="5486400" cy="894945"/>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defTabSz="457200"/>
            <a:r>
              <a:rPr lang="en-US" sz="6000">
                <a:solidFill>
                  <a:prstClr val="white"/>
                </a:solidFill>
                <a:latin typeface="Century Gothic" panose="020B0502020202020204"/>
              </a:rPr>
              <a:t>Ai 3: Kho</a:t>
            </a:r>
          </a:p>
        </p:txBody>
      </p:sp>
      <p:sp>
        <p:nvSpPr>
          <p:cNvPr id="10" name="Freeform: Shape 9">
            <a:extLst>
              <a:ext uri="{FF2B5EF4-FFF2-40B4-BE49-F238E27FC236}">
                <a16:creationId xmlns:a16="http://schemas.microsoft.com/office/drawing/2014/main" id="{18F0EFB4-02B3-4CF3-A05A-D2A39DA8E75D}"/>
              </a:ext>
            </a:extLst>
          </p:cNvPr>
          <p:cNvSpPr/>
          <p:nvPr/>
        </p:nvSpPr>
        <p:spPr>
          <a:xfrm>
            <a:off x="6840220" y="2087245"/>
            <a:ext cx="83820" cy="93980"/>
          </a:xfrm>
          <a:custGeom>
            <a:avLst/>
            <a:gdLst>
              <a:gd name="connsiteX0" fmla="*/ 0 w 83820"/>
              <a:gd name="connsiteY0" fmla="*/ 93980 h 93980"/>
              <a:gd name="connsiteX1" fmla="*/ 83820 w 83820"/>
              <a:gd name="connsiteY1" fmla="*/ 0 h 93980"/>
            </a:gdLst>
            <a:ahLst/>
            <a:cxnLst>
              <a:cxn ang="0">
                <a:pos x="connsiteX0" y="connsiteY0"/>
              </a:cxn>
              <a:cxn ang="0">
                <a:pos x="connsiteX1" y="connsiteY1"/>
              </a:cxn>
            </a:cxnLst>
            <a:rect l="l" t="t" r="r" b="b"/>
            <a:pathLst>
              <a:path w="83820" h="93980">
                <a:moveTo>
                  <a:pt x="0" y="93980"/>
                </a:moveTo>
                <a:lnTo>
                  <a:pt x="83820" y="0"/>
                </a:lnTo>
              </a:path>
            </a:pathLst>
          </a:cu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Century Gothic" panose="020B0502020202020204"/>
            </a:endParaRPr>
          </a:p>
        </p:txBody>
      </p:sp>
      <p:sp>
        <p:nvSpPr>
          <p:cNvPr id="11" name="Freeform: Shape 10">
            <a:extLst>
              <a:ext uri="{FF2B5EF4-FFF2-40B4-BE49-F238E27FC236}">
                <a16:creationId xmlns:a16="http://schemas.microsoft.com/office/drawing/2014/main" id="{99692B87-E9DF-4E7A-BC6E-C2ECF48D3A11}"/>
              </a:ext>
            </a:extLst>
          </p:cNvPr>
          <p:cNvSpPr/>
          <p:nvPr/>
        </p:nvSpPr>
        <p:spPr>
          <a:xfrm rot="16200000">
            <a:off x="6635115" y="1942465"/>
            <a:ext cx="140970" cy="127000"/>
          </a:xfrm>
          <a:custGeom>
            <a:avLst/>
            <a:gdLst>
              <a:gd name="connsiteX0" fmla="*/ 0 w 83820"/>
              <a:gd name="connsiteY0" fmla="*/ 93980 h 93980"/>
              <a:gd name="connsiteX1" fmla="*/ 83820 w 83820"/>
              <a:gd name="connsiteY1" fmla="*/ 0 h 93980"/>
            </a:gdLst>
            <a:ahLst/>
            <a:cxnLst>
              <a:cxn ang="0">
                <a:pos x="connsiteX0" y="connsiteY0"/>
              </a:cxn>
              <a:cxn ang="0">
                <a:pos x="connsiteX1" y="connsiteY1"/>
              </a:cxn>
            </a:cxnLst>
            <a:rect l="l" t="t" r="r" b="b"/>
            <a:pathLst>
              <a:path w="83820" h="93980">
                <a:moveTo>
                  <a:pt x="0" y="93980"/>
                </a:moveTo>
                <a:lnTo>
                  <a:pt x="83820" y="0"/>
                </a:lnTo>
              </a:path>
            </a:pathLst>
          </a:cu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Century Gothic" panose="020B0502020202020204"/>
            </a:endParaRPr>
          </a:p>
        </p:txBody>
      </p:sp>
      <p:sp>
        <p:nvSpPr>
          <p:cNvPr id="12" name="Freeform: Shape 11">
            <a:extLst>
              <a:ext uri="{FF2B5EF4-FFF2-40B4-BE49-F238E27FC236}">
                <a16:creationId xmlns:a16="http://schemas.microsoft.com/office/drawing/2014/main" id="{A4871ACB-092E-48C9-B54D-57FBE9EF2436}"/>
              </a:ext>
            </a:extLst>
          </p:cNvPr>
          <p:cNvSpPr/>
          <p:nvPr/>
        </p:nvSpPr>
        <p:spPr>
          <a:xfrm>
            <a:off x="6416675" y="2087245"/>
            <a:ext cx="83820" cy="93980"/>
          </a:xfrm>
          <a:custGeom>
            <a:avLst/>
            <a:gdLst>
              <a:gd name="connsiteX0" fmla="*/ 0 w 83820"/>
              <a:gd name="connsiteY0" fmla="*/ 93980 h 93980"/>
              <a:gd name="connsiteX1" fmla="*/ 83820 w 83820"/>
              <a:gd name="connsiteY1" fmla="*/ 0 h 93980"/>
            </a:gdLst>
            <a:ahLst/>
            <a:cxnLst>
              <a:cxn ang="0">
                <a:pos x="connsiteX0" y="connsiteY0"/>
              </a:cxn>
              <a:cxn ang="0">
                <a:pos x="connsiteX1" y="connsiteY1"/>
              </a:cxn>
            </a:cxnLst>
            <a:rect l="l" t="t" r="r" b="b"/>
            <a:pathLst>
              <a:path w="83820" h="93980">
                <a:moveTo>
                  <a:pt x="0" y="93980"/>
                </a:moveTo>
                <a:lnTo>
                  <a:pt x="83820" y="0"/>
                </a:lnTo>
              </a:path>
            </a:pathLst>
          </a:cu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Century Gothic" panose="020B0502020202020204"/>
            </a:endParaRPr>
          </a:p>
        </p:txBody>
      </p:sp>
      <p:sp>
        <p:nvSpPr>
          <p:cNvPr id="13" name="Freeform: Shape 12">
            <a:extLst>
              <a:ext uri="{FF2B5EF4-FFF2-40B4-BE49-F238E27FC236}">
                <a16:creationId xmlns:a16="http://schemas.microsoft.com/office/drawing/2014/main" id="{BDFBC647-8524-4592-BEA9-8746A848F0A1}"/>
              </a:ext>
            </a:extLst>
          </p:cNvPr>
          <p:cNvSpPr/>
          <p:nvPr/>
        </p:nvSpPr>
        <p:spPr>
          <a:xfrm>
            <a:off x="6006466" y="777241"/>
            <a:ext cx="135255" cy="32385"/>
          </a:xfrm>
          <a:custGeom>
            <a:avLst/>
            <a:gdLst>
              <a:gd name="connsiteX0" fmla="*/ 0 w 135255"/>
              <a:gd name="connsiteY0" fmla="*/ 32385 h 32385"/>
              <a:gd name="connsiteX1" fmla="*/ 43815 w 135255"/>
              <a:gd name="connsiteY1" fmla="*/ 7620 h 32385"/>
              <a:gd name="connsiteX2" fmla="*/ 93345 w 135255"/>
              <a:gd name="connsiteY2" fmla="*/ 30480 h 32385"/>
              <a:gd name="connsiteX3" fmla="*/ 135255 w 135255"/>
              <a:gd name="connsiteY3" fmla="*/ 0 h 32385"/>
            </a:gdLst>
            <a:ahLst/>
            <a:cxnLst>
              <a:cxn ang="0">
                <a:pos x="connsiteX0" y="connsiteY0"/>
              </a:cxn>
              <a:cxn ang="0">
                <a:pos x="connsiteX1" y="connsiteY1"/>
              </a:cxn>
              <a:cxn ang="0">
                <a:pos x="connsiteX2" y="connsiteY2"/>
              </a:cxn>
              <a:cxn ang="0">
                <a:pos x="connsiteX3" y="connsiteY3"/>
              </a:cxn>
            </a:cxnLst>
            <a:rect l="l" t="t" r="r" b="b"/>
            <a:pathLst>
              <a:path w="135255" h="32385">
                <a:moveTo>
                  <a:pt x="0" y="32385"/>
                </a:moveTo>
                <a:cubicBezTo>
                  <a:pt x="14129" y="20161"/>
                  <a:pt x="28258" y="7937"/>
                  <a:pt x="43815" y="7620"/>
                </a:cubicBezTo>
                <a:cubicBezTo>
                  <a:pt x="59372" y="7303"/>
                  <a:pt x="78105" y="31750"/>
                  <a:pt x="93345" y="30480"/>
                </a:cubicBezTo>
                <a:cubicBezTo>
                  <a:pt x="108585" y="29210"/>
                  <a:pt x="121920" y="14605"/>
                  <a:pt x="135255" y="0"/>
                </a:cubicBezTo>
              </a:path>
            </a:pathLst>
          </a:cu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Century Gothic" panose="020B0502020202020204"/>
            </a:endParaRPr>
          </a:p>
        </p:txBody>
      </p:sp>
      <p:sp>
        <p:nvSpPr>
          <p:cNvPr id="14" name="Freeform: Shape 13">
            <a:extLst>
              <a:ext uri="{FF2B5EF4-FFF2-40B4-BE49-F238E27FC236}">
                <a16:creationId xmlns:a16="http://schemas.microsoft.com/office/drawing/2014/main" id="{01530016-52AD-4DE5-B269-6DD13ACEFE17}"/>
              </a:ext>
            </a:extLst>
          </p:cNvPr>
          <p:cNvSpPr/>
          <p:nvPr/>
        </p:nvSpPr>
        <p:spPr>
          <a:xfrm rot="5400000" flipH="1">
            <a:off x="6412230" y="3093085"/>
            <a:ext cx="140970" cy="127000"/>
          </a:xfrm>
          <a:custGeom>
            <a:avLst/>
            <a:gdLst>
              <a:gd name="connsiteX0" fmla="*/ 0 w 83820"/>
              <a:gd name="connsiteY0" fmla="*/ 93980 h 93980"/>
              <a:gd name="connsiteX1" fmla="*/ 83820 w 83820"/>
              <a:gd name="connsiteY1" fmla="*/ 0 h 93980"/>
            </a:gdLst>
            <a:ahLst/>
            <a:cxnLst>
              <a:cxn ang="0">
                <a:pos x="connsiteX0" y="connsiteY0"/>
              </a:cxn>
              <a:cxn ang="0">
                <a:pos x="connsiteX1" y="connsiteY1"/>
              </a:cxn>
            </a:cxnLst>
            <a:rect l="l" t="t" r="r" b="b"/>
            <a:pathLst>
              <a:path w="83820" h="93980">
                <a:moveTo>
                  <a:pt x="0" y="93980"/>
                </a:moveTo>
                <a:lnTo>
                  <a:pt x="83820" y="0"/>
                </a:lnTo>
              </a:path>
            </a:pathLst>
          </a:cu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Century Gothic" panose="020B0502020202020204"/>
            </a:endParaRPr>
          </a:p>
        </p:txBody>
      </p:sp>
      <p:sp>
        <p:nvSpPr>
          <p:cNvPr id="16" name="Rectangle: Rounded Corners 15">
            <a:hlinkClick r:id="rId5" action="ppaction://hlinksldjump"/>
            <a:extLst>
              <a:ext uri="{FF2B5EF4-FFF2-40B4-BE49-F238E27FC236}">
                <a16:creationId xmlns:a16="http://schemas.microsoft.com/office/drawing/2014/main" id="{669A1AA2-5641-4B74-AD4E-8A2CC2681B9C}"/>
              </a:ext>
            </a:extLst>
          </p:cNvPr>
          <p:cNvSpPr/>
          <p:nvPr/>
        </p:nvSpPr>
        <p:spPr>
          <a:xfrm>
            <a:off x="3352800" y="4124527"/>
            <a:ext cx="5486400" cy="89494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defTabSz="457200"/>
            <a:r>
              <a:rPr lang="en-US" sz="6000">
                <a:solidFill>
                  <a:prstClr val="white"/>
                </a:solidFill>
                <a:latin typeface="Century Gothic" panose="020B0502020202020204"/>
              </a:rPr>
              <a:t>Ai 4: Liêu</a:t>
            </a:r>
          </a:p>
        </p:txBody>
      </p:sp>
      <p:sp>
        <p:nvSpPr>
          <p:cNvPr id="17" name="Freeform: Shape 16">
            <a:extLst>
              <a:ext uri="{FF2B5EF4-FFF2-40B4-BE49-F238E27FC236}">
                <a16:creationId xmlns:a16="http://schemas.microsoft.com/office/drawing/2014/main" id="{8497EE9A-C64C-43E8-BE2F-1936E0A25688}"/>
              </a:ext>
            </a:extLst>
          </p:cNvPr>
          <p:cNvSpPr/>
          <p:nvPr/>
        </p:nvSpPr>
        <p:spPr>
          <a:xfrm rot="16200000">
            <a:off x="6047652" y="4189878"/>
            <a:ext cx="140970" cy="127000"/>
          </a:xfrm>
          <a:custGeom>
            <a:avLst/>
            <a:gdLst>
              <a:gd name="connsiteX0" fmla="*/ 0 w 83820"/>
              <a:gd name="connsiteY0" fmla="*/ 93980 h 93980"/>
              <a:gd name="connsiteX1" fmla="*/ 83820 w 83820"/>
              <a:gd name="connsiteY1" fmla="*/ 0 h 93980"/>
            </a:gdLst>
            <a:ahLst/>
            <a:cxnLst>
              <a:cxn ang="0">
                <a:pos x="connsiteX0" y="connsiteY0"/>
              </a:cxn>
              <a:cxn ang="0">
                <a:pos x="connsiteX1" y="connsiteY1"/>
              </a:cxn>
            </a:cxnLst>
            <a:rect l="l" t="t" r="r" b="b"/>
            <a:pathLst>
              <a:path w="83820" h="93980">
                <a:moveTo>
                  <a:pt x="0" y="93980"/>
                </a:moveTo>
                <a:lnTo>
                  <a:pt x="83820" y="0"/>
                </a:lnTo>
              </a:path>
            </a:pathLst>
          </a:cu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Century Gothic" panose="020B0502020202020204"/>
            </a:endParaRPr>
          </a:p>
        </p:txBody>
      </p:sp>
      <p:sp>
        <p:nvSpPr>
          <p:cNvPr id="18" name="Arrow: Left 17">
            <a:hlinkClick r:id="rId6" action="ppaction://hlinksldjump"/>
            <a:extLst>
              <a:ext uri="{FF2B5EF4-FFF2-40B4-BE49-F238E27FC236}">
                <a16:creationId xmlns:a16="http://schemas.microsoft.com/office/drawing/2014/main" id="{8186BA2E-FD60-464D-AE1A-680C4F5ACDED}"/>
              </a:ext>
            </a:extLst>
          </p:cNvPr>
          <p:cNvSpPr/>
          <p:nvPr/>
        </p:nvSpPr>
        <p:spPr>
          <a:xfrm>
            <a:off x="5028370" y="5418304"/>
            <a:ext cx="2130357" cy="1055224"/>
          </a:xfrm>
          <a:prstGeom prst="lef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defTabSz="457200"/>
            <a:endParaRPr lang="en-US">
              <a:solidFill>
                <a:prstClr val="white"/>
              </a:solidFill>
              <a:latin typeface="Century Gothic" panose="020B0502020202020204"/>
            </a:endParaRPr>
          </a:p>
        </p:txBody>
      </p:sp>
    </p:spTree>
    <p:extLst>
      <p:ext uri="{BB962C8B-B14F-4D97-AF65-F5344CB8AC3E}">
        <p14:creationId xmlns:p14="http://schemas.microsoft.com/office/powerpoint/2010/main" val="427642982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4"/>
                                        </p:tgtEl>
                                        <p:attrNameLst>
                                          <p:attrName>style.color</p:attrName>
                                        </p:attrNameLst>
                                      </p:cBhvr>
                                      <p:by>
                                        <p:hsl h="0" s="12549" l="25098"/>
                                      </p:by>
                                    </p:animClr>
                                    <p:animClr clrSpc="hsl" dir="cw">
                                      <p:cBhvr>
                                        <p:cTn id="7" dur="500" fill="hold"/>
                                        <p:tgtEl>
                                          <p:spTgt spid="4"/>
                                        </p:tgtEl>
                                        <p:attrNameLst>
                                          <p:attrName>fillcolor</p:attrName>
                                        </p:attrNameLst>
                                      </p:cBhvr>
                                      <p:by>
                                        <p:hsl h="0" s="12549" l="25098"/>
                                      </p:by>
                                    </p:animClr>
                                    <p:animClr clrSpc="hsl" dir="cw">
                                      <p:cBhvr>
                                        <p:cTn id="8" dur="500" fill="hold"/>
                                        <p:tgtEl>
                                          <p:spTgt spid="4"/>
                                        </p:tgtEl>
                                        <p:attrNameLst>
                                          <p:attrName>stroke.color</p:attrName>
                                        </p:attrNameLst>
                                      </p:cBhvr>
                                      <p:by>
                                        <p:hsl h="0" s="12549" l="25098"/>
                                      </p:by>
                                    </p:animClr>
                                    <p:set>
                                      <p:cBhvr>
                                        <p:cTn id="9" dur="500" fill="hold"/>
                                        <p:tgtEl>
                                          <p:spTgt spid="4"/>
                                        </p:tgtEl>
                                        <p:attrNameLst>
                                          <p:attrName>fill.type</p:attrName>
                                        </p:attrNameLst>
                                      </p:cBhvr>
                                      <p:to>
                                        <p:strVal val="solid"/>
                                      </p:to>
                                    </p:set>
                                  </p:childTnLst>
                                </p:cTn>
                              </p:par>
                            </p:childTnLst>
                          </p:cTn>
                        </p:par>
                      </p:childTnLst>
                    </p:cTn>
                  </p:par>
                </p:childTnLst>
              </p:cTn>
              <p:nextCondLst>
                <p:cond evt="onClick" delay="0">
                  <p:tgtEl>
                    <p:spTgt spid="4"/>
                  </p:tgtEl>
                </p:cond>
              </p:nextCondLst>
            </p:seq>
            <p:seq concurrent="1" nextAc="seek">
              <p:cTn id="10" restart="whenNotActive" fill="hold" evtFilter="cancelBubble" nodeType="interactiveSeq">
                <p:stCondLst>
                  <p:cond evt="onClick" delay="0">
                    <p:tgtEl>
                      <p:spTgt spid="5"/>
                    </p:tgtEl>
                  </p:cond>
                </p:stCondLst>
                <p:endSync evt="end" delay="0">
                  <p:rtn val="all"/>
                </p:endSync>
                <p:childTnLst>
                  <p:par>
                    <p:cTn id="11" fill="hold">
                      <p:stCondLst>
                        <p:cond delay="0"/>
                      </p:stCondLst>
                      <p:childTnLst>
                        <p:par>
                          <p:cTn id="12" fill="hold">
                            <p:stCondLst>
                              <p:cond delay="0"/>
                            </p:stCondLst>
                            <p:childTnLst>
                              <p:par>
                                <p:cTn id="13" presetID="30" presetClass="emph" presetSubtype="0" fill="hold" grpId="0" nodeType="clickEffect">
                                  <p:stCondLst>
                                    <p:cond delay="0"/>
                                  </p:stCondLst>
                                  <p:childTnLst>
                                    <p:animClr clrSpc="hsl" dir="cw">
                                      <p:cBhvr override="childStyle">
                                        <p:cTn id="14" dur="500" fill="hold"/>
                                        <p:tgtEl>
                                          <p:spTgt spid="5"/>
                                        </p:tgtEl>
                                        <p:attrNameLst>
                                          <p:attrName>style.color</p:attrName>
                                        </p:attrNameLst>
                                      </p:cBhvr>
                                      <p:by>
                                        <p:hsl h="0" s="12549" l="25098"/>
                                      </p:by>
                                    </p:animClr>
                                    <p:animClr clrSpc="hsl" dir="cw">
                                      <p:cBhvr>
                                        <p:cTn id="15" dur="500" fill="hold"/>
                                        <p:tgtEl>
                                          <p:spTgt spid="5"/>
                                        </p:tgtEl>
                                        <p:attrNameLst>
                                          <p:attrName>fillcolor</p:attrName>
                                        </p:attrNameLst>
                                      </p:cBhvr>
                                      <p:by>
                                        <p:hsl h="0" s="12549" l="25098"/>
                                      </p:by>
                                    </p:animClr>
                                    <p:animClr clrSpc="hsl" dir="cw">
                                      <p:cBhvr>
                                        <p:cTn id="16" dur="500" fill="hold"/>
                                        <p:tgtEl>
                                          <p:spTgt spid="5"/>
                                        </p:tgtEl>
                                        <p:attrNameLst>
                                          <p:attrName>stroke.color</p:attrName>
                                        </p:attrNameLst>
                                      </p:cBhvr>
                                      <p:by>
                                        <p:hsl h="0" s="12549" l="25098"/>
                                      </p:by>
                                    </p:animClr>
                                    <p:set>
                                      <p:cBhvr>
                                        <p:cTn id="17" dur="500" fill="hold"/>
                                        <p:tgtEl>
                                          <p:spTgt spid="5"/>
                                        </p:tgtEl>
                                        <p:attrNameLst>
                                          <p:attrName>fill.type</p:attrName>
                                        </p:attrNameLst>
                                      </p:cBhvr>
                                      <p:to>
                                        <p:strVal val="solid"/>
                                      </p:to>
                                    </p:set>
                                  </p:childTnLst>
                                </p:cTn>
                              </p:par>
                            </p:childTnLst>
                          </p:cTn>
                        </p:par>
                      </p:childTnLst>
                    </p:cTn>
                  </p:par>
                </p:childTnLst>
              </p:cTn>
              <p:nextCondLst>
                <p:cond evt="onClick" delay="0">
                  <p:tgtEl>
                    <p:spTgt spid="5"/>
                  </p:tgtEl>
                </p:cond>
              </p:nextCondLst>
            </p:seq>
            <p:seq concurrent="1" nextAc="seek">
              <p:cTn id="18" restart="whenNotActive" fill="hold" evtFilter="cancelBubble" nodeType="interactiveSeq">
                <p:stCondLst>
                  <p:cond evt="onClick" delay="0">
                    <p:tgtEl>
                      <p:spTgt spid="6"/>
                    </p:tgtEl>
                  </p:cond>
                </p:stCondLst>
                <p:endSync evt="end" delay="0">
                  <p:rtn val="all"/>
                </p:endSync>
                <p:childTnLst>
                  <p:par>
                    <p:cTn id="19" fill="hold">
                      <p:stCondLst>
                        <p:cond delay="0"/>
                      </p:stCondLst>
                      <p:childTnLst>
                        <p:par>
                          <p:cTn id="20" fill="hold">
                            <p:stCondLst>
                              <p:cond delay="0"/>
                            </p:stCondLst>
                            <p:childTnLst>
                              <p:par>
                                <p:cTn id="21" presetID="30" presetClass="emph" presetSubtype="0" fill="hold" grpId="0" nodeType="clickEffect">
                                  <p:stCondLst>
                                    <p:cond delay="0"/>
                                  </p:stCondLst>
                                  <p:childTnLst>
                                    <p:animClr clrSpc="hsl" dir="cw">
                                      <p:cBhvr override="childStyle">
                                        <p:cTn id="22" dur="500" fill="hold"/>
                                        <p:tgtEl>
                                          <p:spTgt spid="6"/>
                                        </p:tgtEl>
                                        <p:attrNameLst>
                                          <p:attrName>style.color</p:attrName>
                                        </p:attrNameLst>
                                      </p:cBhvr>
                                      <p:by>
                                        <p:hsl h="0" s="12549" l="25098"/>
                                      </p:by>
                                    </p:animClr>
                                    <p:animClr clrSpc="hsl" dir="cw">
                                      <p:cBhvr>
                                        <p:cTn id="23" dur="500" fill="hold"/>
                                        <p:tgtEl>
                                          <p:spTgt spid="6"/>
                                        </p:tgtEl>
                                        <p:attrNameLst>
                                          <p:attrName>fillcolor</p:attrName>
                                        </p:attrNameLst>
                                      </p:cBhvr>
                                      <p:by>
                                        <p:hsl h="0" s="12549" l="25098"/>
                                      </p:by>
                                    </p:animClr>
                                    <p:animClr clrSpc="hsl" dir="cw">
                                      <p:cBhvr>
                                        <p:cTn id="24" dur="500" fill="hold"/>
                                        <p:tgtEl>
                                          <p:spTgt spid="6"/>
                                        </p:tgtEl>
                                        <p:attrNameLst>
                                          <p:attrName>stroke.color</p:attrName>
                                        </p:attrNameLst>
                                      </p:cBhvr>
                                      <p:by>
                                        <p:hsl h="0" s="12549" l="25098"/>
                                      </p:by>
                                    </p:animClr>
                                    <p:set>
                                      <p:cBhvr>
                                        <p:cTn id="25" dur="500" fill="hold"/>
                                        <p:tgtEl>
                                          <p:spTgt spid="6"/>
                                        </p:tgtEl>
                                        <p:attrNameLst>
                                          <p:attrName>fill.type</p:attrName>
                                        </p:attrNameLst>
                                      </p:cBhvr>
                                      <p:to>
                                        <p:strVal val="solid"/>
                                      </p:to>
                                    </p:set>
                                  </p:childTnLst>
                                </p:cTn>
                              </p:par>
                            </p:childTnLst>
                          </p:cTn>
                        </p:par>
                      </p:childTnLst>
                    </p:cTn>
                  </p:par>
                </p:childTnLst>
              </p:cTn>
              <p:nextCondLst>
                <p:cond evt="onClick" delay="0">
                  <p:tgtEl>
                    <p:spTgt spid="6"/>
                  </p:tgtEl>
                </p:cond>
              </p:nextCondLst>
            </p:seq>
            <p:seq concurrent="1" nextAc="seek">
              <p:cTn id="26" restart="whenNotActive" fill="hold" evtFilter="cancelBubble" nodeType="interactiveSeq">
                <p:stCondLst>
                  <p:cond evt="onClick" delay="0">
                    <p:tgtEl>
                      <p:spTgt spid="16"/>
                    </p:tgtEl>
                  </p:cond>
                </p:stCondLst>
                <p:endSync evt="end" delay="0">
                  <p:rtn val="all"/>
                </p:endSync>
                <p:childTnLst>
                  <p:par>
                    <p:cTn id="27" fill="hold">
                      <p:stCondLst>
                        <p:cond delay="0"/>
                      </p:stCondLst>
                      <p:childTnLst>
                        <p:par>
                          <p:cTn id="28" fill="hold">
                            <p:stCondLst>
                              <p:cond delay="0"/>
                            </p:stCondLst>
                            <p:childTnLst>
                              <p:par>
                                <p:cTn id="29" presetID="30" presetClass="emph" presetSubtype="0" fill="hold" grpId="0" nodeType="clickEffect">
                                  <p:stCondLst>
                                    <p:cond delay="0"/>
                                  </p:stCondLst>
                                  <p:childTnLst>
                                    <p:animClr clrSpc="hsl" dir="cw">
                                      <p:cBhvr override="childStyle">
                                        <p:cTn id="30" dur="500" fill="hold"/>
                                        <p:tgtEl>
                                          <p:spTgt spid="16"/>
                                        </p:tgtEl>
                                        <p:attrNameLst>
                                          <p:attrName>style.color</p:attrName>
                                        </p:attrNameLst>
                                      </p:cBhvr>
                                      <p:by>
                                        <p:hsl h="0" s="12549" l="25098"/>
                                      </p:by>
                                    </p:animClr>
                                    <p:animClr clrSpc="hsl" dir="cw">
                                      <p:cBhvr>
                                        <p:cTn id="31" dur="500" fill="hold"/>
                                        <p:tgtEl>
                                          <p:spTgt spid="16"/>
                                        </p:tgtEl>
                                        <p:attrNameLst>
                                          <p:attrName>fillcolor</p:attrName>
                                        </p:attrNameLst>
                                      </p:cBhvr>
                                      <p:by>
                                        <p:hsl h="0" s="12549" l="25098"/>
                                      </p:by>
                                    </p:animClr>
                                    <p:animClr clrSpc="hsl" dir="cw">
                                      <p:cBhvr>
                                        <p:cTn id="32" dur="500" fill="hold"/>
                                        <p:tgtEl>
                                          <p:spTgt spid="16"/>
                                        </p:tgtEl>
                                        <p:attrNameLst>
                                          <p:attrName>stroke.color</p:attrName>
                                        </p:attrNameLst>
                                      </p:cBhvr>
                                      <p:by>
                                        <p:hsl h="0" s="12549" l="25098"/>
                                      </p:by>
                                    </p:animClr>
                                    <p:set>
                                      <p:cBhvr>
                                        <p:cTn id="33" dur="500" fill="hold"/>
                                        <p:tgtEl>
                                          <p:spTgt spid="16"/>
                                        </p:tgtEl>
                                        <p:attrNameLst>
                                          <p:attrName>fill.type</p:attrName>
                                        </p:attrNameLst>
                                      </p:cBhvr>
                                      <p:to>
                                        <p:strVal val="solid"/>
                                      </p:to>
                                    </p:set>
                                  </p:childTnLst>
                                </p:cTn>
                              </p:par>
                            </p:childTnLst>
                          </p:cTn>
                        </p:par>
                      </p:childTnLst>
                    </p:cTn>
                  </p:par>
                </p:childTnLst>
              </p:cTn>
              <p:nextCondLst>
                <p:cond evt="onClick" delay="0">
                  <p:tgtEl>
                    <p:spTgt spid="16"/>
                  </p:tgtEl>
                </p:cond>
              </p:nextCondLst>
            </p:seq>
          </p:childTnLst>
        </p:cTn>
      </p:par>
    </p:tnLst>
    <p:bldLst>
      <p:bldP spid="4" grpId="0" animBg="1"/>
      <p:bldP spid="5" grpId="0" animBg="1"/>
      <p:bldP spid="6"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B959C5FB-733B-404D-AC7D-74F56D0A84F2}"/>
              </a:ext>
            </a:extLst>
          </p:cNvPr>
          <p:cNvSpPr/>
          <p:nvPr/>
        </p:nvSpPr>
        <p:spPr>
          <a:xfrm>
            <a:off x="3569643" y="5613723"/>
            <a:ext cx="6693242" cy="925583"/>
          </a:xfrm>
          <a:prstGeom prst="rect">
            <a:avLst/>
          </a:prstGeom>
          <a:solidFill>
            <a:srgbClr val="FFFF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Century Gothic" panose="020B0502020202020204"/>
            </a:endParaRPr>
          </a:p>
        </p:txBody>
      </p:sp>
      <p:grpSp>
        <p:nvGrpSpPr>
          <p:cNvPr id="2" name="Group 1">
            <a:extLst>
              <a:ext uri="{FF2B5EF4-FFF2-40B4-BE49-F238E27FC236}">
                <a16:creationId xmlns:a16="http://schemas.microsoft.com/office/drawing/2014/main" id="{F091014C-4AEA-4A70-9AC1-7E74E8E3FACE}"/>
              </a:ext>
            </a:extLst>
          </p:cNvPr>
          <p:cNvGrpSpPr/>
          <p:nvPr/>
        </p:nvGrpSpPr>
        <p:grpSpPr>
          <a:xfrm>
            <a:off x="1845013" y="194554"/>
            <a:ext cx="5486400" cy="894945"/>
            <a:chOff x="1828800" y="710119"/>
            <a:chExt cx="5486400" cy="894945"/>
          </a:xfrm>
        </p:grpSpPr>
        <p:sp>
          <p:nvSpPr>
            <p:cNvPr id="4" name="Rectangle: Rounded Corners 3">
              <a:extLst>
                <a:ext uri="{FF2B5EF4-FFF2-40B4-BE49-F238E27FC236}">
                  <a16:creationId xmlns:a16="http://schemas.microsoft.com/office/drawing/2014/main" id="{FB131E58-0B6E-4F2A-92C1-5D336C9D7BB6}"/>
                </a:ext>
              </a:extLst>
            </p:cNvPr>
            <p:cNvSpPr/>
            <p:nvPr/>
          </p:nvSpPr>
          <p:spPr>
            <a:xfrm>
              <a:off x="1828800" y="710119"/>
              <a:ext cx="5486400" cy="894945"/>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defTabSz="457200"/>
              <a:r>
                <a:rPr lang="en-US" sz="6000">
                  <a:solidFill>
                    <a:prstClr val="white"/>
                  </a:solidFill>
                  <a:latin typeface="Century Gothic" panose="020B0502020202020204"/>
                </a:rPr>
                <a:t>Ai 1: Dê</a:t>
              </a:r>
            </a:p>
          </p:txBody>
        </p:sp>
        <p:sp>
          <p:nvSpPr>
            <p:cNvPr id="13" name="Freeform: Shape 12">
              <a:extLst>
                <a:ext uri="{FF2B5EF4-FFF2-40B4-BE49-F238E27FC236}">
                  <a16:creationId xmlns:a16="http://schemas.microsoft.com/office/drawing/2014/main" id="{BDFBC647-8524-4592-BEA9-8746A848F0A1}"/>
                </a:ext>
              </a:extLst>
            </p:cNvPr>
            <p:cNvSpPr/>
            <p:nvPr/>
          </p:nvSpPr>
          <p:spPr>
            <a:xfrm>
              <a:off x="4482465" y="777240"/>
              <a:ext cx="135255" cy="32385"/>
            </a:xfrm>
            <a:custGeom>
              <a:avLst/>
              <a:gdLst>
                <a:gd name="connsiteX0" fmla="*/ 0 w 135255"/>
                <a:gd name="connsiteY0" fmla="*/ 32385 h 32385"/>
                <a:gd name="connsiteX1" fmla="*/ 43815 w 135255"/>
                <a:gd name="connsiteY1" fmla="*/ 7620 h 32385"/>
                <a:gd name="connsiteX2" fmla="*/ 93345 w 135255"/>
                <a:gd name="connsiteY2" fmla="*/ 30480 h 32385"/>
                <a:gd name="connsiteX3" fmla="*/ 135255 w 135255"/>
                <a:gd name="connsiteY3" fmla="*/ 0 h 32385"/>
              </a:gdLst>
              <a:ahLst/>
              <a:cxnLst>
                <a:cxn ang="0">
                  <a:pos x="connsiteX0" y="connsiteY0"/>
                </a:cxn>
                <a:cxn ang="0">
                  <a:pos x="connsiteX1" y="connsiteY1"/>
                </a:cxn>
                <a:cxn ang="0">
                  <a:pos x="connsiteX2" y="connsiteY2"/>
                </a:cxn>
                <a:cxn ang="0">
                  <a:pos x="connsiteX3" y="connsiteY3"/>
                </a:cxn>
              </a:cxnLst>
              <a:rect l="l" t="t" r="r" b="b"/>
              <a:pathLst>
                <a:path w="135255" h="32385">
                  <a:moveTo>
                    <a:pt x="0" y="32385"/>
                  </a:moveTo>
                  <a:cubicBezTo>
                    <a:pt x="14129" y="20161"/>
                    <a:pt x="28258" y="7937"/>
                    <a:pt x="43815" y="7620"/>
                  </a:cubicBezTo>
                  <a:cubicBezTo>
                    <a:pt x="59372" y="7303"/>
                    <a:pt x="78105" y="31750"/>
                    <a:pt x="93345" y="30480"/>
                  </a:cubicBezTo>
                  <a:cubicBezTo>
                    <a:pt x="108585" y="29210"/>
                    <a:pt x="121920" y="14605"/>
                    <a:pt x="135255" y="0"/>
                  </a:cubicBezTo>
                </a:path>
              </a:pathLst>
            </a:cu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Century Gothic" panose="020B0502020202020204"/>
              </a:endParaRPr>
            </a:p>
          </p:txBody>
        </p:sp>
      </p:grpSp>
      <p:sp>
        <p:nvSpPr>
          <p:cNvPr id="15" name="Arrow: Left 14">
            <a:hlinkClick r:id="rId2" action="ppaction://hlinksldjump"/>
            <a:extLst>
              <a:ext uri="{FF2B5EF4-FFF2-40B4-BE49-F238E27FC236}">
                <a16:creationId xmlns:a16="http://schemas.microsoft.com/office/drawing/2014/main" id="{525C8F51-2E41-4048-9245-47E9AC5BE068}"/>
              </a:ext>
            </a:extLst>
          </p:cNvPr>
          <p:cNvSpPr/>
          <p:nvPr/>
        </p:nvSpPr>
        <p:spPr>
          <a:xfrm>
            <a:off x="1845013" y="5484081"/>
            <a:ext cx="1259690" cy="1055224"/>
          </a:xfrm>
          <a:prstGeom prst="leftArrow">
            <a:avLst>
              <a:gd name="adj1" fmla="val 50000"/>
              <a:gd name="adj2" fmla="val 119377"/>
            </a:avLst>
          </a:prstGeom>
        </p:spPr>
        <p:style>
          <a:lnRef idx="1">
            <a:schemeClr val="accent3"/>
          </a:lnRef>
          <a:fillRef idx="3">
            <a:schemeClr val="accent3"/>
          </a:fillRef>
          <a:effectRef idx="2">
            <a:schemeClr val="accent3"/>
          </a:effectRef>
          <a:fontRef idx="minor">
            <a:schemeClr val="lt1"/>
          </a:fontRef>
        </p:style>
        <p:txBody>
          <a:bodyPr rtlCol="0" anchor="ctr"/>
          <a:lstStyle/>
          <a:p>
            <a:pPr algn="ctr" defTabSz="457200"/>
            <a:endParaRPr lang="en-US">
              <a:solidFill>
                <a:prstClr val="white"/>
              </a:solidFill>
              <a:latin typeface="Century Gothic" panose="020B0502020202020204"/>
            </a:endParaRPr>
          </a:p>
        </p:txBody>
      </p:sp>
      <p:grpSp>
        <p:nvGrpSpPr>
          <p:cNvPr id="31" name="Group 30">
            <a:extLst>
              <a:ext uri="{FF2B5EF4-FFF2-40B4-BE49-F238E27FC236}">
                <a16:creationId xmlns:a16="http://schemas.microsoft.com/office/drawing/2014/main" id="{715FE550-9987-432E-9366-C228836B438D}"/>
              </a:ext>
            </a:extLst>
          </p:cNvPr>
          <p:cNvGrpSpPr/>
          <p:nvPr/>
        </p:nvGrpSpPr>
        <p:grpSpPr>
          <a:xfrm>
            <a:off x="1717693" y="1412112"/>
            <a:ext cx="8545192" cy="1169044"/>
            <a:chOff x="193693" y="1412112"/>
            <a:chExt cx="8545192" cy="1169044"/>
          </a:xfrm>
        </p:grpSpPr>
        <p:sp>
          <p:nvSpPr>
            <p:cNvPr id="32" name="Rectangle 31">
              <a:extLst>
                <a:ext uri="{FF2B5EF4-FFF2-40B4-BE49-F238E27FC236}">
                  <a16:creationId xmlns:a16="http://schemas.microsoft.com/office/drawing/2014/main" id="{70174257-D0E1-4280-9808-E015596EFB92}"/>
                </a:ext>
              </a:extLst>
            </p:cNvPr>
            <p:cNvSpPr/>
            <p:nvPr/>
          </p:nvSpPr>
          <p:spPr>
            <a:xfrm>
              <a:off x="2187614" y="1412112"/>
              <a:ext cx="6551271" cy="1169043"/>
            </a:xfrm>
            <a:prstGeom prst="rect">
              <a:avLst/>
            </a:prstGeom>
            <a:gradFill>
              <a:gsLst>
                <a:gs pos="0">
                  <a:schemeClr val="accent1">
                    <a:tint val="15000"/>
                    <a:satMod val="250000"/>
                    <a:lumMod val="0"/>
                    <a:lumOff val="100000"/>
                  </a:schemeClr>
                </a:gs>
                <a:gs pos="49000">
                  <a:schemeClr val="accent1">
                    <a:tint val="50000"/>
                    <a:satMod val="200000"/>
                    <a:lumMod val="46000"/>
                    <a:lumOff val="54000"/>
                  </a:schemeClr>
                </a:gs>
                <a:gs pos="50000">
                  <a:schemeClr val="accent1">
                    <a:tint val="64000"/>
                    <a:satMod val="160000"/>
                    <a:lumMod val="51000"/>
                    <a:lumOff val="49000"/>
                  </a:schemeClr>
                </a:gs>
                <a:gs pos="92000">
                  <a:schemeClr val="accent1">
                    <a:tint val="50000"/>
                    <a:satMod val="200000"/>
                    <a:lumMod val="67000"/>
                    <a:lumOff val="33000"/>
                  </a:schemeClr>
                </a:gs>
                <a:gs pos="100000">
                  <a:schemeClr val="accent1">
                    <a:tint val="43000"/>
                    <a:satMod val="190000"/>
                    <a:lumMod val="56000"/>
                    <a:lumOff val="44000"/>
                  </a:schemeClr>
                </a:gs>
              </a:gsLst>
            </a:gradFill>
            <a:ln w="57150"/>
          </p:spPr>
          <p:style>
            <a:lnRef idx="1">
              <a:schemeClr val="accent1"/>
            </a:lnRef>
            <a:fillRef idx="2">
              <a:schemeClr val="accent1"/>
            </a:fillRef>
            <a:effectRef idx="1">
              <a:schemeClr val="accent1"/>
            </a:effectRef>
            <a:fontRef idx="minor">
              <a:schemeClr val="dk1"/>
            </a:fontRef>
          </p:style>
          <p:txBody>
            <a:bodyPr rtlCol="0" anchor="ctr"/>
            <a:lstStyle/>
            <a:p>
              <a:pPr algn="r" defTabSz="457200"/>
              <a:r>
                <a:rPr lang="en-US" sz="2800">
                  <a:solidFill>
                    <a:prstClr val="black"/>
                  </a:solidFill>
                  <a:latin typeface="VNI-Avo" pitchFamily="2" charset="0"/>
                  <a:cs typeface="Tahoma" panose="020B0604030504040204" pitchFamily="34" charset="0"/>
                </a:rPr>
                <a:t>Ngöôøi naøy bieát ñaøn</a:t>
              </a:r>
            </a:p>
          </p:txBody>
        </p:sp>
        <p:sp>
          <p:nvSpPr>
            <p:cNvPr id="33" name="Rectangle: Diagonal Corners Snipped 32">
              <a:extLst>
                <a:ext uri="{FF2B5EF4-FFF2-40B4-BE49-F238E27FC236}">
                  <a16:creationId xmlns:a16="http://schemas.microsoft.com/office/drawing/2014/main" id="{46AA9C09-1448-45F9-9271-BB1B901014E4}"/>
                </a:ext>
              </a:extLst>
            </p:cNvPr>
            <p:cNvSpPr/>
            <p:nvPr/>
          </p:nvSpPr>
          <p:spPr>
            <a:xfrm>
              <a:off x="193693" y="1412113"/>
              <a:ext cx="1851950" cy="1169043"/>
            </a:xfrm>
            <a:prstGeom prst="snip2DiagRect">
              <a:avLst/>
            </a:prstGeom>
            <a:gradFill>
              <a:gsLst>
                <a:gs pos="0">
                  <a:srgbClr val="FFFF00"/>
                </a:gs>
                <a:gs pos="49000">
                  <a:srgbClr val="FFFF00">
                    <a:lumMod val="61000"/>
                  </a:srgbClr>
                </a:gs>
                <a:gs pos="50000">
                  <a:srgbClr val="FFFF00">
                    <a:lumMod val="70000"/>
                  </a:srgbClr>
                </a:gs>
                <a:gs pos="92000">
                  <a:srgbClr val="FFC000"/>
                </a:gs>
                <a:gs pos="100000">
                  <a:srgbClr val="FFC000">
                    <a:lumMod val="48000"/>
                    <a:lumOff val="52000"/>
                  </a:srgbClr>
                </a:gs>
              </a:gsLst>
            </a:gradFill>
            <a:ln w="57150"/>
            <a:scene3d>
              <a:camera prst="orthographicFront" fov="0">
                <a:rot lat="0" lon="0" rev="0"/>
              </a:camera>
              <a:lightRig rig="contrasting" dir="t">
                <a:rot lat="0" lon="0" rev="1500000"/>
              </a:lightRig>
            </a:scene3d>
            <a:sp3d extrusionH="127000" contourW="88900" prstMaterial="powder">
              <a:bevelT w="50800" h="63500"/>
              <a:contourClr>
                <a:srgbClr val="FFFF00"/>
              </a:contourClr>
            </a:sp3d>
          </p:spPr>
          <p:style>
            <a:lnRef idx="0">
              <a:schemeClr val="accent5"/>
            </a:lnRef>
            <a:fillRef idx="3">
              <a:schemeClr val="accent5"/>
            </a:fillRef>
            <a:effectRef idx="3">
              <a:schemeClr val="accent5"/>
            </a:effectRef>
            <a:fontRef idx="minor">
              <a:schemeClr val="lt1"/>
            </a:fontRef>
          </p:style>
          <p:txBody>
            <a:bodyPr rtlCol="0" anchor="ctr"/>
            <a:lstStyle/>
            <a:p>
              <a:pPr algn="ctr" defTabSz="457200"/>
              <a:r>
                <a:rPr lang="en-US" sz="6600" b="1">
                  <a:solidFill>
                    <a:prstClr val="white"/>
                  </a:solidFill>
                  <a:latin typeface="Century Gothic" panose="020B0502020202020204"/>
                </a:rPr>
                <a:t>70</a:t>
              </a:r>
            </a:p>
          </p:txBody>
        </p:sp>
      </p:grpSp>
      <p:grpSp>
        <p:nvGrpSpPr>
          <p:cNvPr id="34" name="Group 33">
            <a:extLst>
              <a:ext uri="{FF2B5EF4-FFF2-40B4-BE49-F238E27FC236}">
                <a16:creationId xmlns:a16="http://schemas.microsoft.com/office/drawing/2014/main" id="{155F38BE-71BE-4851-8539-697E919387E0}"/>
              </a:ext>
            </a:extLst>
          </p:cNvPr>
          <p:cNvGrpSpPr/>
          <p:nvPr/>
        </p:nvGrpSpPr>
        <p:grpSpPr>
          <a:xfrm>
            <a:off x="1717693" y="2823379"/>
            <a:ext cx="8545192" cy="1169044"/>
            <a:chOff x="193693" y="1412112"/>
            <a:chExt cx="8545192" cy="1169044"/>
          </a:xfrm>
        </p:grpSpPr>
        <p:sp>
          <p:nvSpPr>
            <p:cNvPr id="35" name="Rectangle 34">
              <a:extLst>
                <a:ext uri="{FF2B5EF4-FFF2-40B4-BE49-F238E27FC236}">
                  <a16:creationId xmlns:a16="http://schemas.microsoft.com/office/drawing/2014/main" id="{CBA1E38D-D4C2-4089-BB5F-FCE11994B673}"/>
                </a:ext>
              </a:extLst>
            </p:cNvPr>
            <p:cNvSpPr/>
            <p:nvPr/>
          </p:nvSpPr>
          <p:spPr>
            <a:xfrm>
              <a:off x="2187614" y="1412112"/>
              <a:ext cx="6551271" cy="1169043"/>
            </a:xfrm>
            <a:prstGeom prst="rect">
              <a:avLst/>
            </a:prstGeom>
            <a:gradFill>
              <a:gsLst>
                <a:gs pos="0">
                  <a:schemeClr val="accent1">
                    <a:tint val="15000"/>
                    <a:satMod val="250000"/>
                    <a:lumMod val="0"/>
                    <a:lumOff val="100000"/>
                  </a:schemeClr>
                </a:gs>
                <a:gs pos="49000">
                  <a:schemeClr val="accent1">
                    <a:tint val="50000"/>
                    <a:satMod val="200000"/>
                    <a:lumMod val="46000"/>
                    <a:lumOff val="54000"/>
                  </a:schemeClr>
                </a:gs>
                <a:gs pos="50000">
                  <a:schemeClr val="accent1">
                    <a:tint val="64000"/>
                    <a:satMod val="160000"/>
                    <a:lumMod val="51000"/>
                    <a:lumOff val="49000"/>
                  </a:schemeClr>
                </a:gs>
                <a:gs pos="92000">
                  <a:schemeClr val="accent1">
                    <a:tint val="50000"/>
                    <a:satMod val="200000"/>
                    <a:lumMod val="67000"/>
                    <a:lumOff val="33000"/>
                  </a:schemeClr>
                </a:gs>
                <a:gs pos="100000">
                  <a:schemeClr val="accent1">
                    <a:tint val="43000"/>
                    <a:satMod val="190000"/>
                    <a:lumMod val="56000"/>
                    <a:lumOff val="44000"/>
                  </a:schemeClr>
                </a:gs>
              </a:gsLst>
            </a:gradFill>
            <a:ln w="57150"/>
          </p:spPr>
          <p:style>
            <a:lnRef idx="1">
              <a:schemeClr val="accent1"/>
            </a:lnRef>
            <a:fillRef idx="2">
              <a:schemeClr val="accent1"/>
            </a:fillRef>
            <a:effectRef idx="1">
              <a:schemeClr val="accent1"/>
            </a:effectRef>
            <a:fontRef idx="minor">
              <a:schemeClr val="dk1"/>
            </a:fontRef>
          </p:style>
          <p:txBody>
            <a:bodyPr rtlCol="0" anchor="ctr"/>
            <a:lstStyle/>
            <a:p>
              <a:pPr algn="r" defTabSz="457200"/>
              <a:r>
                <a:rPr lang="en-US" sz="2800">
                  <a:solidFill>
                    <a:prstClr val="black"/>
                  </a:solidFill>
                  <a:latin typeface="VNI-Avo" pitchFamily="2" charset="0"/>
                  <a:cs typeface="Tahoma" panose="020B0604030504040204" pitchFamily="34" charset="0"/>
                </a:rPr>
                <a:t>Bieát chaên chieân</a:t>
              </a:r>
            </a:p>
          </p:txBody>
        </p:sp>
        <p:sp>
          <p:nvSpPr>
            <p:cNvPr id="36" name="Rectangle: Diagonal Corners Snipped 35">
              <a:extLst>
                <a:ext uri="{FF2B5EF4-FFF2-40B4-BE49-F238E27FC236}">
                  <a16:creationId xmlns:a16="http://schemas.microsoft.com/office/drawing/2014/main" id="{C531BF25-F86C-42E7-9836-7557CEC892EA}"/>
                </a:ext>
              </a:extLst>
            </p:cNvPr>
            <p:cNvSpPr/>
            <p:nvPr/>
          </p:nvSpPr>
          <p:spPr>
            <a:xfrm>
              <a:off x="193693" y="1412113"/>
              <a:ext cx="1851950" cy="1169043"/>
            </a:xfrm>
            <a:prstGeom prst="snip2DiagRect">
              <a:avLst/>
            </a:prstGeom>
            <a:gradFill>
              <a:gsLst>
                <a:gs pos="0">
                  <a:srgbClr val="FFFF00">
                    <a:lumMod val="65000"/>
                  </a:srgbClr>
                </a:gs>
                <a:gs pos="49000">
                  <a:srgbClr val="FFFF00">
                    <a:lumMod val="72000"/>
                  </a:srgbClr>
                </a:gs>
                <a:gs pos="50000">
                  <a:srgbClr val="FFFF00">
                    <a:lumMod val="43000"/>
                  </a:srgbClr>
                </a:gs>
                <a:gs pos="92000">
                  <a:srgbClr val="FFC000">
                    <a:lumMod val="85000"/>
                  </a:srgbClr>
                </a:gs>
                <a:gs pos="100000">
                  <a:srgbClr val="FFC000">
                    <a:lumMod val="81000"/>
                    <a:lumOff val="19000"/>
                  </a:srgbClr>
                </a:gs>
              </a:gsLst>
            </a:gradFill>
            <a:ln w="57150"/>
            <a:scene3d>
              <a:camera prst="orthographicFront" fov="0">
                <a:rot lat="0" lon="0" rev="0"/>
              </a:camera>
              <a:lightRig rig="contrasting" dir="t">
                <a:rot lat="0" lon="0" rev="1500000"/>
              </a:lightRig>
            </a:scene3d>
            <a:sp3d extrusionH="127000" contourW="88900" prstMaterial="powder">
              <a:bevelT w="50800" h="63500"/>
              <a:contourClr>
                <a:srgbClr val="FFFF00"/>
              </a:contourClr>
            </a:sp3d>
          </p:spPr>
          <p:style>
            <a:lnRef idx="0">
              <a:schemeClr val="accent5"/>
            </a:lnRef>
            <a:fillRef idx="3">
              <a:schemeClr val="accent5"/>
            </a:fillRef>
            <a:effectRef idx="3">
              <a:schemeClr val="accent5"/>
            </a:effectRef>
            <a:fontRef idx="minor">
              <a:schemeClr val="lt1"/>
            </a:fontRef>
          </p:style>
          <p:txBody>
            <a:bodyPr rtlCol="0" anchor="ctr"/>
            <a:lstStyle/>
            <a:p>
              <a:pPr algn="ctr" defTabSz="457200"/>
              <a:r>
                <a:rPr lang="en-US" sz="6600" b="1">
                  <a:solidFill>
                    <a:prstClr val="white"/>
                  </a:solidFill>
                  <a:latin typeface="Century Gothic" panose="020B0502020202020204"/>
                </a:rPr>
                <a:t>50</a:t>
              </a:r>
            </a:p>
          </p:txBody>
        </p:sp>
      </p:grpSp>
      <p:grpSp>
        <p:nvGrpSpPr>
          <p:cNvPr id="37" name="Group 36">
            <a:extLst>
              <a:ext uri="{FF2B5EF4-FFF2-40B4-BE49-F238E27FC236}">
                <a16:creationId xmlns:a16="http://schemas.microsoft.com/office/drawing/2014/main" id="{3863748D-FC78-4F47-A5D8-094BBDDC19CF}"/>
              </a:ext>
            </a:extLst>
          </p:cNvPr>
          <p:cNvGrpSpPr/>
          <p:nvPr/>
        </p:nvGrpSpPr>
        <p:grpSpPr>
          <a:xfrm>
            <a:off x="1717693" y="4234646"/>
            <a:ext cx="8545192" cy="1169044"/>
            <a:chOff x="193693" y="1412112"/>
            <a:chExt cx="8545192" cy="1169044"/>
          </a:xfrm>
        </p:grpSpPr>
        <p:sp>
          <p:nvSpPr>
            <p:cNvPr id="38" name="Rectangle 37">
              <a:extLst>
                <a:ext uri="{FF2B5EF4-FFF2-40B4-BE49-F238E27FC236}">
                  <a16:creationId xmlns:a16="http://schemas.microsoft.com/office/drawing/2014/main" id="{F603C40B-1721-4B56-ACB8-51A2ACDB320C}"/>
                </a:ext>
              </a:extLst>
            </p:cNvPr>
            <p:cNvSpPr/>
            <p:nvPr/>
          </p:nvSpPr>
          <p:spPr>
            <a:xfrm>
              <a:off x="2187614" y="1412112"/>
              <a:ext cx="6551271" cy="1169043"/>
            </a:xfrm>
            <a:prstGeom prst="rect">
              <a:avLst/>
            </a:prstGeom>
            <a:gradFill>
              <a:gsLst>
                <a:gs pos="0">
                  <a:schemeClr val="accent1">
                    <a:tint val="15000"/>
                    <a:satMod val="250000"/>
                    <a:lumMod val="0"/>
                    <a:lumOff val="100000"/>
                  </a:schemeClr>
                </a:gs>
                <a:gs pos="49000">
                  <a:schemeClr val="accent1">
                    <a:tint val="50000"/>
                    <a:satMod val="200000"/>
                    <a:lumMod val="46000"/>
                    <a:lumOff val="54000"/>
                  </a:schemeClr>
                </a:gs>
                <a:gs pos="50000">
                  <a:schemeClr val="accent1">
                    <a:tint val="64000"/>
                    <a:satMod val="160000"/>
                    <a:lumMod val="51000"/>
                    <a:lumOff val="49000"/>
                  </a:schemeClr>
                </a:gs>
                <a:gs pos="92000">
                  <a:schemeClr val="accent1">
                    <a:tint val="50000"/>
                    <a:satMod val="200000"/>
                    <a:lumMod val="67000"/>
                    <a:lumOff val="33000"/>
                  </a:schemeClr>
                </a:gs>
                <a:gs pos="100000">
                  <a:schemeClr val="accent1">
                    <a:tint val="43000"/>
                    <a:satMod val="190000"/>
                    <a:lumMod val="56000"/>
                    <a:lumOff val="44000"/>
                  </a:schemeClr>
                </a:gs>
              </a:gsLst>
            </a:gradFill>
            <a:ln w="57150"/>
          </p:spPr>
          <p:style>
            <a:lnRef idx="1">
              <a:schemeClr val="accent1"/>
            </a:lnRef>
            <a:fillRef idx="2">
              <a:schemeClr val="accent1"/>
            </a:fillRef>
            <a:effectRef idx="1">
              <a:schemeClr val="accent1"/>
            </a:effectRef>
            <a:fontRef idx="minor">
              <a:schemeClr val="dk1"/>
            </a:fontRef>
          </p:style>
          <p:txBody>
            <a:bodyPr rtlCol="0" anchor="ctr"/>
            <a:lstStyle/>
            <a:p>
              <a:pPr algn="r" defTabSz="457200"/>
              <a:r>
                <a:rPr lang="en-US" sz="2800">
                  <a:solidFill>
                    <a:prstClr val="black"/>
                  </a:solidFill>
                  <a:latin typeface="VNI-Avo" pitchFamily="2" charset="0"/>
                  <a:cs typeface="Tahoma" panose="020B0604030504040204" pitchFamily="34" charset="0"/>
                </a:rPr>
                <a:t>Vaø laøm vua</a:t>
              </a:r>
            </a:p>
          </p:txBody>
        </p:sp>
        <p:sp>
          <p:nvSpPr>
            <p:cNvPr id="39" name="Rectangle: Diagonal Corners Snipped 38">
              <a:extLst>
                <a:ext uri="{FF2B5EF4-FFF2-40B4-BE49-F238E27FC236}">
                  <a16:creationId xmlns:a16="http://schemas.microsoft.com/office/drawing/2014/main" id="{CDB9EB80-268D-4D95-894B-0B552DF730CC}"/>
                </a:ext>
              </a:extLst>
            </p:cNvPr>
            <p:cNvSpPr/>
            <p:nvPr/>
          </p:nvSpPr>
          <p:spPr>
            <a:xfrm>
              <a:off x="193693" y="1412113"/>
              <a:ext cx="1851950" cy="1169043"/>
            </a:xfrm>
            <a:prstGeom prst="snip2DiagRect">
              <a:avLst/>
            </a:prstGeom>
            <a:gradFill>
              <a:gsLst>
                <a:gs pos="0">
                  <a:srgbClr val="FF0000">
                    <a:lumMod val="16000"/>
                    <a:lumOff val="84000"/>
                  </a:srgbClr>
                </a:gs>
                <a:gs pos="49000">
                  <a:srgbClr val="FF0000">
                    <a:lumMod val="64000"/>
                    <a:lumOff val="36000"/>
                  </a:srgbClr>
                </a:gs>
                <a:gs pos="50000">
                  <a:srgbClr val="FF0000"/>
                </a:gs>
                <a:gs pos="92000">
                  <a:srgbClr val="FF0000">
                    <a:lumMod val="73000"/>
                    <a:lumOff val="27000"/>
                  </a:srgbClr>
                </a:gs>
                <a:gs pos="100000">
                  <a:srgbClr val="FF0000">
                    <a:lumMod val="52000"/>
                    <a:lumOff val="48000"/>
                  </a:srgbClr>
                </a:gs>
              </a:gsLst>
            </a:gradFill>
            <a:ln/>
            <a:scene3d>
              <a:camera prst="orthographicFront" fov="0">
                <a:rot lat="0" lon="0" rev="0"/>
              </a:camera>
              <a:lightRig rig="contrasting" dir="t">
                <a:rot lat="0" lon="0" rev="1500000"/>
              </a:lightRig>
            </a:scene3d>
            <a:sp3d extrusionH="127000" contourW="88900" prstMaterial="powder">
              <a:bevelT w="50800" h="63500"/>
              <a:contourClr>
                <a:srgbClr val="FFFF00"/>
              </a:contourClr>
            </a:sp3d>
          </p:spPr>
          <p:style>
            <a:lnRef idx="0">
              <a:schemeClr val="accent6"/>
            </a:lnRef>
            <a:fillRef idx="3">
              <a:schemeClr val="accent6"/>
            </a:fillRef>
            <a:effectRef idx="3">
              <a:schemeClr val="accent6"/>
            </a:effectRef>
            <a:fontRef idx="minor">
              <a:schemeClr val="lt1"/>
            </a:fontRef>
          </p:style>
          <p:txBody>
            <a:bodyPr rtlCol="0" anchor="ctr"/>
            <a:lstStyle/>
            <a:p>
              <a:pPr algn="ctr" defTabSz="457200"/>
              <a:r>
                <a:rPr lang="en-US" sz="6600" b="1">
                  <a:solidFill>
                    <a:prstClr val="white"/>
                  </a:solidFill>
                  <a:latin typeface="Century Gothic" panose="020B0502020202020204"/>
                </a:rPr>
                <a:t>30</a:t>
              </a:r>
            </a:p>
          </p:txBody>
        </p:sp>
      </p:grpSp>
      <p:sp>
        <p:nvSpPr>
          <p:cNvPr id="40" name="Rectangle 39">
            <a:extLst>
              <a:ext uri="{FF2B5EF4-FFF2-40B4-BE49-F238E27FC236}">
                <a16:creationId xmlns:a16="http://schemas.microsoft.com/office/drawing/2014/main" id="{CB0CBD34-407C-455D-A378-D770D83D1D1B}"/>
              </a:ext>
            </a:extLst>
          </p:cNvPr>
          <p:cNvSpPr/>
          <p:nvPr/>
        </p:nvSpPr>
        <p:spPr>
          <a:xfrm>
            <a:off x="3569643" y="5615976"/>
            <a:ext cx="6693242" cy="830997"/>
          </a:xfrm>
          <a:prstGeom prst="rect">
            <a:avLst/>
          </a:prstGeom>
          <a:noFill/>
        </p:spPr>
        <p:txBody>
          <a:bodyPr wrap="square" lIns="91440" tIns="45720" rIns="91440" bIns="45720">
            <a:spAutoFit/>
          </a:bodyPr>
          <a:lstStyle/>
          <a:p>
            <a:pPr algn="ctr" defTabSz="457200"/>
            <a:r>
              <a:rPr lang="en-US" sz="4800" b="1">
                <a:ln w="13462">
                  <a:solidFill>
                    <a:prstClr val="black"/>
                  </a:solidFill>
                  <a:prstDash val="solid"/>
                </a:ln>
                <a:solidFill>
                  <a:prstClr val="white">
                    <a:lumMod val="85000"/>
                    <a:lumOff val="15000"/>
                  </a:prstClr>
                </a:solidFill>
                <a:effectLst>
                  <a:outerShdw dist="38100" dir="2700000" algn="bl" rotWithShape="0">
                    <a:srgbClr val="983C27"/>
                  </a:outerShdw>
                </a:effectLst>
                <a:latin typeface="Tahoma" panose="020B0604030504040204" pitchFamily="34" charset="0"/>
                <a:ea typeface="Tahoma" panose="020B0604030504040204" pitchFamily="34" charset="0"/>
                <a:cs typeface="Tahoma" panose="020B0604030504040204" pitchFamily="34" charset="0"/>
              </a:rPr>
              <a:t>ĐA-VÍT</a:t>
            </a:r>
          </a:p>
        </p:txBody>
      </p:sp>
    </p:spTree>
    <p:extLst>
      <p:ext uri="{BB962C8B-B14F-4D97-AF65-F5344CB8AC3E}">
        <p14:creationId xmlns:p14="http://schemas.microsoft.com/office/powerpoint/2010/main" val="2681023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750"/>
                                        <p:tgtEl>
                                          <p:spTgt spid="31"/>
                                        </p:tgtEl>
                                      </p:cBhvr>
                                    </p:animEffect>
                                    <p:anim calcmode="lin" valueType="num">
                                      <p:cBhvr>
                                        <p:cTn id="8" dur="750" fill="hold"/>
                                        <p:tgtEl>
                                          <p:spTgt spid="31"/>
                                        </p:tgtEl>
                                        <p:attrNameLst>
                                          <p:attrName>ppt_x</p:attrName>
                                        </p:attrNameLst>
                                      </p:cBhvr>
                                      <p:tavLst>
                                        <p:tav tm="0">
                                          <p:val>
                                            <p:strVal val="#ppt_x"/>
                                          </p:val>
                                        </p:tav>
                                        <p:tav tm="100000">
                                          <p:val>
                                            <p:strVal val="#ppt_x"/>
                                          </p:val>
                                        </p:tav>
                                      </p:tavLst>
                                    </p:anim>
                                    <p:anim calcmode="lin" valueType="num">
                                      <p:cBhvr>
                                        <p:cTn id="9" dur="75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fade">
                                      <p:cBhvr>
                                        <p:cTn id="14" dur="750"/>
                                        <p:tgtEl>
                                          <p:spTgt spid="34"/>
                                        </p:tgtEl>
                                      </p:cBhvr>
                                    </p:animEffect>
                                    <p:anim calcmode="lin" valueType="num">
                                      <p:cBhvr>
                                        <p:cTn id="15" dur="750" fill="hold"/>
                                        <p:tgtEl>
                                          <p:spTgt spid="34"/>
                                        </p:tgtEl>
                                        <p:attrNameLst>
                                          <p:attrName>ppt_x</p:attrName>
                                        </p:attrNameLst>
                                      </p:cBhvr>
                                      <p:tavLst>
                                        <p:tav tm="0">
                                          <p:val>
                                            <p:strVal val="#ppt_x"/>
                                          </p:val>
                                        </p:tav>
                                        <p:tav tm="100000">
                                          <p:val>
                                            <p:strVal val="#ppt_x"/>
                                          </p:val>
                                        </p:tav>
                                      </p:tavLst>
                                    </p:anim>
                                    <p:anim calcmode="lin" valueType="num">
                                      <p:cBhvr>
                                        <p:cTn id="16" dur="75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fade">
                                      <p:cBhvr>
                                        <p:cTn id="21" dur="750"/>
                                        <p:tgtEl>
                                          <p:spTgt spid="37"/>
                                        </p:tgtEl>
                                      </p:cBhvr>
                                    </p:animEffect>
                                    <p:anim calcmode="lin" valueType="num">
                                      <p:cBhvr>
                                        <p:cTn id="22" dur="750" fill="hold"/>
                                        <p:tgtEl>
                                          <p:spTgt spid="37"/>
                                        </p:tgtEl>
                                        <p:attrNameLst>
                                          <p:attrName>ppt_x</p:attrName>
                                        </p:attrNameLst>
                                      </p:cBhvr>
                                      <p:tavLst>
                                        <p:tav tm="0">
                                          <p:val>
                                            <p:strVal val="#ppt_x"/>
                                          </p:val>
                                        </p:tav>
                                        <p:tav tm="100000">
                                          <p:val>
                                            <p:strVal val="#ppt_x"/>
                                          </p:val>
                                        </p:tav>
                                      </p:tavLst>
                                    </p:anim>
                                    <p:anim calcmode="lin" valueType="num">
                                      <p:cBhvr>
                                        <p:cTn id="23" dur="75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24" restart="whenNotActive" fill="hold" evtFilter="cancelBubble" nodeType="interactiveSeq">
                <p:stCondLst>
                  <p:cond evt="onClick" delay="0">
                    <p:tgtEl>
                      <p:spTgt spid="41"/>
                    </p:tgtEl>
                  </p:cond>
                </p:stCondLst>
                <p:endSync evt="end" delay="0">
                  <p:rtn val="all"/>
                </p:endSync>
                <p:childTnLst>
                  <p:par>
                    <p:cTn id="25" fill="hold">
                      <p:stCondLst>
                        <p:cond delay="0"/>
                      </p:stCondLst>
                      <p:childTnLst>
                        <p:par>
                          <p:cTn id="26" fill="hold">
                            <p:stCondLst>
                              <p:cond delay="0"/>
                            </p:stCondLst>
                            <p:childTnLst>
                              <p:par>
                                <p:cTn id="27" presetID="17" presetClass="entr" presetSubtype="10" fill="hold" grpId="0" nodeType="click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p:cTn id="29" dur="500" fill="hold"/>
                                        <p:tgtEl>
                                          <p:spTgt spid="40"/>
                                        </p:tgtEl>
                                        <p:attrNameLst>
                                          <p:attrName>ppt_w</p:attrName>
                                        </p:attrNameLst>
                                      </p:cBhvr>
                                      <p:tavLst>
                                        <p:tav tm="0">
                                          <p:val>
                                            <p:fltVal val="0"/>
                                          </p:val>
                                        </p:tav>
                                        <p:tav tm="100000">
                                          <p:val>
                                            <p:strVal val="#ppt_w"/>
                                          </p:val>
                                        </p:tav>
                                      </p:tavLst>
                                    </p:anim>
                                    <p:anim calcmode="lin" valueType="num">
                                      <p:cBhvr>
                                        <p:cTn id="30" dur="500" fill="hold"/>
                                        <p:tgtEl>
                                          <p:spTgt spid="40"/>
                                        </p:tgtEl>
                                        <p:attrNameLst>
                                          <p:attrName>ppt_h</p:attrName>
                                        </p:attrNameLst>
                                      </p:cBhvr>
                                      <p:tavLst>
                                        <p:tav tm="0">
                                          <p:val>
                                            <p:strVal val="#ppt_h"/>
                                          </p:val>
                                        </p:tav>
                                        <p:tav tm="100000">
                                          <p:val>
                                            <p:strVal val="#ppt_h"/>
                                          </p:val>
                                        </p:tav>
                                      </p:tavLst>
                                    </p:anim>
                                  </p:childTnLst>
                                </p:cTn>
                              </p:par>
                            </p:childTnLst>
                          </p:cTn>
                        </p:par>
                      </p:childTnLst>
                    </p:cTn>
                  </p:par>
                </p:childTnLst>
              </p:cTn>
              <p:nextCondLst>
                <p:cond evt="onClick" delay="0">
                  <p:tgtEl>
                    <p:spTgt spid="41"/>
                  </p:tgtEl>
                </p:cond>
              </p:nextCondLst>
            </p:seq>
          </p:childTnLst>
        </p:cTn>
      </p:par>
    </p:tnLst>
    <p:bldLst>
      <p:bldP spid="4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4005550-15A4-4998-A678-158F67A175FF}"/>
              </a:ext>
            </a:extLst>
          </p:cNvPr>
          <p:cNvGrpSpPr/>
          <p:nvPr/>
        </p:nvGrpSpPr>
        <p:grpSpPr>
          <a:xfrm>
            <a:off x="1845013" y="194553"/>
            <a:ext cx="5486400" cy="894945"/>
            <a:chOff x="1828800" y="1838528"/>
            <a:chExt cx="5486400" cy="894945"/>
          </a:xfrm>
        </p:grpSpPr>
        <p:sp>
          <p:nvSpPr>
            <p:cNvPr id="5" name="Rectangle: Rounded Corners 4">
              <a:extLst>
                <a:ext uri="{FF2B5EF4-FFF2-40B4-BE49-F238E27FC236}">
                  <a16:creationId xmlns:a16="http://schemas.microsoft.com/office/drawing/2014/main" id="{1FA5DD9A-4638-48C9-8DD4-B5C72ABA332F}"/>
                </a:ext>
              </a:extLst>
            </p:cNvPr>
            <p:cNvSpPr/>
            <p:nvPr/>
          </p:nvSpPr>
          <p:spPr>
            <a:xfrm>
              <a:off x="1828800" y="1838528"/>
              <a:ext cx="5486400" cy="894945"/>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6000">
                  <a:solidFill>
                    <a:prstClr val="white"/>
                  </a:solidFill>
                  <a:latin typeface="Century Gothic" panose="020B0502020202020204"/>
                </a:rPr>
                <a:t>Ai 2: </a:t>
              </a:r>
              <a:r>
                <a:rPr lang="en-US" sz="6000" err="1">
                  <a:solidFill>
                    <a:prstClr val="white"/>
                  </a:solidFill>
                  <a:latin typeface="Century Gothic" panose="020B0502020202020204"/>
                </a:rPr>
                <a:t>Thuong</a:t>
              </a:r>
              <a:endParaRPr lang="en-US" sz="6000">
                <a:solidFill>
                  <a:prstClr val="white"/>
                </a:solidFill>
                <a:latin typeface="Century Gothic" panose="020B0502020202020204"/>
              </a:endParaRPr>
            </a:p>
          </p:txBody>
        </p:sp>
        <p:sp>
          <p:nvSpPr>
            <p:cNvPr id="6" name="Freeform: Shape 5">
              <a:extLst>
                <a:ext uri="{FF2B5EF4-FFF2-40B4-BE49-F238E27FC236}">
                  <a16:creationId xmlns:a16="http://schemas.microsoft.com/office/drawing/2014/main" id="{ABD1E512-3A5F-48F7-B3A3-8C01356261A4}"/>
                </a:ext>
              </a:extLst>
            </p:cNvPr>
            <p:cNvSpPr/>
            <p:nvPr/>
          </p:nvSpPr>
          <p:spPr>
            <a:xfrm>
              <a:off x="5316220" y="2087245"/>
              <a:ext cx="83820" cy="93980"/>
            </a:xfrm>
            <a:custGeom>
              <a:avLst/>
              <a:gdLst>
                <a:gd name="connsiteX0" fmla="*/ 0 w 83820"/>
                <a:gd name="connsiteY0" fmla="*/ 93980 h 93980"/>
                <a:gd name="connsiteX1" fmla="*/ 83820 w 83820"/>
                <a:gd name="connsiteY1" fmla="*/ 0 h 93980"/>
              </a:gdLst>
              <a:ahLst/>
              <a:cxnLst>
                <a:cxn ang="0">
                  <a:pos x="connsiteX0" y="connsiteY0"/>
                </a:cxn>
                <a:cxn ang="0">
                  <a:pos x="connsiteX1" y="connsiteY1"/>
                </a:cxn>
              </a:cxnLst>
              <a:rect l="l" t="t" r="r" b="b"/>
              <a:pathLst>
                <a:path w="83820" h="93980">
                  <a:moveTo>
                    <a:pt x="0" y="93980"/>
                  </a:moveTo>
                  <a:lnTo>
                    <a:pt x="83820" y="0"/>
                  </a:lnTo>
                </a:path>
              </a:pathLst>
            </a:cu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Century Gothic" panose="020B0502020202020204"/>
              </a:endParaRPr>
            </a:p>
          </p:txBody>
        </p:sp>
        <p:sp>
          <p:nvSpPr>
            <p:cNvPr id="7" name="Freeform: Shape 6">
              <a:extLst>
                <a:ext uri="{FF2B5EF4-FFF2-40B4-BE49-F238E27FC236}">
                  <a16:creationId xmlns:a16="http://schemas.microsoft.com/office/drawing/2014/main" id="{B480A111-5F5F-4A31-A9B7-7729A3968B02}"/>
                </a:ext>
              </a:extLst>
            </p:cNvPr>
            <p:cNvSpPr/>
            <p:nvPr/>
          </p:nvSpPr>
          <p:spPr>
            <a:xfrm rot="16200000">
              <a:off x="5111115" y="1942465"/>
              <a:ext cx="140970" cy="127000"/>
            </a:xfrm>
            <a:custGeom>
              <a:avLst/>
              <a:gdLst>
                <a:gd name="connsiteX0" fmla="*/ 0 w 83820"/>
                <a:gd name="connsiteY0" fmla="*/ 93980 h 93980"/>
                <a:gd name="connsiteX1" fmla="*/ 83820 w 83820"/>
                <a:gd name="connsiteY1" fmla="*/ 0 h 93980"/>
              </a:gdLst>
              <a:ahLst/>
              <a:cxnLst>
                <a:cxn ang="0">
                  <a:pos x="connsiteX0" y="connsiteY0"/>
                </a:cxn>
                <a:cxn ang="0">
                  <a:pos x="connsiteX1" y="connsiteY1"/>
                </a:cxn>
              </a:cxnLst>
              <a:rect l="l" t="t" r="r" b="b"/>
              <a:pathLst>
                <a:path w="83820" h="93980">
                  <a:moveTo>
                    <a:pt x="0" y="93980"/>
                  </a:moveTo>
                  <a:lnTo>
                    <a:pt x="83820" y="0"/>
                  </a:lnTo>
                </a:path>
              </a:pathLst>
            </a:cu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Century Gothic" panose="020B0502020202020204"/>
              </a:endParaRPr>
            </a:p>
          </p:txBody>
        </p:sp>
        <p:sp>
          <p:nvSpPr>
            <p:cNvPr id="8" name="Freeform: Shape 7">
              <a:extLst>
                <a:ext uri="{FF2B5EF4-FFF2-40B4-BE49-F238E27FC236}">
                  <a16:creationId xmlns:a16="http://schemas.microsoft.com/office/drawing/2014/main" id="{44623CA4-9AF2-4A9A-8142-33D82F150272}"/>
                </a:ext>
              </a:extLst>
            </p:cNvPr>
            <p:cNvSpPr/>
            <p:nvPr/>
          </p:nvSpPr>
          <p:spPr>
            <a:xfrm>
              <a:off x="4892675" y="2087245"/>
              <a:ext cx="83820" cy="93980"/>
            </a:xfrm>
            <a:custGeom>
              <a:avLst/>
              <a:gdLst>
                <a:gd name="connsiteX0" fmla="*/ 0 w 83820"/>
                <a:gd name="connsiteY0" fmla="*/ 93980 h 93980"/>
                <a:gd name="connsiteX1" fmla="*/ 83820 w 83820"/>
                <a:gd name="connsiteY1" fmla="*/ 0 h 93980"/>
              </a:gdLst>
              <a:ahLst/>
              <a:cxnLst>
                <a:cxn ang="0">
                  <a:pos x="connsiteX0" y="connsiteY0"/>
                </a:cxn>
                <a:cxn ang="0">
                  <a:pos x="connsiteX1" y="connsiteY1"/>
                </a:cxn>
              </a:cxnLst>
              <a:rect l="l" t="t" r="r" b="b"/>
              <a:pathLst>
                <a:path w="83820" h="93980">
                  <a:moveTo>
                    <a:pt x="0" y="93980"/>
                  </a:moveTo>
                  <a:lnTo>
                    <a:pt x="83820" y="0"/>
                  </a:lnTo>
                </a:path>
              </a:pathLst>
            </a:cu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Century Gothic" panose="020B0502020202020204"/>
              </a:endParaRPr>
            </a:p>
          </p:txBody>
        </p:sp>
      </p:grpSp>
      <p:sp>
        <p:nvSpPr>
          <p:cNvPr id="10" name="Arrow: Left 9">
            <a:hlinkClick r:id="rId3" action="ppaction://hlinksldjump"/>
            <a:extLst>
              <a:ext uri="{FF2B5EF4-FFF2-40B4-BE49-F238E27FC236}">
                <a16:creationId xmlns:a16="http://schemas.microsoft.com/office/drawing/2014/main" id="{08D3AA2B-5EE3-4210-9D3F-AC43746D24D5}"/>
              </a:ext>
            </a:extLst>
          </p:cNvPr>
          <p:cNvSpPr/>
          <p:nvPr/>
        </p:nvSpPr>
        <p:spPr>
          <a:xfrm>
            <a:off x="1845013" y="5484081"/>
            <a:ext cx="1259690" cy="1055224"/>
          </a:xfrm>
          <a:prstGeom prst="leftArrow">
            <a:avLst>
              <a:gd name="adj1" fmla="val 50000"/>
              <a:gd name="adj2" fmla="val 119377"/>
            </a:avLst>
          </a:prstGeom>
        </p:spPr>
        <p:style>
          <a:lnRef idx="1">
            <a:schemeClr val="accent3"/>
          </a:lnRef>
          <a:fillRef idx="3">
            <a:schemeClr val="accent3"/>
          </a:fillRef>
          <a:effectRef idx="2">
            <a:schemeClr val="accent3"/>
          </a:effectRef>
          <a:fontRef idx="minor">
            <a:schemeClr val="lt1"/>
          </a:fontRef>
        </p:style>
        <p:txBody>
          <a:bodyPr rtlCol="0" anchor="ctr"/>
          <a:lstStyle/>
          <a:p>
            <a:pPr algn="ctr" defTabSz="457200"/>
            <a:endParaRPr lang="en-US">
              <a:solidFill>
                <a:prstClr val="white"/>
              </a:solidFill>
              <a:latin typeface="Century Gothic" panose="020B0502020202020204"/>
            </a:endParaRPr>
          </a:p>
        </p:txBody>
      </p:sp>
      <p:grpSp>
        <p:nvGrpSpPr>
          <p:cNvPr id="21" name="Group 20">
            <a:extLst>
              <a:ext uri="{FF2B5EF4-FFF2-40B4-BE49-F238E27FC236}">
                <a16:creationId xmlns:a16="http://schemas.microsoft.com/office/drawing/2014/main" id="{9F81707D-BFFF-4975-B05F-09ADDF62EFB2}"/>
              </a:ext>
            </a:extLst>
          </p:cNvPr>
          <p:cNvGrpSpPr/>
          <p:nvPr/>
        </p:nvGrpSpPr>
        <p:grpSpPr>
          <a:xfrm>
            <a:off x="1717693" y="1412112"/>
            <a:ext cx="8545192" cy="1169044"/>
            <a:chOff x="193693" y="1412112"/>
            <a:chExt cx="8545192" cy="1169044"/>
          </a:xfrm>
        </p:grpSpPr>
        <p:sp>
          <p:nvSpPr>
            <p:cNvPr id="22" name="Rectangle 21">
              <a:extLst>
                <a:ext uri="{FF2B5EF4-FFF2-40B4-BE49-F238E27FC236}">
                  <a16:creationId xmlns:a16="http://schemas.microsoft.com/office/drawing/2014/main" id="{9C1F98D2-0B09-4E7C-9BE2-AA21437F819F}"/>
                </a:ext>
              </a:extLst>
            </p:cNvPr>
            <p:cNvSpPr/>
            <p:nvPr/>
          </p:nvSpPr>
          <p:spPr>
            <a:xfrm>
              <a:off x="2187614" y="1412112"/>
              <a:ext cx="6551271" cy="1169043"/>
            </a:xfrm>
            <a:prstGeom prst="rect">
              <a:avLst/>
            </a:prstGeom>
            <a:gradFill>
              <a:gsLst>
                <a:gs pos="0">
                  <a:schemeClr val="accent1">
                    <a:tint val="15000"/>
                    <a:satMod val="250000"/>
                    <a:lumMod val="0"/>
                    <a:lumOff val="100000"/>
                  </a:schemeClr>
                </a:gs>
                <a:gs pos="49000">
                  <a:schemeClr val="accent1">
                    <a:tint val="50000"/>
                    <a:satMod val="200000"/>
                    <a:lumMod val="46000"/>
                    <a:lumOff val="54000"/>
                  </a:schemeClr>
                </a:gs>
                <a:gs pos="50000">
                  <a:schemeClr val="accent1">
                    <a:tint val="64000"/>
                    <a:satMod val="160000"/>
                    <a:lumMod val="51000"/>
                    <a:lumOff val="49000"/>
                  </a:schemeClr>
                </a:gs>
                <a:gs pos="92000">
                  <a:schemeClr val="accent1">
                    <a:tint val="50000"/>
                    <a:satMod val="200000"/>
                    <a:lumMod val="67000"/>
                    <a:lumOff val="33000"/>
                  </a:schemeClr>
                </a:gs>
                <a:gs pos="100000">
                  <a:schemeClr val="accent1">
                    <a:tint val="43000"/>
                    <a:satMod val="190000"/>
                    <a:lumMod val="56000"/>
                    <a:lumOff val="44000"/>
                  </a:schemeClr>
                </a:gs>
              </a:gsLst>
            </a:gradFill>
            <a:ln w="57150"/>
          </p:spPr>
          <p:style>
            <a:lnRef idx="1">
              <a:schemeClr val="accent1"/>
            </a:lnRef>
            <a:fillRef idx="2">
              <a:schemeClr val="accent1"/>
            </a:fillRef>
            <a:effectRef idx="1">
              <a:schemeClr val="accent1"/>
            </a:effectRef>
            <a:fontRef idx="minor">
              <a:schemeClr val="dk1"/>
            </a:fontRef>
          </p:style>
          <p:txBody>
            <a:bodyPr rtlCol="0" anchor="ctr"/>
            <a:lstStyle/>
            <a:p>
              <a:pPr algn="r" defTabSz="457200"/>
              <a:r>
                <a:rPr lang="en-US" sz="2800">
                  <a:solidFill>
                    <a:prstClr val="black"/>
                  </a:solidFill>
                  <a:latin typeface="VNI-Avo" pitchFamily="2" charset="0"/>
                  <a:cs typeface="Tahoma" panose="020B0604030504040204" pitchFamily="34" charset="0"/>
                </a:rPr>
                <a:t>Ngöôøi naøy thuoäc hoaøng toäc</a:t>
              </a:r>
            </a:p>
          </p:txBody>
        </p:sp>
        <p:sp>
          <p:nvSpPr>
            <p:cNvPr id="23" name="Rectangle: Diagonal Corners Snipped 22">
              <a:extLst>
                <a:ext uri="{FF2B5EF4-FFF2-40B4-BE49-F238E27FC236}">
                  <a16:creationId xmlns:a16="http://schemas.microsoft.com/office/drawing/2014/main" id="{0BC11AFB-C963-40D0-8DC7-76196CEB3276}"/>
                </a:ext>
              </a:extLst>
            </p:cNvPr>
            <p:cNvSpPr/>
            <p:nvPr/>
          </p:nvSpPr>
          <p:spPr>
            <a:xfrm>
              <a:off x="193693" y="1412113"/>
              <a:ext cx="1851950" cy="1169043"/>
            </a:xfrm>
            <a:prstGeom prst="snip2DiagRect">
              <a:avLst/>
            </a:prstGeom>
            <a:gradFill>
              <a:gsLst>
                <a:gs pos="0">
                  <a:srgbClr val="FFFF00"/>
                </a:gs>
                <a:gs pos="49000">
                  <a:srgbClr val="FFFF00">
                    <a:lumMod val="61000"/>
                  </a:srgbClr>
                </a:gs>
                <a:gs pos="50000">
                  <a:srgbClr val="FFFF00">
                    <a:lumMod val="70000"/>
                  </a:srgbClr>
                </a:gs>
                <a:gs pos="92000">
                  <a:srgbClr val="FFC000"/>
                </a:gs>
                <a:gs pos="100000">
                  <a:srgbClr val="FFC000">
                    <a:lumMod val="48000"/>
                    <a:lumOff val="52000"/>
                  </a:srgbClr>
                </a:gs>
              </a:gsLst>
            </a:gradFill>
            <a:ln w="57150"/>
            <a:scene3d>
              <a:camera prst="orthographicFront" fov="0">
                <a:rot lat="0" lon="0" rev="0"/>
              </a:camera>
              <a:lightRig rig="contrasting" dir="t">
                <a:rot lat="0" lon="0" rev="1500000"/>
              </a:lightRig>
            </a:scene3d>
            <a:sp3d extrusionH="127000" contourW="88900" prstMaterial="powder">
              <a:bevelT w="50800" h="63500"/>
              <a:contourClr>
                <a:srgbClr val="FFFF00"/>
              </a:contourClr>
            </a:sp3d>
          </p:spPr>
          <p:style>
            <a:lnRef idx="0">
              <a:schemeClr val="accent5"/>
            </a:lnRef>
            <a:fillRef idx="3">
              <a:schemeClr val="accent5"/>
            </a:fillRef>
            <a:effectRef idx="3">
              <a:schemeClr val="accent5"/>
            </a:effectRef>
            <a:fontRef idx="minor">
              <a:schemeClr val="lt1"/>
            </a:fontRef>
          </p:style>
          <p:txBody>
            <a:bodyPr rtlCol="0" anchor="ctr"/>
            <a:lstStyle/>
            <a:p>
              <a:pPr algn="ctr" defTabSz="457200"/>
              <a:r>
                <a:rPr lang="en-US" sz="6600" b="1">
                  <a:solidFill>
                    <a:prstClr val="white"/>
                  </a:solidFill>
                  <a:latin typeface="Century Gothic" panose="020B0502020202020204"/>
                </a:rPr>
                <a:t>70</a:t>
              </a:r>
            </a:p>
          </p:txBody>
        </p:sp>
      </p:grpSp>
      <p:grpSp>
        <p:nvGrpSpPr>
          <p:cNvPr id="24" name="Group 23">
            <a:extLst>
              <a:ext uri="{FF2B5EF4-FFF2-40B4-BE49-F238E27FC236}">
                <a16:creationId xmlns:a16="http://schemas.microsoft.com/office/drawing/2014/main" id="{A2787CBB-1AA7-46A5-94AA-AD410C94D384}"/>
              </a:ext>
            </a:extLst>
          </p:cNvPr>
          <p:cNvGrpSpPr/>
          <p:nvPr/>
        </p:nvGrpSpPr>
        <p:grpSpPr>
          <a:xfrm>
            <a:off x="1717693" y="2823379"/>
            <a:ext cx="8545192" cy="1169044"/>
            <a:chOff x="193693" y="1412112"/>
            <a:chExt cx="8545192" cy="1169044"/>
          </a:xfrm>
        </p:grpSpPr>
        <p:sp>
          <p:nvSpPr>
            <p:cNvPr id="25" name="Rectangle 24">
              <a:extLst>
                <a:ext uri="{FF2B5EF4-FFF2-40B4-BE49-F238E27FC236}">
                  <a16:creationId xmlns:a16="http://schemas.microsoft.com/office/drawing/2014/main" id="{98D6EB6C-8E03-4A5E-B095-9F9D659646D2}"/>
                </a:ext>
              </a:extLst>
            </p:cNvPr>
            <p:cNvSpPr/>
            <p:nvPr/>
          </p:nvSpPr>
          <p:spPr>
            <a:xfrm>
              <a:off x="2187614" y="1412112"/>
              <a:ext cx="6551271" cy="1169043"/>
            </a:xfrm>
            <a:prstGeom prst="rect">
              <a:avLst/>
            </a:prstGeom>
            <a:gradFill>
              <a:gsLst>
                <a:gs pos="0">
                  <a:schemeClr val="accent1">
                    <a:tint val="15000"/>
                    <a:satMod val="250000"/>
                    <a:lumMod val="0"/>
                    <a:lumOff val="100000"/>
                  </a:schemeClr>
                </a:gs>
                <a:gs pos="49000">
                  <a:schemeClr val="accent1">
                    <a:tint val="50000"/>
                    <a:satMod val="200000"/>
                    <a:lumMod val="46000"/>
                    <a:lumOff val="54000"/>
                  </a:schemeClr>
                </a:gs>
                <a:gs pos="50000">
                  <a:schemeClr val="accent1">
                    <a:tint val="64000"/>
                    <a:satMod val="160000"/>
                    <a:lumMod val="51000"/>
                    <a:lumOff val="49000"/>
                  </a:schemeClr>
                </a:gs>
                <a:gs pos="92000">
                  <a:schemeClr val="accent1">
                    <a:tint val="50000"/>
                    <a:satMod val="200000"/>
                    <a:lumMod val="67000"/>
                    <a:lumOff val="33000"/>
                  </a:schemeClr>
                </a:gs>
                <a:gs pos="100000">
                  <a:schemeClr val="accent1">
                    <a:tint val="43000"/>
                    <a:satMod val="190000"/>
                    <a:lumMod val="56000"/>
                    <a:lumOff val="44000"/>
                  </a:schemeClr>
                </a:gs>
              </a:gsLst>
            </a:gradFill>
            <a:ln w="57150"/>
          </p:spPr>
          <p:style>
            <a:lnRef idx="1">
              <a:schemeClr val="accent1"/>
            </a:lnRef>
            <a:fillRef idx="2">
              <a:schemeClr val="accent1"/>
            </a:fillRef>
            <a:effectRef idx="1">
              <a:schemeClr val="accent1"/>
            </a:effectRef>
            <a:fontRef idx="minor">
              <a:schemeClr val="dk1"/>
            </a:fontRef>
          </p:style>
          <p:txBody>
            <a:bodyPr rtlCol="0" anchor="ctr"/>
            <a:lstStyle/>
            <a:p>
              <a:pPr algn="r" defTabSz="457200"/>
              <a:r>
                <a:rPr lang="en-US" sz="2800">
                  <a:solidFill>
                    <a:prstClr val="black"/>
                  </a:solidFill>
                  <a:latin typeface="VNI-Avo" pitchFamily="2" charset="0"/>
                  <a:cs typeface="Tahoma" panose="020B0604030504040204" pitchFamily="34" charset="0"/>
                </a:rPr>
                <a:t>Laø con vua</a:t>
              </a:r>
            </a:p>
          </p:txBody>
        </p:sp>
        <p:sp>
          <p:nvSpPr>
            <p:cNvPr id="26" name="Rectangle: Diagonal Corners Snipped 25">
              <a:extLst>
                <a:ext uri="{FF2B5EF4-FFF2-40B4-BE49-F238E27FC236}">
                  <a16:creationId xmlns:a16="http://schemas.microsoft.com/office/drawing/2014/main" id="{FB4F9AD4-0351-44D5-AF8F-01FA3326E089}"/>
                </a:ext>
              </a:extLst>
            </p:cNvPr>
            <p:cNvSpPr/>
            <p:nvPr/>
          </p:nvSpPr>
          <p:spPr>
            <a:xfrm>
              <a:off x="193693" y="1412113"/>
              <a:ext cx="1851950" cy="1169043"/>
            </a:xfrm>
            <a:prstGeom prst="snip2DiagRect">
              <a:avLst/>
            </a:prstGeom>
            <a:gradFill>
              <a:gsLst>
                <a:gs pos="0">
                  <a:srgbClr val="FFFF00">
                    <a:lumMod val="65000"/>
                  </a:srgbClr>
                </a:gs>
                <a:gs pos="49000">
                  <a:srgbClr val="FFFF00">
                    <a:lumMod val="72000"/>
                  </a:srgbClr>
                </a:gs>
                <a:gs pos="50000">
                  <a:srgbClr val="FFFF00">
                    <a:lumMod val="43000"/>
                  </a:srgbClr>
                </a:gs>
                <a:gs pos="92000">
                  <a:srgbClr val="FFC000">
                    <a:lumMod val="85000"/>
                  </a:srgbClr>
                </a:gs>
                <a:gs pos="100000">
                  <a:srgbClr val="FFC000">
                    <a:lumMod val="81000"/>
                    <a:lumOff val="19000"/>
                  </a:srgbClr>
                </a:gs>
              </a:gsLst>
            </a:gradFill>
            <a:ln w="57150"/>
            <a:scene3d>
              <a:camera prst="orthographicFront" fov="0">
                <a:rot lat="0" lon="0" rev="0"/>
              </a:camera>
              <a:lightRig rig="contrasting" dir="t">
                <a:rot lat="0" lon="0" rev="1500000"/>
              </a:lightRig>
            </a:scene3d>
            <a:sp3d extrusionH="127000" contourW="88900" prstMaterial="powder">
              <a:bevelT w="50800" h="63500"/>
              <a:contourClr>
                <a:srgbClr val="FFFF00"/>
              </a:contourClr>
            </a:sp3d>
          </p:spPr>
          <p:style>
            <a:lnRef idx="0">
              <a:schemeClr val="accent5"/>
            </a:lnRef>
            <a:fillRef idx="3">
              <a:schemeClr val="accent5"/>
            </a:fillRef>
            <a:effectRef idx="3">
              <a:schemeClr val="accent5"/>
            </a:effectRef>
            <a:fontRef idx="minor">
              <a:schemeClr val="lt1"/>
            </a:fontRef>
          </p:style>
          <p:txBody>
            <a:bodyPr rtlCol="0" anchor="ctr"/>
            <a:lstStyle/>
            <a:p>
              <a:pPr algn="ctr" defTabSz="457200"/>
              <a:r>
                <a:rPr lang="en-US" sz="6600" b="1">
                  <a:solidFill>
                    <a:prstClr val="white"/>
                  </a:solidFill>
                  <a:latin typeface="Century Gothic" panose="020B0502020202020204"/>
                </a:rPr>
                <a:t>50</a:t>
              </a:r>
            </a:p>
          </p:txBody>
        </p:sp>
      </p:grpSp>
      <p:grpSp>
        <p:nvGrpSpPr>
          <p:cNvPr id="27" name="Group 26">
            <a:extLst>
              <a:ext uri="{FF2B5EF4-FFF2-40B4-BE49-F238E27FC236}">
                <a16:creationId xmlns:a16="http://schemas.microsoft.com/office/drawing/2014/main" id="{800001EC-DDAE-4F17-88C7-AFABB9635488}"/>
              </a:ext>
            </a:extLst>
          </p:cNvPr>
          <p:cNvGrpSpPr/>
          <p:nvPr/>
        </p:nvGrpSpPr>
        <p:grpSpPr>
          <a:xfrm>
            <a:off x="1717693" y="4234646"/>
            <a:ext cx="8545192" cy="1169044"/>
            <a:chOff x="193693" y="1412112"/>
            <a:chExt cx="8545192" cy="1169044"/>
          </a:xfrm>
        </p:grpSpPr>
        <p:sp>
          <p:nvSpPr>
            <p:cNvPr id="28" name="Rectangle 27">
              <a:extLst>
                <a:ext uri="{FF2B5EF4-FFF2-40B4-BE49-F238E27FC236}">
                  <a16:creationId xmlns:a16="http://schemas.microsoft.com/office/drawing/2014/main" id="{7FB20972-A19A-448F-A799-16DE97B14399}"/>
                </a:ext>
              </a:extLst>
            </p:cNvPr>
            <p:cNvSpPr/>
            <p:nvPr/>
          </p:nvSpPr>
          <p:spPr>
            <a:xfrm>
              <a:off x="2187614" y="1412112"/>
              <a:ext cx="6551271" cy="1169043"/>
            </a:xfrm>
            <a:prstGeom prst="rect">
              <a:avLst/>
            </a:prstGeom>
            <a:gradFill>
              <a:gsLst>
                <a:gs pos="0">
                  <a:schemeClr val="accent1">
                    <a:tint val="15000"/>
                    <a:satMod val="250000"/>
                    <a:lumMod val="0"/>
                    <a:lumOff val="100000"/>
                  </a:schemeClr>
                </a:gs>
                <a:gs pos="49000">
                  <a:schemeClr val="accent1">
                    <a:tint val="50000"/>
                    <a:satMod val="200000"/>
                    <a:lumMod val="46000"/>
                    <a:lumOff val="54000"/>
                  </a:schemeClr>
                </a:gs>
                <a:gs pos="50000">
                  <a:schemeClr val="accent1">
                    <a:tint val="64000"/>
                    <a:satMod val="160000"/>
                    <a:lumMod val="51000"/>
                    <a:lumOff val="49000"/>
                  </a:schemeClr>
                </a:gs>
                <a:gs pos="92000">
                  <a:schemeClr val="accent1">
                    <a:tint val="50000"/>
                    <a:satMod val="200000"/>
                    <a:lumMod val="67000"/>
                    <a:lumOff val="33000"/>
                  </a:schemeClr>
                </a:gs>
                <a:gs pos="100000">
                  <a:schemeClr val="accent1">
                    <a:tint val="43000"/>
                    <a:satMod val="190000"/>
                    <a:lumMod val="56000"/>
                    <a:lumOff val="44000"/>
                  </a:schemeClr>
                </a:gs>
              </a:gsLst>
            </a:gradFill>
            <a:ln w="57150"/>
          </p:spPr>
          <p:style>
            <a:lnRef idx="1">
              <a:schemeClr val="accent1"/>
            </a:lnRef>
            <a:fillRef idx="2">
              <a:schemeClr val="accent1"/>
            </a:fillRef>
            <a:effectRef idx="1">
              <a:schemeClr val="accent1"/>
            </a:effectRef>
            <a:fontRef idx="minor">
              <a:schemeClr val="dk1"/>
            </a:fontRef>
          </p:style>
          <p:txBody>
            <a:bodyPr rtlCol="0" anchor="ctr"/>
            <a:lstStyle/>
            <a:p>
              <a:pPr algn="r" defTabSz="457200"/>
              <a:r>
                <a:rPr lang="en-US" sz="2800">
                  <a:solidFill>
                    <a:prstClr val="black"/>
                  </a:solidFill>
                  <a:latin typeface="VNI-Avo" pitchFamily="2" charset="0"/>
                  <a:cs typeface="Tahoma" panose="020B0604030504040204" pitchFamily="34" charset="0"/>
                </a:rPr>
                <a:t>Baïn thaân cuûa Ña-vít</a:t>
              </a:r>
            </a:p>
          </p:txBody>
        </p:sp>
        <p:sp>
          <p:nvSpPr>
            <p:cNvPr id="29" name="Rectangle: Diagonal Corners Snipped 28">
              <a:extLst>
                <a:ext uri="{FF2B5EF4-FFF2-40B4-BE49-F238E27FC236}">
                  <a16:creationId xmlns:a16="http://schemas.microsoft.com/office/drawing/2014/main" id="{974278B9-6B80-4F36-98F6-EE4AEA75FAA4}"/>
                </a:ext>
              </a:extLst>
            </p:cNvPr>
            <p:cNvSpPr/>
            <p:nvPr/>
          </p:nvSpPr>
          <p:spPr>
            <a:xfrm>
              <a:off x="193693" y="1412113"/>
              <a:ext cx="1851950" cy="1169043"/>
            </a:xfrm>
            <a:prstGeom prst="snip2DiagRect">
              <a:avLst/>
            </a:prstGeom>
            <a:gradFill>
              <a:gsLst>
                <a:gs pos="0">
                  <a:srgbClr val="FF0000">
                    <a:lumMod val="16000"/>
                    <a:lumOff val="84000"/>
                  </a:srgbClr>
                </a:gs>
                <a:gs pos="49000">
                  <a:srgbClr val="FF0000">
                    <a:lumMod val="64000"/>
                    <a:lumOff val="36000"/>
                  </a:srgbClr>
                </a:gs>
                <a:gs pos="50000">
                  <a:srgbClr val="FF0000"/>
                </a:gs>
                <a:gs pos="92000">
                  <a:srgbClr val="FF0000">
                    <a:lumMod val="73000"/>
                    <a:lumOff val="27000"/>
                  </a:srgbClr>
                </a:gs>
                <a:gs pos="100000">
                  <a:srgbClr val="FF0000">
                    <a:lumMod val="52000"/>
                    <a:lumOff val="48000"/>
                  </a:srgbClr>
                </a:gs>
              </a:gsLst>
            </a:gradFill>
            <a:ln/>
            <a:scene3d>
              <a:camera prst="orthographicFront" fov="0">
                <a:rot lat="0" lon="0" rev="0"/>
              </a:camera>
              <a:lightRig rig="contrasting" dir="t">
                <a:rot lat="0" lon="0" rev="1500000"/>
              </a:lightRig>
            </a:scene3d>
            <a:sp3d extrusionH="127000" contourW="88900" prstMaterial="powder">
              <a:bevelT w="50800" h="63500"/>
              <a:contourClr>
                <a:srgbClr val="FFFF00"/>
              </a:contourClr>
            </a:sp3d>
          </p:spPr>
          <p:style>
            <a:lnRef idx="0">
              <a:schemeClr val="accent6"/>
            </a:lnRef>
            <a:fillRef idx="3">
              <a:schemeClr val="accent6"/>
            </a:fillRef>
            <a:effectRef idx="3">
              <a:schemeClr val="accent6"/>
            </a:effectRef>
            <a:fontRef idx="minor">
              <a:schemeClr val="lt1"/>
            </a:fontRef>
          </p:style>
          <p:txBody>
            <a:bodyPr rtlCol="0" anchor="ctr"/>
            <a:lstStyle/>
            <a:p>
              <a:pPr algn="ctr" defTabSz="457200"/>
              <a:r>
                <a:rPr lang="en-US" sz="6600" b="1">
                  <a:solidFill>
                    <a:prstClr val="white"/>
                  </a:solidFill>
                  <a:latin typeface="Century Gothic" panose="020B0502020202020204"/>
                </a:rPr>
                <a:t>30</a:t>
              </a:r>
            </a:p>
          </p:txBody>
        </p:sp>
      </p:grpSp>
      <p:sp>
        <p:nvSpPr>
          <p:cNvPr id="30" name="Rectangle 29">
            <a:extLst>
              <a:ext uri="{FF2B5EF4-FFF2-40B4-BE49-F238E27FC236}">
                <a16:creationId xmlns:a16="http://schemas.microsoft.com/office/drawing/2014/main" id="{888A3194-4E04-4FA8-B221-354B3A0134DE}"/>
              </a:ext>
            </a:extLst>
          </p:cNvPr>
          <p:cNvSpPr/>
          <p:nvPr/>
        </p:nvSpPr>
        <p:spPr>
          <a:xfrm>
            <a:off x="3569643" y="5613723"/>
            <a:ext cx="6693242" cy="925583"/>
          </a:xfrm>
          <a:prstGeom prst="rect">
            <a:avLst/>
          </a:prstGeom>
          <a:solidFill>
            <a:srgbClr val="FFFF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Century Gothic" panose="020B0502020202020204"/>
            </a:endParaRPr>
          </a:p>
        </p:txBody>
      </p:sp>
      <p:sp>
        <p:nvSpPr>
          <p:cNvPr id="31" name="Rectangle 30">
            <a:extLst>
              <a:ext uri="{FF2B5EF4-FFF2-40B4-BE49-F238E27FC236}">
                <a16:creationId xmlns:a16="http://schemas.microsoft.com/office/drawing/2014/main" id="{A264EC8D-C09A-48E3-943A-E61961E8ACA5}"/>
              </a:ext>
            </a:extLst>
          </p:cNvPr>
          <p:cNvSpPr/>
          <p:nvPr/>
        </p:nvSpPr>
        <p:spPr>
          <a:xfrm>
            <a:off x="3569643" y="5615975"/>
            <a:ext cx="6693242" cy="923330"/>
          </a:xfrm>
          <a:prstGeom prst="rect">
            <a:avLst/>
          </a:prstGeom>
          <a:noFill/>
        </p:spPr>
        <p:txBody>
          <a:bodyPr wrap="square" lIns="91440" tIns="45720" rIns="91440" bIns="45720">
            <a:spAutoFit/>
          </a:bodyPr>
          <a:lstStyle/>
          <a:p>
            <a:pPr algn="ctr" defTabSz="457200"/>
            <a:r>
              <a:rPr lang="en-US" sz="5400" b="1">
                <a:ln w="13462">
                  <a:solidFill>
                    <a:prstClr val="black"/>
                  </a:solidFill>
                  <a:prstDash val="solid"/>
                </a:ln>
                <a:solidFill>
                  <a:prstClr val="white">
                    <a:lumMod val="85000"/>
                    <a:lumOff val="15000"/>
                  </a:prstClr>
                </a:solidFill>
                <a:effectLst>
                  <a:outerShdw dist="38100" dir="2700000" algn="bl" rotWithShape="0">
                    <a:srgbClr val="983C27"/>
                  </a:outerShdw>
                </a:effectLst>
                <a:latin typeface="Tahoma" panose="020B0604030504040204" pitchFamily="34" charset="0"/>
              </a:rPr>
              <a:t>GIÔ-NA-THAN</a:t>
            </a:r>
          </a:p>
        </p:txBody>
      </p:sp>
    </p:spTree>
    <p:extLst>
      <p:ext uri="{BB962C8B-B14F-4D97-AF65-F5344CB8AC3E}">
        <p14:creationId xmlns:p14="http://schemas.microsoft.com/office/powerpoint/2010/main" val="1049790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750"/>
                                        <p:tgtEl>
                                          <p:spTgt spid="21"/>
                                        </p:tgtEl>
                                      </p:cBhvr>
                                    </p:animEffect>
                                    <p:anim calcmode="lin" valueType="num">
                                      <p:cBhvr>
                                        <p:cTn id="8" dur="750" fill="hold"/>
                                        <p:tgtEl>
                                          <p:spTgt spid="21"/>
                                        </p:tgtEl>
                                        <p:attrNameLst>
                                          <p:attrName>ppt_x</p:attrName>
                                        </p:attrNameLst>
                                      </p:cBhvr>
                                      <p:tavLst>
                                        <p:tav tm="0">
                                          <p:val>
                                            <p:strVal val="#ppt_x"/>
                                          </p:val>
                                        </p:tav>
                                        <p:tav tm="100000">
                                          <p:val>
                                            <p:strVal val="#ppt_x"/>
                                          </p:val>
                                        </p:tav>
                                      </p:tavLst>
                                    </p:anim>
                                    <p:anim calcmode="lin" valueType="num">
                                      <p:cBhvr>
                                        <p:cTn id="9" dur="75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750"/>
                                        <p:tgtEl>
                                          <p:spTgt spid="24"/>
                                        </p:tgtEl>
                                      </p:cBhvr>
                                    </p:animEffect>
                                    <p:anim calcmode="lin" valueType="num">
                                      <p:cBhvr>
                                        <p:cTn id="15" dur="750" fill="hold"/>
                                        <p:tgtEl>
                                          <p:spTgt spid="24"/>
                                        </p:tgtEl>
                                        <p:attrNameLst>
                                          <p:attrName>ppt_x</p:attrName>
                                        </p:attrNameLst>
                                      </p:cBhvr>
                                      <p:tavLst>
                                        <p:tav tm="0">
                                          <p:val>
                                            <p:strVal val="#ppt_x"/>
                                          </p:val>
                                        </p:tav>
                                        <p:tav tm="100000">
                                          <p:val>
                                            <p:strVal val="#ppt_x"/>
                                          </p:val>
                                        </p:tav>
                                      </p:tavLst>
                                    </p:anim>
                                    <p:anim calcmode="lin" valueType="num">
                                      <p:cBhvr>
                                        <p:cTn id="16" dur="75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750"/>
                                        <p:tgtEl>
                                          <p:spTgt spid="27"/>
                                        </p:tgtEl>
                                      </p:cBhvr>
                                    </p:animEffect>
                                    <p:anim calcmode="lin" valueType="num">
                                      <p:cBhvr>
                                        <p:cTn id="22" dur="750" fill="hold"/>
                                        <p:tgtEl>
                                          <p:spTgt spid="27"/>
                                        </p:tgtEl>
                                        <p:attrNameLst>
                                          <p:attrName>ppt_x</p:attrName>
                                        </p:attrNameLst>
                                      </p:cBhvr>
                                      <p:tavLst>
                                        <p:tav tm="0">
                                          <p:val>
                                            <p:strVal val="#ppt_x"/>
                                          </p:val>
                                        </p:tav>
                                        <p:tav tm="100000">
                                          <p:val>
                                            <p:strVal val="#ppt_x"/>
                                          </p:val>
                                        </p:tav>
                                      </p:tavLst>
                                    </p:anim>
                                    <p:anim calcmode="lin" valueType="num">
                                      <p:cBhvr>
                                        <p:cTn id="23" dur="75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24" restart="whenNotActive" fill="hold" evtFilter="cancelBubble" nodeType="interactiveSeq">
                <p:stCondLst>
                  <p:cond evt="onClick" delay="0">
                    <p:tgtEl>
                      <p:spTgt spid="30"/>
                    </p:tgtEl>
                  </p:cond>
                </p:stCondLst>
                <p:endSync evt="end" delay="0">
                  <p:rtn val="all"/>
                </p:endSync>
                <p:childTnLst>
                  <p:par>
                    <p:cTn id="25" fill="hold">
                      <p:stCondLst>
                        <p:cond delay="0"/>
                      </p:stCondLst>
                      <p:childTnLst>
                        <p:par>
                          <p:cTn id="26" fill="hold">
                            <p:stCondLst>
                              <p:cond delay="0"/>
                            </p:stCondLst>
                            <p:childTnLst>
                              <p:par>
                                <p:cTn id="27" presetID="17" presetClass="entr" presetSubtype="1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p:cTn id="29" dur="500" fill="hold"/>
                                        <p:tgtEl>
                                          <p:spTgt spid="31"/>
                                        </p:tgtEl>
                                        <p:attrNameLst>
                                          <p:attrName>ppt_w</p:attrName>
                                        </p:attrNameLst>
                                      </p:cBhvr>
                                      <p:tavLst>
                                        <p:tav tm="0">
                                          <p:val>
                                            <p:fltVal val="0"/>
                                          </p:val>
                                        </p:tav>
                                        <p:tav tm="100000">
                                          <p:val>
                                            <p:strVal val="#ppt_w"/>
                                          </p:val>
                                        </p:tav>
                                      </p:tavLst>
                                    </p:anim>
                                    <p:anim calcmode="lin" valueType="num">
                                      <p:cBhvr>
                                        <p:cTn id="30" dur="500" fill="hold"/>
                                        <p:tgtEl>
                                          <p:spTgt spid="31"/>
                                        </p:tgtEl>
                                        <p:attrNameLst>
                                          <p:attrName>ppt_h</p:attrName>
                                        </p:attrNameLst>
                                      </p:cBhvr>
                                      <p:tavLst>
                                        <p:tav tm="0">
                                          <p:val>
                                            <p:strVal val="#ppt_h"/>
                                          </p:val>
                                        </p:tav>
                                        <p:tav tm="100000">
                                          <p:val>
                                            <p:strVal val="#ppt_h"/>
                                          </p:val>
                                        </p:tav>
                                      </p:tavLst>
                                    </p:anim>
                                  </p:childTnLst>
                                </p:cTn>
                              </p:par>
                            </p:childTnLst>
                          </p:cTn>
                        </p:par>
                      </p:childTnLst>
                    </p:cTn>
                  </p:par>
                </p:childTnLst>
              </p:cTn>
              <p:nextCondLst>
                <p:cond evt="onClick" delay="0">
                  <p:tgtEl>
                    <p:spTgt spid="30"/>
                  </p:tgtEl>
                </p:cond>
              </p:nextCondLst>
            </p:seq>
          </p:childTnLst>
        </p:cTn>
      </p:par>
    </p:tnLst>
    <p:bldLst>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30E49B7-F9AF-497A-899F-0EAF9BC29747}"/>
              </a:ext>
            </a:extLst>
          </p:cNvPr>
          <p:cNvGrpSpPr/>
          <p:nvPr/>
        </p:nvGrpSpPr>
        <p:grpSpPr>
          <a:xfrm>
            <a:off x="1845013" y="194552"/>
            <a:ext cx="5486400" cy="894945"/>
            <a:chOff x="1828800" y="2981527"/>
            <a:chExt cx="5486400" cy="894945"/>
          </a:xfrm>
        </p:grpSpPr>
        <p:sp>
          <p:nvSpPr>
            <p:cNvPr id="9" name="Rectangle: Rounded Corners 8">
              <a:extLst>
                <a:ext uri="{FF2B5EF4-FFF2-40B4-BE49-F238E27FC236}">
                  <a16:creationId xmlns:a16="http://schemas.microsoft.com/office/drawing/2014/main" id="{C9AB3758-8138-4799-B56D-E61A3D5A7335}"/>
                </a:ext>
              </a:extLst>
            </p:cNvPr>
            <p:cNvSpPr/>
            <p:nvPr/>
          </p:nvSpPr>
          <p:spPr>
            <a:xfrm>
              <a:off x="1828800" y="2981527"/>
              <a:ext cx="5486400" cy="894945"/>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defTabSz="457200"/>
              <a:r>
                <a:rPr lang="en-US" sz="6000">
                  <a:solidFill>
                    <a:prstClr val="white"/>
                  </a:solidFill>
                  <a:latin typeface="Century Gothic" panose="020B0502020202020204"/>
                </a:rPr>
                <a:t>Ai 3: Kho</a:t>
              </a:r>
            </a:p>
          </p:txBody>
        </p:sp>
        <p:sp>
          <p:nvSpPr>
            <p:cNvPr id="10" name="Freeform: Shape 9">
              <a:extLst>
                <a:ext uri="{FF2B5EF4-FFF2-40B4-BE49-F238E27FC236}">
                  <a16:creationId xmlns:a16="http://schemas.microsoft.com/office/drawing/2014/main" id="{F377EB61-42AD-4383-973F-006CADBC29AD}"/>
                </a:ext>
              </a:extLst>
            </p:cNvPr>
            <p:cNvSpPr/>
            <p:nvPr/>
          </p:nvSpPr>
          <p:spPr>
            <a:xfrm rot="5400000" flipH="1">
              <a:off x="4888230" y="3093085"/>
              <a:ext cx="140970" cy="127000"/>
            </a:xfrm>
            <a:custGeom>
              <a:avLst/>
              <a:gdLst>
                <a:gd name="connsiteX0" fmla="*/ 0 w 83820"/>
                <a:gd name="connsiteY0" fmla="*/ 93980 h 93980"/>
                <a:gd name="connsiteX1" fmla="*/ 83820 w 83820"/>
                <a:gd name="connsiteY1" fmla="*/ 0 h 93980"/>
              </a:gdLst>
              <a:ahLst/>
              <a:cxnLst>
                <a:cxn ang="0">
                  <a:pos x="connsiteX0" y="connsiteY0"/>
                </a:cxn>
                <a:cxn ang="0">
                  <a:pos x="connsiteX1" y="connsiteY1"/>
                </a:cxn>
              </a:cxnLst>
              <a:rect l="l" t="t" r="r" b="b"/>
              <a:pathLst>
                <a:path w="83820" h="93980">
                  <a:moveTo>
                    <a:pt x="0" y="93980"/>
                  </a:moveTo>
                  <a:lnTo>
                    <a:pt x="83820" y="0"/>
                  </a:lnTo>
                </a:path>
              </a:pathLst>
            </a:cu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Century Gothic" panose="020B0502020202020204"/>
              </a:endParaRPr>
            </a:p>
          </p:txBody>
        </p:sp>
      </p:grpSp>
      <p:sp>
        <p:nvSpPr>
          <p:cNvPr id="11" name="Arrow: Left 10">
            <a:hlinkClick r:id="rId2" action="ppaction://hlinksldjump"/>
            <a:extLst>
              <a:ext uri="{FF2B5EF4-FFF2-40B4-BE49-F238E27FC236}">
                <a16:creationId xmlns:a16="http://schemas.microsoft.com/office/drawing/2014/main" id="{D01EC385-3F7E-4FFB-B878-97757E240EBC}"/>
              </a:ext>
            </a:extLst>
          </p:cNvPr>
          <p:cNvSpPr/>
          <p:nvPr/>
        </p:nvSpPr>
        <p:spPr>
          <a:xfrm>
            <a:off x="1845013" y="5484081"/>
            <a:ext cx="1259690" cy="1055224"/>
          </a:xfrm>
          <a:prstGeom prst="leftArrow">
            <a:avLst>
              <a:gd name="adj1" fmla="val 50000"/>
              <a:gd name="adj2" fmla="val 119377"/>
            </a:avLst>
          </a:prstGeom>
        </p:spPr>
        <p:style>
          <a:lnRef idx="1">
            <a:schemeClr val="accent3"/>
          </a:lnRef>
          <a:fillRef idx="3">
            <a:schemeClr val="accent3"/>
          </a:fillRef>
          <a:effectRef idx="2">
            <a:schemeClr val="accent3"/>
          </a:effectRef>
          <a:fontRef idx="minor">
            <a:schemeClr val="lt1"/>
          </a:fontRef>
        </p:style>
        <p:txBody>
          <a:bodyPr rtlCol="0" anchor="ctr"/>
          <a:lstStyle/>
          <a:p>
            <a:pPr algn="ctr" defTabSz="457200"/>
            <a:endParaRPr lang="en-US">
              <a:solidFill>
                <a:prstClr val="white"/>
              </a:solidFill>
              <a:latin typeface="Century Gothic" panose="020B0502020202020204"/>
            </a:endParaRPr>
          </a:p>
        </p:txBody>
      </p:sp>
      <p:grpSp>
        <p:nvGrpSpPr>
          <p:cNvPr id="21" name="Group 20">
            <a:extLst>
              <a:ext uri="{FF2B5EF4-FFF2-40B4-BE49-F238E27FC236}">
                <a16:creationId xmlns:a16="http://schemas.microsoft.com/office/drawing/2014/main" id="{3757790A-C149-4A1A-A9B1-6FF142B1CF1E}"/>
              </a:ext>
            </a:extLst>
          </p:cNvPr>
          <p:cNvGrpSpPr/>
          <p:nvPr/>
        </p:nvGrpSpPr>
        <p:grpSpPr>
          <a:xfrm>
            <a:off x="1717693" y="1412112"/>
            <a:ext cx="8545192" cy="1169044"/>
            <a:chOff x="193693" y="1412112"/>
            <a:chExt cx="8545192" cy="1169044"/>
          </a:xfrm>
        </p:grpSpPr>
        <p:sp>
          <p:nvSpPr>
            <p:cNvPr id="22" name="Rectangle 21">
              <a:extLst>
                <a:ext uri="{FF2B5EF4-FFF2-40B4-BE49-F238E27FC236}">
                  <a16:creationId xmlns:a16="http://schemas.microsoft.com/office/drawing/2014/main" id="{CE4E0067-5BE6-4E8D-945D-D284297719AE}"/>
                </a:ext>
              </a:extLst>
            </p:cNvPr>
            <p:cNvSpPr/>
            <p:nvPr/>
          </p:nvSpPr>
          <p:spPr>
            <a:xfrm>
              <a:off x="2187614" y="1412112"/>
              <a:ext cx="6551271" cy="1169043"/>
            </a:xfrm>
            <a:prstGeom prst="rect">
              <a:avLst/>
            </a:prstGeom>
            <a:gradFill>
              <a:gsLst>
                <a:gs pos="0">
                  <a:schemeClr val="accent1">
                    <a:tint val="15000"/>
                    <a:satMod val="250000"/>
                    <a:lumMod val="0"/>
                    <a:lumOff val="100000"/>
                  </a:schemeClr>
                </a:gs>
                <a:gs pos="49000">
                  <a:schemeClr val="accent1">
                    <a:tint val="50000"/>
                    <a:satMod val="200000"/>
                    <a:lumMod val="46000"/>
                    <a:lumOff val="54000"/>
                  </a:schemeClr>
                </a:gs>
                <a:gs pos="50000">
                  <a:schemeClr val="accent1">
                    <a:tint val="64000"/>
                    <a:satMod val="160000"/>
                    <a:lumMod val="51000"/>
                    <a:lumOff val="49000"/>
                  </a:schemeClr>
                </a:gs>
                <a:gs pos="92000">
                  <a:schemeClr val="accent1">
                    <a:tint val="50000"/>
                    <a:satMod val="200000"/>
                    <a:lumMod val="67000"/>
                    <a:lumOff val="33000"/>
                  </a:schemeClr>
                </a:gs>
                <a:gs pos="100000">
                  <a:schemeClr val="accent1">
                    <a:tint val="43000"/>
                    <a:satMod val="190000"/>
                    <a:lumMod val="56000"/>
                    <a:lumOff val="44000"/>
                  </a:schemeClr>
                </a:gs>
              </a:gsLst>
            </a:gradFill>
            <a:ln w="57150"/>
          </p:spPr>
          <p:style>
            <a:lnRef idx="1">
              <a:schemeClr val="accent1"/>
            </a:lnRef>
            <a:fillRef idx="2">
              <a:schemeClr val="accent1"/>
            </a:fillRef>
            <a:effectRef idx="1">
              <a:schemeClr val="accent1"/>
            </a:effectRef>
            <a:fontRef idx="minor">
              <a:schemeClr val="dk1"/>
            </a:fontRef>
          </p:style>
          <p:txBody>
            <a:bodyPr rtlCol="0" anchor="ctr"/>
            <a:lstStyle/>
            <a:p>
              <a:pPr algn="r" defTabSz="457200"/>
              <a:r>
                <a:rPr lang="en-US" sz="2800">
                  <a:solidFill>
                    <a:prstClr val="black"/>
                  </a:solidFill>
                  <a:latin typeface="VNI-Avo" pitchFamily="2" charset="0"/>
                  <a:cs typeface="Tahoma" panose="020B0604030504040204" pitchFamily="34" charset="0"/>
                </a:rPr>
                <a:t>Laø moät ngöôøi kính sôï Chuùa</a:t>
              </a:r>
            </a:p>
          </p:txBody>
        </p:sp>
        <p:sp>
          <p:nvSpPr>
            <p:cNvPr id="23" name="Rectangle: Diagonal Corners Snipped 22">
              <a:extLst>
                <a:ext uri="{FF2B5EF4-FFF2-40B4-BE49-F238E27FC236}">
                  <a16:creationId xmlns:a16="http://schemas.microsoft.com/office/drawing/2014/main" id="{3843DF94-6937-49D4-9739-081D0644B033}"/>
                </a:ext>
              </a:extLst>
            </p:cNvPr>
            <p:cNvSpPr/>
            <p:nvPr/>
          </p:nvSpPr>
          <p:spPr>
            <a:xfrm>
              <a:off x="193693" y="1412113"/>
              <a:ext cx="1851950" cy="1169043"/>
            </a:xfrm>
            <a:prstGeom prst="snip2DiagRect">
              <a:avLst/>
            </a:prstGeom>
            <a:gradFill>
              <a:gsLst>
                <a:gs pos="0">
                  <a:srgbClr val="FFFF00"/>
                </a:gs>
                <a:gs pos="49000">
                  <a:srgbClr val="FFFF00">
                    <a:lumMod val="61000"/>
                  </a:srgbClr>
                </a:gs>
                <a:gs pos="50000">
                  <a:srgbClr val="FFFF00">
                    <a:lumMod val="70000"/>
                  </a:srgbClr>
                </a:gs>
                <a:gs pos="92000">
                  <a:srgbClr val="FFC000"/>
                </a:gs>
                <a:gs pos="100000">
                  <a:srgbClr val="FFC000">
                    <a:lumMod val="48000"/>
                    <a:lumOff val="52000"/>
                  </a:srgbClr>
                </a:gs>
              </a:gsLst>
            </a:gradFill>
            <a:ln w="57150"/>
            <a:scene3d>
              <a:camera prst="orthographicFront" fov="0">
                <a:rot lat="0" lon="0" rev="0"/>
              </a:camera>
              <a:lightRig rig="contrasting" dir="t">
                <a:rot lat="0" lon="0" rev="1500000"/>
              </a:lightRig>
            </a:scene3d>
            <a:sp3d extrusionH="127000" contourW="88900" prstMaterial="powder">
              <a:bevelT w="50800" h="63500"/>
              <a:contourClr>
                <a:srgbClr val="FFFF00"/>
              </a:contourClr>
            </a:sp3d>
          </p:spPr>
          <p:style>
            <a:lnRef idx="0">
              <a:schemeClr val="accent5"/>
            </a:lnRef>
            <a:fillRef idx="3">
              <a:schemeClr val="accent5"/>
            </a:fillRef>
            <a:effectRef idx="3">
              <a:schemeClr val="accent5"/>
            </a:effectRef>
            <a:fontRef idx="minor">
              <a:schemeClr val="lt1"/>
            </a:fontRef>
          </p:style>
          <p:txBody>
            <a:bodyPr rtlCol="0" anchor="ctr"/>
            <a:lstStyle/>
            <a:p>
              <a:pPr algn="ctr" defTabSz="457200"/>
              <a:r>
                <a:rPr lang="en-US" sz="6600" b="1">
                  <a:solidFill>
                    <a:prstClr val="white"/>
                  </a:solidFill>
                  <a:latin typeface="Century Gothic" panose="020B0502020202020204"/>
                </a:rPr>
                <a:t>80</a:t>
              </a:r>
            </a:p>
          </p:txBody>
        </p:sp>
      </p:grpSp>
      <p:grpSp>
        <p:nvGrpSpPr>
          <p:cNvPr id="24" name="Group 23">
            <a:extLst>
              <a:ext uri="{FF2B5EF4-FFF2-40B4-BE49-F238E27FC236}">
                <a16:creationId xmlns:a16="http://schemas.microsoft.com/office/drawing/2014/main" id="{2CACADA1-8B2B-4948-A82E-A268CA2280D4}"/>
              </a:ext>
            </a:extLst>
          </p:cNvPr>
          <p:cNvGrpSpPr/>
          <p:nvPr/>
        </p:nvGrpSpPr>
        <p:grpSpPr>
          <a:xfrm>
            <a:off x="1717693" y="2823379"/>
            <a:ext cx="8545192" cy="1169044"/>
            <a:chOff x="193693" y="1412112"/>
            <a:chExt cx="8545192" cy="1169044"/>
          </a:xfrm>
        </p:grpSpPr>
        <p:sp>
          <p:nvSpPr>
            <p:cNvPr id="25" name="Rectangle 24">
              <a:extLst>
                <a:ext uri="{FF2B5EF4-FFF2-40B4-BE49-F238E27FC236}">
                  <a16:creationId xmlns:a16="http://schemas.microsoft.com/office/drawing/2014/main" id="{E5A0F8C1-BB4C-4EE0-AE9D-ACC30FDACB2B}"/>
                </a:ext>
              </a:extLst>
            </p:cNvPr>
            <p:cNvSpPr/>
            <p:nvPr/>
          </p:nvSpPr>
          <p:spPr>
            <a:xfrm>
              <a:off x="2187614" y="1412112"/>
              <a:ext cx="6551271" cy="1169043"/>
            </a:xfrm>
            <a:prstGeom prst="rect">
              <a:avLst/>
            </a:prstGeom>
            <a:gradFill>
              <a:gsLst>
                <a:gs pos="0">
                  <a:schemeClr val="accent1">
                    <a:tint val="15000"/>
                    <a:satMod val="250000"/>
                    <a:lumMod val="0"/>
                    <a:lumOff val="100000"/>
                  </a:schemeClr>
                </a:gs>
                <a:gs pos="49000">
                  <a:schemeClr val="accent1">
                    <a:tint val="50000"/>
                    <a:satMod val="200000"/>
                    <a:lumMod val="46000"/>
                    <a:lumOff val="54000"/>
                  </a:schemeClr>
                </a:gs>
                <a:gs pos="50000">
                  <a:schemeClr val="accent1">
                    <a:tint val="64000"/>
                    <a:satMod val="160000"/>
                    <a:lumMod val="51000"/>
                    <a:lumOff val="49000"/>
                  </a:schemeClr>
                </a:gs>
                <a:gs pos="92000">
                  <a:schemeClr val="accent1">
                    <a:tint val="50000"/>
                    <a:satMod val="200000"/>
                    <a:lumMod val="67000"/>
                    <a:lumOff val="33000"/>
                  </a:schemeClr>
                </a:gs>
                <a:gs pos="100000">
                  <a:schemeClr val="accent1">
                    <a:tint val="43000"/>
                    <a:satMod val="190000"/>
                    <a:lumMod val="56000"/>
                    <a:lumOff val="44000"/>
                  </a:schemeClr>
                </a:gs>
              </a:gsLst>
            </a:gradFill>
            <a:ln w="57150"/>
          </p:spPr>
          <p:style>
            <a:lnRef idx="1">
              <a:schemeClr val="accent1"/>
            </a:lnRef>
            <a:fillRef idx="2">
              <a:schemeClr val="accent1"/>
            </a:fillRef>
            <a:effectRef idx="1">
              <a:schemeClr val="accent1"/>
            </a:effectRef>
            <a:fontRef idx="minor">
              <a:schemeClr val="dk1"/>
            </a:fontRef>
          </p:style>
          <p:txBody>
            <a:bodyPr rtlCol="0" anchor="ctr"/>
            <a:lstStyle/>
            <a:p>
              <a:pPr algn="r" defTabSz="457200"/>
              <a:r>
                <a:rPr lang="en-US" sz="2800">
                  <a:solidFill>
                    <a:prstClr val="black"/>
                  </a:solidFill>
                  <a:latin typeface="VNI-Avo" pitchFamily="2" charset="0"/>
                  <a:cs typeface="Tahoma" panose="020B0604030504040204" pitchFamily="34" charset="0"/>
                </a:rPr>
                <a:t>Laø moät tieân tri</a:t>
              </a:r>
            </a:p>
          </p:txBody>
        </p:sp>
        <p:sp>
          <p:nvSpPr>
            <p:cNvPr id="26" name="Rectangle: Diagonal Corners Snipped 25">
              <a:extLst>
                <a:ext uri="{FF2B5EF4-FFF2-40B4-BE49-F238E27FC236}">
                  <a16:creationId xmlns:a16="http://schemas.microsoft.com/office/drawing/2014/main" id="{48304959-A7C2-41FD-B6D7-5160EE8D31DF}"/>
                </a:ext>
              </a:extLst>
            </p:cNvPr>
            <p:cNvSpPr/>
            <p:nvPr/>
          </p:nvSpPr>
          <p:spPr>
            <a:xfrm>
              <a:off x="193693" y="1412113"/>
              <a:ext cx="1851950" cy="1169043"/>
            </a:xfrm>
            <a:prstGeom prst="snip2DiagRect">
              <a:avLst/>
            </a:prstGeom>
            <a:gradFill>
              <a:gsLst>
                <a:gs pos="0">
                  <a:srgbClr val="FFFF00">
                    <a:lumMod val="65000"/>
                  </a:srgbClr>
                </a:gs>
                <a:gs pos="49000">
                  <a:srgbClr val="FFFF00">
                    <a:lumMod val="72000"/>
                  </a:srgbClr>
                </a:gs>
                <a:gs pos="50000">
                  <a:srgbClr val="FFFF00">
                    <a:lumMod val="43000"/>
                  </a:srgbClr>
                </a:gs>
                <a:gs pos="92000">
                  <a:srgbClr val="FFC000">
                    <a:lumMod val="85000"/>
                  </a:srgbClr>
                </a:gs>
                <a:gs pos="100000">
                  <a:srgbClr val="FFC000">
                    <a:lumMod val="81000"/>
                    <a:lumOff val="19000"/>
                  </a:srgbClr>
                </a:gs>
              </a:gsLst>
            </a:gradFill>
            <a:ln w="57150"/>
            <a:scene3d>
              <a:camera prst="orthographicFront" fov="0">
                <a:rot lat="0" lon="0" rev="0"/>
              </a:camera>
              <a:lightRig rig="contrasting" dir="t">
                <a:rot lat="0" lon="0" rev="1500000"/>
              </a:lightRig>
            </a:scene3d>
            <a:sp3d extrusionH="127000" contourW="88900" prstMaterial="powder">
              <a:bevelT w="50800" h="63500"/>
              <a:contourClr>
                <a:srgbClr val="FFFF00"/>
              </a:contourClr>
            </a:sp3d>
          </p:spPr>
          <p:style>
            <a:lnRef idx="0">
              <a:schemeClr val="accent5"/>
            </a:lnRef>
            <a:fillRef idx="3">
              <a:schemeClr val="accent5"/>
            </a:fillRef>
            <a:effectRef idx="3">
              <a:schemeClr val="accent5"/>
            </a:effectRef>
            <a:fontRef idx="minor">
              <a:schemeClr val="lt1"/>
            </a:fontRef>
          </p:style>
          <p:txBody>
            <a:bodyPr rtlCol="0" anchor="ctr"/>
            <a:lstStyle/>
            <a:p>
              <a:pPr algn="ctr" defTabSz="457200"/>
              <a:r>
                <a:rPr lang="en-US" sz="6600" b="1">
                  <a:solidFill>
                    <a:prstClr val="white"/>
                  </a:solidFill>
                  <a:latin typeface="Century Gothic" panose="020B0502020202020204"/>
                </a:rPr>
                <a:t>60</a:t>
              </a:r>
            </a:p>
          </p:txBody>
        </p:sp>
      </p:grpSp>
      <p:grpSp>
        <p:nvGrpSpPr>
          <p:cNvPr id="27" name="Group 26">
            <a:extLst>
              <a:ext uri="{FF2B5EF4-FFF2-40B4-BE49-F238E27FC236}">
                <a16:creationId xmlns:a16="http://schemas.microsoft.com/office/drawing/2014/main" id="{DEF8B40A-6418-4B83-829E-B3EA0EDCF9CA}"/>
              </a:ext>
            </a:extLst>
          </p:cNvPr>
          <p:cNvGrpSpPr/>
          <p:nvPr/>
        </p:nvGrpSpPr>
        <p:grpSpPr>
          <a:xfrm>
            <a:off x="1717693" y="4234646"/>
            <a:ext cx="8545192" cy="1169044"/>
            <a:chOff x="193693" y="1412112"/>
            <a:chExt cx="8545192" cy="1169044"/>
          </a:xfrm>
        </p:grpSpPr>
        <p:sp>
          <p:nvSpPr>
            <p:cNvPr id="28" name="Rectangle 27">
              <a:extLst>
                <a:ext uri="{FF2B5EF4-FFF2-40B4-BE49-F238E27FC236}">
                  <a16:creationId xmlns:a16="http://schemas.microsoft.com/office/drawing/2014/main" id="{5F69BA5D-746C-47E0-A6C0-E4DD712376D9}"/>
                </a:ext>
              </a:extLst>
            </p:cNvPr>
            <p:cNvSpPr/>
            <p:nvPr/>
          </p:nvSpPr>
          <p:spPr>
            <a:xfrm>
              <a:off x="2187614" y="1412112"/>
              <a:ext cx="6551271" cy="1169043"/>
            </a:xfrm>
            <a:prstGeom prst="rect">
              <a:avLst/>
            </a:prstGeom>
            <a:gradFill>
              <a:gsLst>
                <a:gs pos="0">
                  <a:schemeClr val="accent1">
                    <a:tint val="15000"/>
                    <a:satMod val="250000"/>
                    <a:lumMod val="0"/>
                    <a:lumOff val="100000"/>
                  </a:schemeClr>
                </a:gs>
                <a:gs pos="49000">
                  <a:schemeClr val="accent1">
                    <a:tint val="50000"/>
                    <a:satMod val="200000"/>
                    <a:lumMod val="46000"/>
                    <a:lumOff val="54000"/>
                  </a:schemeClr>
                </a:gs>
                <a:gs pos="50000">
                  <a:schemeClr val="accent1">
                    <a:tint val="64000"/>
                    <a:satMod val="160000"/>
                    <a:lumMod val="51000"/>
                    <a:lumOff val="49000"/>
                  </a:schemeClr>
                </a:gs>
                <a:gs pos="92000">
                  <a:schemeClr val="accent1">
                    <a:tint val="50000"/>
                    <a:satMod val="200000"/>
                    <a:lumMod val="67000"/>
                    <a:lumOff val="33000"/>
                  </a:schemeClr>
                </a:gs>
                <a:gs pos="100000">
                  <a:schemeClr val="accent1">
                    <a:tint val="43000"/>
                    <a:satMod val="190000"/>
                    <a:lumMod val="56000"/>
                    <a:lumOff val="44000"/>
                  </a:schemeClr>
                </a:gs>
              </a:gsLst>
            </a:gradFill>
            <a:ln w="57150"/>
          </p:spPr>
          <p:style>
            <a:lnRef idx="1">
              <a:schemeClr val="accent1"/>
            </a:lnRef>
            <a:fillRef idx="2">
              <a:schemeClr val="accent1"/>
            </a:fillRef>
            <a:effectRef idx="1">
              <a:schemeClr val="accent1"/>
            </a:effectRef>
            <a:fontRef idx="minor">
              <a:schemeClr val="dk1"/>
            </a:fontRef>
          </p:style>
          <p:txBody>
            <a:bodyPr rtlCol="0" anchor="ctr"/>
            <a:lstStyle/>
            <a:p>
              <a:pPr algn="r" defTabSz="457200"/>
              <a:r>
                <a:rPr lang="en-US" sz="2800">
                  <a:solidFill>
                    <a:prstClr val="black"/>
                  </a:solidFill>
                  <a:latin typeface="VNI-Avo" pitchFamily="2" charset="0"/>
                  <a:cs typeface="Tahoma" panose="020B0604030504040204" pitchFamily="34" charset="0"/>
                </a:rPr>
                <a:t>Chính oâng ñaõ quôû traùch vieäc laøm sai cuûa Ña-vít</a:t>
              </a:r>
            </a:p>
          </p:txBody>
        </p:sp>
        <p:sp>
          <p:nvSpPr>
            <p:cNvPr id="29" name="Rectangle: Diagonal Corners Snipped 28">
              <a:extLst>
                <a:ext uri="{FF2B5EF4-FFF2-40B4-BE49-F238E27FC236}">
                  <a16:creationId xmlns:a16="http://schemas.microsoft.com/office/drawing/2014/main" id="{85A58B33-934D-49A9-9192-FBDD851DA4B8}"/>
                </a:ext>
              </a:extLst>
            </p:cNvPr>
            <p:cNvSpPr/>
            <p:nvPr/>
          </p:nvSpPr>
          <p:spPr>
            <a:xfrm>
              <a:off x="193693" y="1412113"/>
              <a:ext cx="1851950" cy="1169043"/>
            </a:xfrm>
            <a:prstGeom prst="snip2DiagRect">
              <a:avLst/>
            </a:prstGeom>
            <a:gradFill>
              <a:gsLst>
                <a:gs pos="0">
                  <a:srgbClr val="FF0000">
                    <a:lumMod val="16000"/>
                    <a:lumOff val="84000"/>
                  </a:srgbClr>
                </a:gs>
                <a:gs pos="49000">
                  <a:srgbClr val="FF0000">
                    <a:lumMod val="64000"/>
                    <a:lumOff val="36000"/>
                  </a:srgbClr>
                </a:gs>
                <a:gs pos="50000">
                  <a:srgbClr val="FF0000"/>
                </a:gs>
                <a:gs pos="92000">
                  <a:srgbClr val="FF0000">
                    <a:lumMod val="73000"/>
                    <a:lumOff val="27000"/>
                  </a:srgbClr>
                </a:gs>
                <a:gs pos="100000">
                  <a:srgbClr val="FF0000">
                    <a:lumMod val="52000"/>
                    <a:lumOff val="48000"/>
                  </a:srgbClr>
                </a:gs>
              </a:gsLst>
            </a:gradFill>
            <a:ln/>
            <a:scene3d>
              <a:camera prst="orthographicFront" fov="0">
                <a:rot lat="0" lon="0" rev="0"/>
              </a:camera>
              <a:lightRig rig="contrasting" dir="t">
                <a:rot lat="0" lon="0" rev="1500000"/>
              </a:lightRig>
            </a:scene3d>
            <a:sp3d extrusionH="127000" contourW="88900" prstMaterial="powder">
              <a:bevelT w="50800" h="63500"/>
              <a:contourClr>
                <a:srgbClr val="FFFF00"/>
              </a:contourClr>
            </a:sp3d>
          </p:spPr>
          <p:style>
            <a:lnRef idx="0">
              <a:schemeClr val="accent6"/>
            </a:lnRef>
            <a:fillRef idx="3">
              <a:schemeClr val="accent6"/>
            </a:fillRef>
            <a:effectRef idx="3">
              <a:schemeClr val="accent6"/>
            </a:effectRef>
            <a:fontRef idx="minor">
              <a:schemeClr val="lt1"/>
            </a:fontRef>
          </p:style>
          <p:txBody>
            <a:bodyPr rtlCol="0" anchor="ctr"/>
            <a:lstStyle/>
            <a:p>
              <a:pPr algn="ctr" defTabSz="457200"/>
              <a:r>
                <a:rPr lang="en-US" sz="6600" b="1">
                  <a:solidFill>
                    <a:prstClr val="white"/>
                  </a:solidFill>
                  <a:latin typeface="Century Gothic" panose="020B0502020202020204"/>
                </a:rPr>
                <a:t>40</a:t>
              </a:r>
            </a:p>
          </p:txBody>
        </p:sp>
      </p:grpSp>
      <p:sp>
        <p:nvSpPr>
          <p:cNvPr id="30" name="Rectangle 29">
            <a:extLst>
              <a:ext uri="{FF2B5EF4-FFF2-40B4-BE49-F238E27FC236}">
                <a16:creationId xmlns:a16="http://schemas.microsoft.com/office/drawing/2014/main" id="{917046CF-6836-41FE-9324-FAE1BFD0ED77}"/>
              </a:ext>
            </a:extLst>
          </p:cNvPr>
          <p:cNvSpPr/>
          <p:nvPr/>
        </p:nvSpPr>
        <p:spPr>
          <a:xfrm>
            <a:off x="3569643" y="5613723"/>
            <a:ext cx="6693242" cy="925583"/>
          </a:xfrm>
          <a:prstGeom prst="rect">
            <a:avLst/>
          </a:prstGeom>
          <a:solidFill>
            <a:srgbClr val="FFFF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Century Gothic" panose="020B0502020202020204"/>
            </a:endParaRPr>
          </a:p>
        </p:txBody>
      </p:sp>
      <p:sp>
        <p:nvSpPr>
          <p:cNvPr id="31" name="Rectangle 30">
            <a:extLst>
              <a:ext uri="{FF2B5EF4-FFF2-40B4-BE49-F238E27FC236}">
                <a16:creationId xmlns:a16="http://schemas.microsoft.com/office/drawing/2014/main" id="{28CBF62D-F4CC-44BC-96B4-F2A32B3C432E}"/>
              </a:ext>
            </a:extLst>
          </p:cNvPr>
          <p:cNvSpPr/>
          <p:nvPr/>
        </p:nvSpPr>
        <p:spPr>
          <a:xfrm>
            <a:off x="3569643" y="5615975"/>
            <a:ext cx="6693242" cy="923330"/>
          </a:xfrm>
          <a:prstGeom prst="rect">
            <a:avLst/>
          </a:prstGeom>
          <a:noFill/>
        </p:spPr>
        <p:txBody>
          <a:bodyPr wrap="square" lIns="91440" tIns="45720" rIns="91440" bIns="45720">
            <a:spAutoFit/>
          </a:bodyPr>
          <a:lstStyle/>
          <a:p>
            <a:pPr algn="ctr" defTabSz="457200"/>
            <a:r>
              <a:rPr lang="en-US" sz="5400" b="1">
                <a:ln w="13462">
                  <a:solidFill>
                    <a:prstClr val="black"/>
                  </a:solidFill>
                  <a:prstDash val="solid"/>
                </a:ln>
                <a:solidFill>
                  <a:prstClr val="white">
                    <a:lumMod val="85000"/>
                    <a:lumOff val="15000"/>
                  </a:prstClr>
                </a:solidFill>
                <a:effectLst>
                  <a:outerShdw dist="38100" dir="2700000" algn="bl" rotWithShape="0">
                    <a:srgbClr val="983C27"/>
                  </a:outerShdw>
                </a:effectLst>
                <a:latin typeface="Tahoma" panose="020B0604030504040204" pitchFamily="34" charset="0"/>
              </a:rPr>
              <a:t>NA-THAN</a:t>
            </a:r>
          </a:p>
        </p:txBody>
      </p:sp>
    </p:spTree>
    <p:extLst>
      <p:ext uri="{BB962C8B-B14F-4D97-AF65-F5344CB8AC3E}">
        <p14:creationId xmlns:p14="http://schemas.microsoft.com/office/powerpoint/2010/main" val="159855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750"/>
                                        <p:tgtEl>
                                          <p:spTgt spid="21"/>
                                        </p:tgtEl>
                                      </p:cBhvr>
                                    </p:animEffect>
                                    <p:anim calcmode="lin" valueType="num">
                                      <p:cBhvr>
                                        <p:cTn id="8" dur="750" fill="hold"/>
                                        <p:tgtEl>
                                          <p:spTgt spid="21"/>
                                        </p:tgtEl>
                                        <p:attrNameLst>
                                          <p:attrName>ppt_x</p:attrName>
                                        </p:attrNameLst>
                                      </p:cBhvr>
                                      <p:tavLst>
                                        <p:tav tm="0">
                                          <p:val>
                                            <p:strVal val="#ppt_x"/>
                                          </p:val>
                                        </p:tav>
                                        <p:tav tm="100000">
                                          <p:val>
                                            <p:strVal val="#ppt_x"/>
                                          </p:val>
                                        </p:tav>
                                      </p:tavLst>
                                    </p:anim>
                                    <p:anim calcmode="lin" valueType="num">
                                      <p:cBhvr>
                                        <p:cTn id="9" dur="75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750"/>
                                        <p:tgtEl>
                                          <p:spTgt spid="24"/>
                                        </p:tgtEl>
                                      </p:cBhvr>
                                    </p:animEffect>
                                    <p:anim calcmode="lin" valueType="num">
                                      <p:cBhvr>
                                        <p:cTn id="15" dur="750" fill="hold"/>
                                        <p:tgtEl>
                                          <p:spTgt spid="24"/>
                                        </p:tgtEl>
                                        <p:attrNameLst>
                                          <p:attrName>ppt_x</p:attrName>
                                        </p:attrNameLst>
                                      </p:cBhvr>
                                      <p:tavLst>
                                        <p:tav tm="0">
                                          <p:val>
                                            <p:strVal val="#ppt_x"/>
                                          </p:val>
                                        </p:tav>
                                        <p:tav tm="100000">
                                          <p:val>
                                            <p:strVal val="#ppt_x"/>
                                          </p:val>
                                        </p:tav>
                                      </p:tavLst>
                                    </p:anim>
                                    <p:anim calcmode="lin" valueType="num">
                                      <p:cBhvr>
                                        <p:cTn id="16" dur="75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750"/>
                                        <p:tgtEl>
                                          <p:spTgt spid="27"/>
                                        </p:tgtEl>
                                      </p:cBhvr>
                                    </p:animEffect>
                                    <p:anim calcmode="lin" valueType="num">
                                      <p:cBhvr>
                                        <p:cTn id="22" dur="750" fill="hold"/>
                                        <p:tgtEl>
                                          <p:spTgt spid="27"/>
                                        </p:tgtEl>
                                        <p:attrNameLst>
                                          <p:attrName>ppt_x</p:attrName>
                                        </p:attrNameLst>
                                      </p:cBhvr>
                                      <p:tavLst>
                                        <p:tav tm="0">
                                          <p:val>
                                            <p:strVal val="#ppt_x"/>
                                          </p:val>
                                        </p:tav>
                                        <p:tav tm="100000">
                                          <p:val>
                                            <p:strVal val="#ppt_x"/>
                                          </p:val>
                                        </p:tav>
                                      </p:tavLst>
                                    </p:anim>
                                    <p:anim calcmode="lin" valueType="num">
                                      <p:cBhvr>
                                        <p:cTn id="23" dur="75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24" restart="whenNotActive" fill="hold" evtFilter="cancelBubble" nodeType="interactiveSeq">
                <p:stCondLst>
                  <p:cond evt="onClick" delay="0">
                    <p:tgtEl>
                      <p:spTgt spid="30"/>
                    </p:tgtEl>
                  </p:cond>
                </p:stCondLst>
                <p:endSync evt="end" delay="0">
                  <p:rtn val="all"/>
                </p:endSync>
                <p:childTnLst>
                  <p:par>
                    <p:cTn id="25" fill="hold">
                      <p:stCondLst>
                        <p:cond delay="0"/>
                      </p:stCondLst>
                      <p:childTnLst>
                        <p:par>
                          <p:cTn id="26" fill="hold">
                            <p:stCondLst>
                              <p:cond delay="0"/>
                            </p:stCondLst>
                            <p:childTnLst>
                              <p:par>
                                <p:cTn id="27" presetID="17" presetClass="entr" presetSubtype="1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anim calcmode="lin" valueType="num">
                                      <p:cBhvr>
                                        <p:cTn id="29" dur="500" fill="hold"/>
                                        <p:tgtEl>
                                          <p:spTgt spid="31"/>
                                        </p:tgtEl>
                                        <p:attrNameLst>
                                          <p:attrName>ppt_w</p:attrName>
                                        </p:attrNameLst>
                                      </p:cBhvr>
                                      <p:tavLst>
                                        <p:tav tm="0">
                                          <p:val>
                                            <p:fltVal val="0"/>
                                          </p:val>
                                        </p:tav>
                                        <p:tav tm="100000">
                                          <p:val>
                                            <p:strVal val="#ppt_w"/>
                                          </p:val>
                                        </p:tav>
                                      </p:tavLst>
                                    </p:anim>
                                    <p:anim calcmode="lin" valueType="num">
                                      <p:cBhvr>
                                        <p:cTn id="30" dur="500" fill="hold"/>
                                        <p:tgtEl>
                                          <p:spTgt spid="31"/>
                                        </p:tgtEl>
                                        <p:attrNameLst>
                                          <p:attrName>ppt_h</p:attrName>
                                        </p:attrNameLst>
                                      </p:cBhvr>
                                      <p:tavLst>
                                        <p:tav tm="0">
                                          <p:val>
                                            <p:strVal val="#ppt_h"/>
                                          </p:val>
                                        </p:tav>
                                        <p:tav tm="100000">
                                          <p:val>
                                            <p:strVal val="#ppt_h"/>
                                          </p:val>
                                        </p:tav>
                                      </p:tavLst>
                                    </p:anim>
                                  </p:childTnLst>
                                </p:cTn>
                              </p:par>
                            </p:childTnLst>
                          </p:cTn>
                        </p:par>
                      </p:childTnLst>
                    </p:cTn>
                  </p:par>
                </p:childTnLst>
              </p:cTn>
              <p:nextCondLst>
                <p:cond evt="onClick" delay="0">
                  <p:tgtEl>
                    <p:spTgt spid="30"/>
                  </p:tgtEl>
                </p:cond>
              </p:nextCondLst>
            </p:seq>
          </p:childTnLst>
        </p:cTn>
      </p:par>
    </p:tnLst>
    <p:bldLst>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54D0757-36B6-4294-95E6-8D26F7FC377B}"/>
              </a:ext>
            </a:extLst>
          </p:cNvPr>
          <p:cNvGrpSpPr/>
          <p:nvPr/>
        </p:nvGrpSpPr>
        <p:grpSpPr>
          <a:xfrm>
            <a:off x="1845013" y="194552"/>
            <a:ext cx="5486400" cy="894945"/>
            <a:chOff x="321013" y="194551"/>
            <a:chExt cx="5486400" cy="894945"/>
          </a:xfrm>
        </p:grpSpPr>
        <p:sp>
          <p:nvSpPr>
            <p:cNvPr id="5" name="Rectangle: Rounded Corners 4">
              <a:hlinkClick r:id="rId2" action="ppaction://hlinksldjump"/>
              <a:extLst>
                <a:ext uri="{FF2B5EF4-FFF2-40B4-BE49-F238E27FC236}">
                  <a16:creationId xmlns:a16="http://schemas.microsoft.com/office/drawing/2014/main" id="{440035E7-98DC-4360-AA66-AE726FE15954}"/>
                </a:ext>
              </a:extLst>
            </p:cNvPr>
            <p:cNvSpPr/>
            <p:nvPr/>
          </p:nvSpPr>
          <p:spPr>
            <a:xfrm>
              <a:off x="321013" y="194551"/>
              <a:ext cx="5486400" cy="89494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defTabSz="457200"/>
              <a:r>
                <a:rPr lang="en-US" sz="6000">
                  <a:solidFill>
                    <a:prstClr val="white"/>
                  </a:solidFill>
                  <a:latin typeface="Century Gothic" panose="020B0502020202020204"/>
                </a:rPr>
                <a:t>Ai 4: Liêu</a:t>
              </a:r>
            </a:p>
          </p:txBody>
        </p:sp>
        <p:sp>
          <p:nvSpPr>
            <p:cNvPr id="6" name="Freeform: Shape 5">
              <a:extLst>
                <a:ext uri="{FF2B5EF4-FFF2-40B4-BE49-F238E27FC236}">
                  <a16:creationId xmlns:a16="http://schemas.microsoft.com/office/drawing/2014/main" id="{28018513-13E2-47EB-BDA0-101587696C66}"/>
                </a:ext>
              </a:extLst>
            </p:cNvPr>
            <p:cNvSpPr/>
            <p:nvPr/>
          </p:nvSpPr>
          <p:spPr>
            <a:xfrm rot="16200000">
              <a:off x="3015865" y="259903"/>
              <a:ext cx="140970" cy="127000"/>
            </a:xfrm>
            <a:custGeom>
              <a:avLst/>
              <a:gdLst>
                <a:gd name="connsiteX0" fmla="*/ 0 w 83820"/>
                <a:gd name="connsiteY0" fmla="*/ 93980 h 93980"/>
                <a:gd name="connsiteX1" fmla="*/ 83820 w 83820"/>
                <a:gd name="connsiteY1" fmla="*/ 0 h 93980"/>
              </a:gdLst>
              <a:ahLst/>
              <a:cxnLst>
                <a:cxn ang="0">
                  <a:pos x="connsiteX0" y="connsiteY0"/>
                </a:cxn>
                <a:cxn ang="0">
                  <a:pos x="connsiteX1" y="connsiteY1"/>
                </a:cxn>
              </a:cxnLst>
              <a:rect l="l" t="t" r="r" b="b"/>
              <a:pathLst>
                <a:path w="83820" h="93980">
                  <a:moveTo>
                    <a:pt x="0" y="93980"/>
                  </a:moveTo>
                  <a:lnTo>
                    <a:pt x="83820" y="0"/>
                  </a:lnTo>
                </a:path>
              </a:pathLst>
            </a:cu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Century Gothic" panose="020B0502020202020204"/>
              </a:endParaRPr>
            </a:p>
          </p:txBody>
        </p:sp>
      </p:grpSp>
      <p:sp>
        <p:nvSpPr>
          <p:cNvPr id="8" name="Arrow: Left 7">
            <a:hlinkClick r:id="rId3" action="ppaction://hlinksldjump"/>
            <a:extLst>
              <a:ext uri="{FF2B5EF4-FFF2-40B4-BE49-F238E27FC236}">
                <a16:creationId xmlns:a16="http://schemas.microsoft.com/office/drawing/2014/main" id="{8B17DD84-F9E0-487A-8467-EFB8CFF18C04}"/>
              </a:ext>
            </a:extLst>
          </p:cNvPr>
          <p:cNvSpPr/>
          <p:nvPr/>
        </p:nvSpPr>
        <p:spPr>
          <a:xfrm>
            <a:off x="1845013" y="5484081"/>
            <a:ext cx="1259690" cy="1055224"/>
          </a:xfrm>
          <a:prstGeom prst="leftArrow">
            <a:avLst>
              <a:gd name="adj1" fmla="val 50000"/>
              <a:gd name="adj2" fmla="val 119377"/>
            </a:avLst>
          </a:prstGeom>
        </p:spPr>
        <p:style>
          <a:lnRef idx="1">
            <a:schemeClr val="accent3"/>
          </a:lnRef>
          <a:fillRef idx="3">
            <a:schemeClr val="accent3"/>
          </a:fillRef>
          <a:effectRef idx="2">
            <a:schemeClr val="accent3"/>
          </a:effectRef>
          <a:fontRef idx="minor">
            <a:schemeClr val="lt1"/>
          </a:fontRef>
        </p:style>
        <p:txBody>
          <a:bodyPr rtlCol="0" anchor="ctr"/>
          <a:lstStyle/>
          <a:p>
            <a:pPr algn="ctr" defTabSz="457200"/>
            <a:endParaRPr lang="en-US">
              <a:solidFill>
                <a:prstClr val="white"/>
              </a:solidFill>
              <a:latin typeface="Century Gothic" panose="020B0502020202020204"/>
            </a:endParaRPr>
          </a:p>
        </p:txBody>
      </p:sp>
      <p:grpSp>
        <p:nvGrpSpPr>
          <p:cNvPr id="11" name="Group 10">
            <a:extLst>
              <a:ext uri="{FF2B5EF4-FFF2-40B4-BE49-F238E27FC236}">
                <a16:creationId xmlns:a16="http://schemas.microsoft.com/office/drawing/2014/main" id="{592B8872-159E-4B28-B5F6-DB1F0DB5B962}"/>
              </a:ext>
            </a:extLst>
          </p:cNvPr>
          <p:cNvGrpSpPr/>
          <p:nvPr/>
        </p:nvGrpSpPr>
        <p:grpSpPr>
          <a:xfrm>
            <a:off x="1717693" y="1412112"/>
            <a:ext cx="8545192" cy="1169044"/>
            <a:chOff x="193693" y="1412112"/>
            <a:chExt cx="8545192" cy="1169044"/>
          </a:xfrm>
        </p:grpSpPr>
        <p:sp>
          <p:nvSpPr>
            <p:cNvPr id="12" name="Rectangle 11">
              <a:extLst>
                <a:ext uri="{FF2B5EF4-FFF2-40B4-BE49-F238E27FC236}">
                  <a16:creationId xmlns:a16="http://schemas.microsoft.com/office/drawing/2014/main" id="{9C602F89-F037-4E49-98DE-04B9601BA23D}"/>
                </a:ext>
              </a:extLst>
            </p:cNvPr>
            <p:cNvSpPr/>
            <p:nvPr/>
          </p:nvSpPr>
          <p:spPr>
            <a:xfrm>
              <a:off x="2187614" y="1412112"/>
              <a:ext cx="6551271" cy="1169043"/>
            </a:xfrm>
            <a:prstGeom prst="rect">
              <a:avLst/>
            </a:prstGeom>
            <a:gradFill>
              <a:gsLst>
                <a:gs pos="0">
                  <a:schemeClr val="accent1">
                    <a:tint val="15000"/>
                    <a:satMod val="250000"/>
                    <a:lumMod val="0"/>
                    <a:lumOff val="100000"/>
                  </a:schemeClr>
                </a:gs>
                <a:gs pos="49000">
                  <a:schemeClr val="accent1">
                    <a:tint val="50000"/>
                    <a:satMod val="200000"/>
                    <a:lumMod val="46000"/>
                    <a:lumOff val="54000"/>
                  </a:schemeClr>
                </a:gs>
                <a:gs pos="50000">
                  <a:schemeClr val="accent1">
                    <a:tint val="64000"/>
                    <a:satMod val="160000"/>
                    <a:lumMod val="51000"/>
                    <a:lumOff val="49000"/>
                  </a:schemeClr>
                </a:gs>
                <a:gs pos="92000">
                  <a:schemeClr val="accent1">
                    <a:tint val="50000"/>
                    <a:satMod val="200000"/>
                    <a:lumMod val="67000"/>
                    <a:lumOff val="33000"/>
                  </a:schemeClr>
                </a:gs>
                <a:gs pos="100000">
                  <a:schemeClr val="accent1">
                    <a:tint val="43000"/>
                    <a:satMod val="190000"/>
                    <a:lumMod val="56000"/>
                    <a:lumOff val="44000"/>
                  </a:schemeClr>
                </a:gs>
              </a:gsLst>
            </a:gradFill>
            <a:ln w="57150"/>
          </p:spPr>
          <p:style>
            <a:lnRef idx="1">
              <a:schemeClr val="accent1"/>
            </a:lnRef>
            <a:fillRef idx="2">
              <a:schemeClr val="accent1"/>
            </a:fillRef>
            <a:effectRef idx="1">
              <a:schemeClr val="accent1"/>
            </a:effectRef>
            <a:fontRef idx="minor">
              <a:schemeClr val="dk1"/>
            </a:fontRef>
          </p:style>
          <p:txBody>
            <a:bodyPr rtlCol="0" anchor="ctr"/>
            <a:lstStyle/>
            <a:p>
              <a:pPr algn="r" defTabSz="457200"/>
              <a:r>
                <a:rPr lang="en-US" sz="2800">
                  <a:solidFill>
                    <a:prstClr val="black"/>
                  </a:solidFill>
                  <a:latin typeface="VNI-Avo" pitchFamily="2" charset="0"/>
                  <a:cs typeface="Tahoma" panose="020B0604030504040204" pitchFamily="34" charset="0"/>
                </a:rPr>
                <a:t>Ngöôøi naøy laø vua ñaàu tieân cuûa</a:t>
              </a:r>
            </a:p>
            <a:p>
              <a:pPr algn="r" defTabSz="457200"/>
              <a:r>
                <a:rPr lang="en-US" sz="2800">
                  <a:solidFill>
                    <a:prstClr val="black"/>
                  </a:solidFill>
                  <a:latin typeface="VNI-Avo" pitchFamily="2" charset="0"/>
                  <a:cs typeface="Tahoma" panose="020B0604030504040204" pitchFamily="34" charset="0"/>
                </a:rPr>
                <a:t>Y-sô-ra-eân</a:t>
              </a:r>
            </a:p>
          </p:txBody>
        </p:sp>
        <p:sp>
          <p:nvSpPr>
            <p:cNvPr id="13" name="Rectangle: Diagonal Corners Snipped 12">
              <a:extLst>
                <a:ext uri="{FF2B5EF4-FFF2-40B4-BE49-F238E27FC236}">
                  <a16:creationId xmlns:a16="http://schemas.microsoft.com/office/drawing/2014/main" id="{D5D3C0E2-E06B-470B-8071-4B168F37D679}"/>
                </a:ext>
              </a:extLst>
            </p:cNvPr>
            <p:cNvSpPr/>
            <p:nvPr/>
          </p:nvSpPr>
          <p:spPr>
            <a:xfrm>
              <a:off x="193693" y="1412113"/>
              <a:ext cx="1851950" cy="1169043"/>
            </a:xfrm>
            <a:prstGeom prst="snip2DiagRect">
              <a:avLst/>
            </a:prstGeom>
            <a:gradFill>
              <a:gsLst>
                <a:gs pos="0">
                  <a:srgbClr val="FFFF00"/>
                </a:gs>
                <a:gs pos="49000">
                  <a:srgbClr val="FFFF00">
                    <a:lumMod val="61000"/>
                  </a:srgbClr>
                </a:gs>
                <a:gs pos="50000">
                  <a:srgbClr val="FFFF00">
                    <a:lumMod val="70000"/>
                  </a:srgbClr>
                </a:gs>
                <a:gs pos="92000">
                  <a:srgbClr val="FFC000"/>
                </a:gs>
                <a:gs pos="100000">
                  <a:srgbClr val="FFC000">
                    <a:lumMod val="48000"/>
                    <a:lumOff val="52000"/>
                  </a:srgbClr>
                </a:gs>
              </a:gsLst>
            </a:gradFill>
            <a:ln w="57150"/>
            <a:scene3d>
              <a:camera prst="orthographicFront" fov="0">
                <a:rot lat="0" lon="0" rev="0"/>
              </a:camera>
              <a:lightRig rig="contrasting" dir="t">
                <a:rot lat="0" lon="0" rev="1500000"/>
              </a:lightRig>
            </a:scene3d>
            <a:sp3d extrusionH="127000" contourW="88900" prstMaterial="powder">
              <a:bevelT w="50800" h="63500"/>
              <a:contourClr>
                <a:srgbClr val="FFFF00"/>
              </a:contourClr>
            </a:sp3d>
          </p:spPr>
          <p:style>
            <a:lnRef idx="0">
              <a:schemeClr val="accent5"/>
            </a:lnRef>
            <a:fillRef idx="3">
              <a:schemeClr val="accent5"/>
            </a:fillRef>
            <a:effectRef idx="3">
              <a:schemeClr val="accent5"/>
            </a:effectRef>
            <a:fontRef idx="minor">
              <a:schemeClr val="lt1"/>
            </a:fontRef>
          </p:style>
          <p:txBody>
            <a:bodyPr rtlCol="0" anchor="ctr"/>
            <a:lstStyle/>
            <a:p>
              <a:pPr algn="ctr" defTabSz="457200"/>
              <a:r>
                <a:rPr lang="en-US" sz="6600" b="1">
                  <a:solidFill>
                    <a:prstClr val="white"/>
                  </a:solidFill>
                  <a:latin typeface="Century Gothic" panose="020B0502020202020204"/>
                </a:rPr>
                <a:t>100</a:t>
              </a:r>
            </a:p>
          </p:txBody>
        </p:sp>
      </p:grpSp>
      <p:grpSp>
        <p:nvGrpSpPr>
          <p:cNvPr id="14" name="Group 13">
            <a:extLst>
              <a:ext uri="{FF2B5EF4-FFF2-40B4-BE49-F238E27FC236}">
                <a16:creationId xmlns:a16="http://schemas.microsoft.com/office/drawing/2014/main" id="{B271F2DA-1DEB-43AF-8A95-D69C6C162CAC}"/>
              </a:ext>
            </a:extLst>
          </p:cNvPr>
          <p:cNvGrpSpPr/>
          <p:nvPr/>
        </p:nvGrpSpPr>
        <p:grpSpPr>
          <a:xfrm>
            <a:off x="1717693" y="2823379"/>
            <a:ext cx="8545192" cy="1169044"/>
            <a:chOff x="193693" y="1412112"/>
            <a:chExt cx="8545192" cy="1169044"/>
          </a:xfrm>
        </p:grpSpPr>
        <p:sp>
          <p:nvSpPr>
            <p:cNvPr id="15" name="Rectangle 14">
              <a:extLst>
                <a:ext uri="{FF2B5EF4-FFF2-40B4-BE49-F238E27FC236}">
                  <a16:creationId xmlns:a16="http://schemas.microsoft.com/office/drawing/2014/main" id="{80C13DC4-82A2-400C-B31E-5493BF716327}"/>
                </a:ext>
              </a:extLst>
            </p:cNvPr>
            <p:cNvSpPr/>
            <p:nvPr/>
          </p:nvSpPr>
          <p:spPr>
            <a:xfrm>
              <a:off x="2187614" y="1412112"/>
              <a:ext cx="6551271" cy="1169043"/>
            </a:xfrm>
            <a:prstGeom prst="rect">
              <a:avLst/>
            </a:prstGeom>
            <a:gradFill>
              <a:gsLst>
                <a:gs pos="0">
                  <a:schemeClr val="accent1">
                    <a:tint val="15000"/>
                    <a:satMod val="250000"/>
                    <a:lumMod val="0"/>
                    <a:lumOff val="100000"/>
                  </a:schemeClr>
                </a:gs>
                <a:gs pos="49000">
                  <a:schemeClr val="accent1">
                    <a:tint val="50000"/>
                    <a:satMod val="200000"/>
                    <a:lumMod val="46000"/>
                    <a:lumOff val="54000"/>
                  </a:schemeClr>
                </a:gs>
                <a:gs pos="50000">
                  <a:schemeClr val="accent1">
                    <a:tint val="64000"/>
                    <a:satMod val="160000"/>
                    <a:lumMod val="51000"/>
                    <a:lumOff val="49000"/>
                  </a:schemeClr>
                </a:gs>
                <a:gs pos="92000">
                  <a:schemeClr val="accent1">
                    <a:tint val="50000"/>
                    <a:satMod val="200000"/>
                    <a:lumMod val="67000"/>
                    <a:lumOff val="33000"/>
                  </a:schemeClr>
                </a:gs>
                <a:gs pos="100000">
                  <a:schemeClr val="accent1">
                    <a:tint val="43000"/>
                    <a:satMod val="190000"/>
                    <a:lumMod val="56000"/>
                    <a:lumOff val="44000"/>
                  </a:schemeClr>
                </a:gs>
              </a:gsLst>
            </a:gradFill>
            <a:ln w="57150"/>
          </p:spPr>
          <p:style>
            <a:lnRef idx="1">
              <a:schemeClr val="accent1"/>
            </a:lnRef>
            <a:fillRef idx="2">
              <a:schemeClr val="accent1"/>
            </a:fillRef>
            <a:effectRef idx="1">
              <a:schemeClr val="accent1"/>
            </a:effectRef>
            <a:fontRef idx="minor">
              <a:schemeClr val="dk1"/>
            </a:fontRef>
          </p:style>
          <p:txBody>
            <a:bodyPr rtlCol="0" anchor="ctr"/>
            <a:lstStyle/>
            <a:p>
              <a:pPr algn="r" defTabSz="457200"/>
              <a:r>
                <a:rPr lang="en-US" sz="2800">
                  <a:solidFill>
                    <a:prstClr val="black"/>
                  </a:solidFill>
                  <a:latin typeface="VNI-Avo" pitchFamily="2" charset="0"/>
                  <a:cs typeface="Tahoma" panose="020B0604030504040204" pitchFamily="34" charset="0"/>
                </a:rPr>
                <a:t>OÂng bieát Ña-vít</a:t>
              </a:r>
            </a:p>
          </p:txBody>
        </p:sp>
        <p:sp>
          <p:nvSpPr>
            <p:cNvPr id="16" name="Rectangle: Diagonal Corners Snipped 15">
              <a:extLst>
                <a:ext uri="{FF2B5EF4-FFF2-40B4-BE49-F238E27FC236}">
                  <a16:creationId xmlns:a16="http://schemas.microsoft.com/office/drawing/2014/main" id="{4C9DD619-44AF-401D-9FD9-E001F5B7B7CA}"/>
                </a:ext>
              </a:extLst>
            </p:cNvPr>
            <p:cNvSpPr/>
            <p:nvPr/>
          </p:nvSpPr>
          <p:spPr>
            <a:xfrm>
              <a:off x="193693" y="1412113"/>
              <a:ext cx="1851950" cy="1169043"/>
            </a:xfrm>
            <a:prstGeom prst="snip2DiagRect">
              <a:avLst/>
            </a:prstGeom>
            <a:gradFill>
              <a:gsLst>
                <a:gs pos="0">
                  <a:srgbClr val="FFFF00">
                    <a:lumMod val="65000"/>
                  </a:srgbClr>
                </a:gs>
                <a:gs pos="49000">
                  <a:srgbClr val="FFFF00">
                    <a:lumMod val="72000"/>
                  </a:srgbClr>
                </a:gs>
                <a:gs pos="50000">
                  <a:srgbClr val="FFFF00">
                    <a:lumMod val="43000"/>
                  </a:srgbClr>
                </a:gs>
                <a:gs pos="92000">
                  <a:srgbClr val="FFC000">
                    <a:lumMod val="85000"/>
                  </a:srgbClr>
                </a:gs>
                <a:gs pos="100000">
                  <a:srgbClr val="FFC000">
                    <a:lumMod val="81000"/>
                    <a:lumOff val="19000"/>
                  </a:srgbClr>
                </a:gs>
              </a:gsLst>
            </a:gradFill>
            <a:ln w="57150"/>
            <a:scene3d>
              <a:camera prst="orthographicFront" fov="0">
                <a:rot lat="0" lon="0" rev="0"/>
              </a:camera>
              <a:lightRig rig="contrasting" dir="t">
                <a:rot lat="0" lon="0" rev="1500000"/>
              </a:lightRig>
            </a:scene3d>
            <a:sp3d extrusionH="127000" contourW="88900" prstMaterial="powder">
              <a:bevelT w="50800" h="63500"/>
              <a:contourClr>
                <a:srgbClr val="FFFF00"/>
              </a:contourClr>
            </a:sp3d>
          </p:spPr>
          <p:style>
            <a:lnRef idx="0">
              <a:schemeClr val="accent5"/>
            </a:lnRef>
            <a:fillRef idx="3">
              <a:schemeClr val="accent5"/>
            </a:fillRef>
            <a:effectRef idx="3">
              <a:schemeClr val="accent5"/>
            </a:effectRef>
            <a:fontRef idx="minor">
              <a:schemeClr val="lt1"/>
            </a:fontRef>
          </p:style>
          <p:txBody>
            <a:bodyPr rtlCol="0" anchor="ctr"/>
            <a:lstStyle/>
            <a:p>
              <a:pPr algn="ctr" defTabSz="457200"/>
              <a:r>
                <a:rPr lang="en-US" sz="6600" b="1">
                  <a:solidFill>
                    <a:prstClr val="white"/>
                  </a:solidFill>
                  <a:latin typeface="Century Gothic" panose="020B0502020202020204"/>
                </a:rPr>
                <a:t>80</a:t>
              </a:r>
            </a:p>
          </p:txBody>
        </p:sp>
      </p:grpSp>
      <p:grpSp>
        <p:nvGrpSpPr>
          <p:cNvPr id="17" name="Group 16">
            <a:extLst>
              <a:ext uri="{FF2B5EF4-FFF2-40B4-BE49-F238E27FC236}">
                <a16:creationId xmlns:a16="http://schemas.microsoft.com/office/drawing/2014/main" id="{CE1BD1A1-3669-4CE2-BED6-D1322D40377B}"/>
              </a:ext>
            </a:extLst>
          </p:cNvPr>
          <p:cNvGrpSpPr/>
          <p:nvPr/>
        </p:nvGrpSpPr>
        <p:grpSpPr>
          <a:xfrm>
            <a:off x="1717693" y="4234646"/>
            <a:ext cx="8545192" cy="1169044"/>
            <a:chOff x="193693" y="1412112"/>
            <a:chExt cx="8545192" cy="1169044"/>
          </a:xfrm>
        </p:grpSpPr>
        <p:sp>
          <p:nvSpPr>
            <p:cNvPr id="18" name="Rectangle 17">
              <a:extLst>
                <a:ext uri="{FF2B5EF4-FFF2-40B4-BE49-F238E27FC236}">
                  <a16:creationId xmlns:a16="http://schemas.microsoft.com/office/drawing/2014/main" id="{7A69E26D-B0E0-44AB-8B15-F45CBB646C08}"/>
                </a:ext>
              </a:extLst>
            </p:cNvPr>
            <p:cNvSpPr/>
            <p:nvPr/>
          </p:nvSpPr>
          <p:spPr>
            <a:xfrm>
              <a:off x="2187614" y="1412112"/>
              <a:ext cx="6551271" cy="1169043"/>
            </a:xfrm>
            <a:prstGeom prst="rect">
              <a:avLst/>
            </a:prstGeom>
            <a:gradFill>
              <a:gsLst>
                <a:gs pos="0">
                  <a:schemeClr val="accent1">
                    <a:tint val="15000"/>
                    <a:satMod val="250000"/>
                    <a:lumMod val="0"/>
                    <a:lumOff val="100000"/>
                  </a:schemeClr>
                </a:gs>
                <a:gs pos="49000">
                  <a:schemeClr val="accent1">
                    <a:tint val="50000"/>
                    <a:satMod val="200000"/>
                    <a:lumMod val="46000"/>
                    <a:lumOff val="54000"/>
                  </a:schemeClr>
                </a:gs>
                <a:gs pos="50000">
                  <a:schemeClr val="accent1">
                    <a:tint val="64000"/>
                    <a:satMod val="160000"/>
                    <a:lumMod val="51000"/>
                    <a:lumOff val="49000"/>
                  </a:schemeClr>
                </a:gs>
                <a:gs pos="92000">
                  <a:schemeClr val="accent1">
                    <a:tint val="50000"/>
                    <a:satMod val="200000"/>
                    <a:lumMod val="67000"/>
                    <a:lumOff val="33000"/>
                  </a:schemeClr>
                </a:gs>
                <a:gs pos="100000">
                  <a:schemeClr val="accent1">
                    <a:tint val="43000"/>
                    <a:satMod val="190000"/>
                    <a:lumMod val="56000"/>
                    <a:lumOff val="44000"/>
                  </a:schemeClr>
                </a:gs>
              </a:gsLst>
            </a:gradFill>
            <a:ln w="57150"/>
          </p:spPr>
          <p:style>
            <a:lnRef idx="1">
              <a:schemeClr val="accent1"/>
            </a:lnRef>
            <a:fillRef idx="2">
              <a:schemeClr val="accent1"/>
            </a:fillRef>
            <a:effectRef idx="1">
              <a:schemeClr val="accent1"/>
            </a:effectRef>
            <a:fontRef idx="minor">
              <a:schemeClr val="dk1"/>
            </a:fontRef>
          </p:style>
          <p:txBody>
            <a:bodyPr rtlCol="0" anchor="ctr"/>
            <a:lstStyle/>
            <a:p>
              <a:pPr algn="r" defTabSz="457200"/>
              <a:r>
                <a:rPr lang="en-US" sz="2800">
                  <a:solidFill>
                    <a:prstClr val="black"/>
                  </a:solidFill>
                  <a:latin typeface="VNI-Avo" pitchFamily="2" charset="0"/>
                  <a:cs typeface="Tahoma" panose="020B0604030504040204" pitchFamily="34" charset="0"/>
                </a:rPr>
                <a:t>OÂâng laø laø cha cuûa Gioâ-na-than</a:t>
              </a:r>
            </a:p>
          </p:txBody>
        </p:sp>
        <p:sp>
          <p:nvSpPr>
            <p:cNvPr id="19" name="Rectangle: Diagonal Corners Snipped 18">
              <a:extLst>
                <a:ext uri="{FF2B5EF4-FFF2-40B4-BE49-F238E27FC236}">
                  <a16:creationId xmlns:a16="http://schemas.microsoft.com/office/drawing/2014/main" id="{11FE8C53-CD10-4869-B1F3-129801EFC965}"/>
                </a:ext>
              </a:extLst>
            </p:cNvPr>
            <p:cNvSpPr/>
            <p:nvPr/>
          </p:nvSpPr>
          <p:spPr>
            <a:xfrm>
              <a:off x="193693" y="1412113"/>
              <a:ext cx="1851950" cy="1169043"/>
            </a:xfrm>
            <a:prstGeom prst="snip2DiagRect">
              <a:avLst/>
            </a:prstGeom>
            <a:gradFill>
              <a:gsLst>
                <a:gs pos="0">
                  <a:srgbClr val="FF0000">
                    <a:lumMod val="16000"/>
                    <a:lumOff val="84000"/>
                  </a:srgbClr>
                </a:gs>
                <a:gs pos="49000">
                  <a:srgbClr val="FF0000">
                    <a:lumMod val="64000"/>
                    <a:lumOff val="36000"/>
                  </a:srgbClr>
                </a:gs>
                <a:gs pos="50000">
                  <a:srgbClr val="FF0000"/>
                </a:gs>
                <a:gs pos="92000">
                  <a:srgbClr val="FF0000">
                    <a:lumMod val="73000"/>
                    <a:lumOff val="27000"/>
                  </a:srgbClr>
                </a:gs>
                <a:gs pos="100000">
                  <a:srgbClr val="FF0000">
                    <a:lumMod val="52000"/>
                    <a:lumOff val="48000"/>
                  </a:srgbClr>
                </a:gs>
              </a:gsLst>
            </a:gradFill>
            <a:ln/>
            <a:scene3d>
              <a:camera prst="orthographicFront" fov="0">
                <a:rot lat="0" lon="0" rev="0"/>
              </a:camera>
              <a:lightRig rig="contrasting" dir="t">
                <a:rot lat="0" lon="0" rev="1500000"/>
              </a:lightRig>
            </a:scene3d>
            <a:sp3d extrusionH="127000" contourW="88900" prstMaterial="powder">
              <a:bevelT w="50800" h="63500"/>
              <a:contourClr>
                <a:srgbClr val="FFFF00"/>
              </a:contourClr>
            </a:sp3d>
          </p:spPr>
          <p:style>
            <a:lnRef idx="0">
              <a:schemeClr val="accent6"/>
            </a:lnRef>
            <a:fillRef idx="3">
              <a:schemeClr val="accent6"/>
            </a:fillRef>
            <a:effectRef idx="3">
              <a:schemeClr val="accent6"/>
            </a:effectRef>
            <a:fontRef idx="minor">
              <a:schemeClr val="lt1"/>
            </a:fontRef>
          </p:style>
          <p:txBody>
            <a:bodyPr rtlCol="0" anchor="ctr"/>
            <a:lstStyle/>
            <a:p>
              <a:pPr algn="ctr" defTabSz="457200"/>
              <a:r>
                <a:rPr lang="en-US" sz="6600" b="1">
                  <a:solidFill>
                    <a:prstClr val="white"/>
                  </a:solidFill>
                  <a:latin typeface="Century Gothic" panose="020B0502020202020204"/>
                </a:rPr>
                <a:t>50</a:t>
              </a:r>
            </a:p>
          </p:txBody>
        </p:sp>
      </p:grpSp>
      <p:sp>
        <p:nvSpPr>
          <p:cNvPr id="20" name="Rectangle 19">
            <a:extLst>
              <a:ext uri="{FF2B5EF4-FFF2-40B4-BE49-F238E27FC236}">
                <a16:creationId xmlns:a16="http://schemas.microsoft.com/office/drawing/2014/main" id="{C3B7F0A1-D26A-4410-898D-258BC29EC8D6}"/>
              </a:ext>
            </a:extLst>
          </p:cNvPr>
          <p:cNvSpPr/>
          <p:nvPr/>
        </p:nvSpPr>
        <p:spPr>
          <a:xfrm>
            <a:off x="3569643" y="5613723"/>
            <a:ext cx="6693242" cy="925583"/>
          </a:xfrm>
          <a:prstGeom prst="rect">
            <a:avLst/>
          </a:prstGeom>
          <a:solidFill>
            <a:srgbClr val="FFFF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Century Gothic" panose="020B0502020202020204"/>
            </a:endParaRPr>
          </a:p>
        </p:txBody>
      </p:sp>
      <p:sp>
        <p:nvSpPr>
          <p:cNvPr id="21" name="Rectangle 20">
            <a:extLst>
              <a:ext uri="{FF2B5EF4-FFF2-40B4-BE49-F238E27FC236}">
                <a16:creationId xmlns:a16="http://schemas.microsoft.com/office/drawing/2014/main" id="{C48A8A8B-1FC7-4333-BEE2-96765D14663A}"/>
              </a:ext>
            </a:extLst>
          </p:cNvPr>
          <p:cNvSpPr/>
          <p:nvPr/>
        </p:nvSpPr>
        <p:spPr>
          <a:xfrm>
            <a:off x="3569643" y="5615975"/>
            <a:ext cx="6693242" cy="923330"/>
          </a:xfrm>
          <a:prstGeom prst="rect">
            <a:avLst/>
          </a:prstGeom>
          <a:noFill/>
        </p:spPr>
        <p:txBody>
          <a:bodyPr wrap="square" lIns="91440" tIns="45720" rIns="91440" bIns="45720">
            <a:spAutoFit/>
          </a:bodyPr>
          <a:lstStyle/>
          <a:p>
            <a:pPr algn="ctr" defTabSz="457200"/>
            <a:r>
              <a:rPr lang="en-US" sz="5400" b="1">
                <a:ln w="13462">
                  <a:solidFill>
                    <a:prstClr val="black"/>
                  </a:solidFill>
                  <a:prstDash val="solid"/>
                </a:ln>
                <a:solidFill>
                  <a:prstClr val="white">
                    <a:lumMod val="85000"/>
                    <a:lumOff val="15000"/>
                  </a:prstClr>
                </a:solidFill>
                <a:effectLst>
                  <a:outerShdw dist="38100" dir="2700000" algn="bl" rotWithShape="0">
                    <a:srgbClr val="983C27"/>
                  </a:outerShdw>
                </a:effectLst>
                <a:latin typeface="Tahoma" panose="020B0604030504040204" pitchFamily="34" charset="0"/>
              </a:rPr>
              <a:t>SAU-LƠ</a:t>
            </a:r>
          </a:p>
        </p:txBody>
      </p:sp>
    </p:spTree>
    <p:extLst>
      <p:ext uri="{BB962C8B-B14F-4D97-AF65-F5344CB8AC3E}">
        <p14:creationId xmlns:p14="http://schemas.microsoft.com/office/powerpoint/2010/main" val="593264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750"/>
                                        <p:tgtEl>
                                          <p:spTgt spid="11"/>
                                        </p:tgtEl>
                                      </p:cBhvr>
                                    </p:animEffect>
                                    <p:anim calcmode="lin" valueType="num">
                                      <p:cBhvr>
                                        <p:cTn id="8" dur="750" fill="hold"/>
                                        <p:tgtEl>
                                          <p:spTgt spid="11"/>
                                        </p:tgtEl>
                                        <p:attrNameLst>
                                          <p:attrName>ppt_x</p:attrName>
                                        </p:attrNameLst>
                                      </p:cBhvr>
                                      <p:tavLst>
                                        <p:tav tm="0">
                                          <p:val>
                                            <p:strVal val="#ppt_x"/>
                                          </p:val>
                                        </p:tav>
                                        <p:tav tm="100000">
                                          <p:val>
                                            <p:strVal val="#ppt_x"/>
                                          </p:val>
                                        </p:tav>
                                      </p:tavLst>
                                    </p:anim>
                                    <p:anim calcmode="lin" valueType="num">
                                      <p:cBhvr>
                                        <p:cTn id="9" dur="75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750"/>
                                        <p:tgtEl>
                                          <p:spTgt spid="14"/>
                                        </p:tgtEl>
                                      </p:cBhvr>
                                    </p:animEffect>
                                    <p:anim calcmode="lin" valueType="num">
                                      <p:cBhvr>
                                        <p:cTn id="15" dur="750" fill="hold"/>
                                        <p:tgtEl>
                                          <p:spTgt spid="14"/>
                                        </p:tgtEl>
                                        <p:attrNameLst>
                                          <p:attrName>ppt_x</p:attrName>
                                        </p:attrNameLst>
                                      </p:cBhvr>
                                      <p:tavLst>
                                        <p:tav tm="0">
                                          <p:val>
                                            <p:strVal val="#ppt_x"/>
                                          </p:val>
                                        </p:tav>
                                        <p:tav tm="100000">
                                          <p:val>
                                            <p:strVal val="#ppt_x"/>
                                          </p:val>
                                        </p:tav>
                                      </p:tavLst>
                                    </p:anim>
                                    <p:anim calcmode="lin" valueType="num">
                                      <p:cBhvr>
                                        <p:cTn id="16" dur="75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750"/>
                                        <p:tgtEl>
                                          <p:spTgt spid="17"/>
                                        </p:tgtEl>
                                      </p:cBhvr>
                                    </p:animEffect>
                                    <p:anim calcmode="lin" valueType="num">
                                      <p:cBhvr>
                                        <p:cTn id="22" dur="750" fill="hold"/>
                                        <p:tgtEl>
                                          <p:spTgt spid="17"/>
                                        </p:tgtEl>
                                        <p:attrNameLst>
                                          <p:attrName>ppt_x</p:attrName>
                                        </p:attrNameLst>
                                      </p:cBhvr>
                                      <p:tavLst>
                                        <p:tav tm="0">
                                          <p:val>
                                            <p:strVal val="#ppt_x"/>
                                          </p:val>
                                        </p:tav>
                                        <p:tav tm="100000">
                                          <p:val>
                                            <p:strVal val="#ppt_x"/>
                                          </p:val>
                                        </p:tav>
                                      </p:tavLst>
                                    </p:anim>
                                    <p:anim calcmode="lin" valueType="num">
                                      <p:cBhvr>
                                        <p:cTn id="23" dur="75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24" restart="whenNotActive" fill="hold" evtFilter="cancelBubble" nodeType="interactiveSeq">
                <p:stCondLst>
                  <p:cond evt="onClick" delay="0">
                    <p:tgtEl>
                      <p:spTgt spid="20"/>
                    </p:tgtEl>
                  </p:cond>
                </p:stCondLst>
                <p:endSync evt="end" delay="0">
                  <p:rtn val="all"/>
                </p:endSync>
                <p:childTnLst>
                  <p:par>
                    <p:cTn id="25" fill="hold">
                      <p:stCondLst>
                        <p:cond delay="0"/>
                      </p:stCondLst>
                      <p:childTnLst>
                        <p:par>
                          <p:cTn id="26" fill="hold">
                            <p:stCondLst>
                              <p:cond delay="0"/>
                            </p:stCondLst>
                            <p:childTnLst>
                              <p:par>
                                <p:cTn id="27" presetID="17" presetClass="entr" presetSubtype="1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p:cTn id="29" dur="500" fill="hold"/>
                                        <p:tgtEl>
                                          <p:spTgt spid="21"/>
                                        </p:tgtEl>
                                        <p:attrNameLst>
                                          <p:attrName>ppt_w</p:attrName>
                                        </p:attrNameLst>
                                      </p:cBhvr>
                                      <p:tavLst>
                                        <p:tav tm="0">
                                          <p:val>
                                            <p:fltVal val="0"/>
                                          </p:val>
                                        </p:tav>
                                        <p:tav tm="100000">
                                          <p:val>
                                            <p:strVal val="#ppt_w"/>
                                          </p:val>
                                        </p:tav>
                                      </p:tavLst>
                                    </p:anim>
                                    <p:anim calcmode="lin" valueType="num">
                                      <p:cBhvr>
                                        <p:cTn id="30" dur="500" fill="hold"/>
                                        <p:tgtEl>
                                          <p:spTgt spid="21"/>
                                        </p:tgtEl>
                                        <p:attrNameLst>
                                          <p:attrName>ppt_h</p:attrName>
                                        </p:attrNameLst>
                                      </p:cBhvr>
                                      <p:tavLst>
                                        <p:tav tm="0">
                                          <p:val>
                                            <p:strVal val="#ppt_h"/>
                                          </p:val>
                                        </p:tav>
                                        <p:tav tm="100000">
                                          <p:val>
                                            <p:strVal val="#ppt_h"/>
                                          </p:val>
                                        </p:tav>
                                      </p:tavLst>
                                    </p:anim>
                                  </p:childTnLst>
                                </p:cTn>
                              </p:par>
                            </p:childTnLst>
                          </p:cTn>
                        </p:par>
                      </p:childTnLst>
                    </p:cTn>
                  </p:par>
                </p:childTnLst>
              </p:cTn>
              <p:nextCondLst>
                <p:cond evt="onClick" delay="0">
                  <p:tgtEl>
                    <p:spTgt spid="20"/>
                  </p:tgtEl>
                </p:cond>
              </p:nextCondLst>
            </p:seq>
          </p:childTnLst>
        </p:cTn>
      </p:par>
    </p:tnLst>
    <p:bldLst>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hlinkClick r:id="rId2" action="ppaction://hlinksldjump"/>
            <a:extLst>
              <a:ext uri="{FF2B5EF4-FFF2-40B4-BE49-F238E27FC236}">
                <a16:creationId xmlns:a16="http://schemas.microsoft.com/office/drawing/2014/main" id="{FB131E58-0B6E-4F2A-92C1-5D336C9D7BB6}"/>
              </a:ext>
            </a:extLst>
          </p:cNvPr>
          <p:cNvSpPr/>
          <p:nvPr/>
        </p:nvSpPr>
        <p:spPr>
          <a:xfrm>
            <a:off x="3352800" y="710120"/>
            <a:ext cx="5486400" cy="894945"/>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defTabSz="457200"/>
            <a:r>
              <a:rPr lang="en-US" sz="6000">
                <a:solidFill>
                  <a:prstClr val="white"/>
                </a:solidFill>
                <a:latin typeface="Century Gothic" panose="020B0502020202020204"/>
              </a:rPr>
              <a:t>CG 1: Dê</a:t>
            </a:r>
          </a:p>
        </p:txBody>
      </p:sp>
      <p:sp>
        <p:nvSpPr>
          <p:cNvPr id="5" name="Rectangle: Rounded Corners 4">
            <a:hlinkClick r:id="rId3" action="ppaction://hlinksldjump"/>
            <a:extLst>
              <a:ext uri="{FF2B5EF4-FFF2-40B4-BE49-F238E27FC236}">
                <a16:creationId xmlns:a16="http://schemas.microsoft.com/office/drawing/2014/main" id="{B38BC1B0-E69F-40FC-BBBF-37B4259BEE1D}"/>
              </a:ext>
            </a:extLst>
          </p:cNvPr>
          <p:cNvSpPr/>
          <p:nvPr/>
        </p:nvSpPr>
        <p:spPr>
          <a:xfrm>
            <a:off x="3352800" y="1838529"/>
            <a:ext cx="5486400" cy="894945"/>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defTabSz="457200"/>
            <a:r>
              <a:rPr lang="en-US" sz="6000">
                <a:solidFill>
                  <a:prstClr val="white"/>
                </a:solidFill>
                <a:latin typeface="Century Gothic" panose="020B0502020202020204"/>
              </a:rPr>
              <a:t>CG 2: </a:t>
            </a:r>
            <a:r>
              <a:rPr lang="en-US" sz="6000" err="1">
                <a:solidFill>
                  <a:prstClr val="white"/>
                </a:solidFill>
                <a:latin typeface="Century Gothic" panose="020B0502020202020204"/>
              </a:rPr>
              <a:t>Thuong</a:t>
            </a:r>
            <a:endParaRPr lang="en-US" sz="6000">
              <a:solidFill>
                <a:prstClr val="white"/>
              </a:solidFill>
              <a:latin typeface="Century Gothic" panose="020B0502020202020204"/>
            </a:endParaRPr>
          </a:p>
        </p:txBody>
      </p:sp>
      <p:sp>
        <p:nvSpPr>
          <p:cNvPr id="6" name="Rectangle: Rounded Corners 5">
            <a:hlinkClick r:id="rId4" action="ppaction://hlinksldjump"/>
            <a:extLst>
              <a:ext uri="{FF2B5EF4-FFF2-40B4-BE49-F238E27FC236}">
                <a16:creationId xmlns:a16="http://schemas.microsoft.com/office/drawing/2014/main" id="{140C5D18-2DEB-4B24-9961-64B5F2390F69}"/>
              </a:ext>
            </a:extLst>
          </p:cNvPr>
          <p:cNvSpPr/>
          <p:nvPr/>
        </p:nvSpPr>
        <p:spPr>
          <a:xfrm>
            <a:off x="3352800" y="2981528"/>
            <a:ext cx="5486400" cy="894945"/>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defTabSz="457200"/>
            <a:r>
              <a:rPr lang="en-US" sz="6000">
                <a:solidFill>
                  <a:prstClr val="white"/>
                </a:solidFill>
                <a:latin typeface="Century Gothic" panose="020B0502020202020204"/>
              </a:rPr>
              <a:t>CG 3: Kho</a:t>
            </a:r>
          </a:p>
        </p:txBody>
      </p:sp>
      <p:sp>
        <p:nvSpPr>
          <p:cNvPr id="10" name="Freeform: Shape 9">
            <a:extLst>
              <a:ext uri="{FF2B5EF4-FFF2-40B4-BE49-F238E27FC236}">
                <a16:creationId xmlns:a16="http://schemas.microsoft.com/office/drawing/2014/main" id="{18F0EFB4-02B3-4CF3-A05A-D2A39DA8E75D}"/>
              </a:ext>
            </a:extLst>
          </p:cNvPr>
          <p:cNvSpPr/>
          <p:nvPr/>
        </p:nvSpPr>
        <p:spPr>
          <a:xfrm>
            <a:off x="7404100" y="2087245"/>
            <a:ext cx="83820" cy="93980"/>
          </a:xfrm>
          <a:custGeom>
            <a:avLst/>
            <a:gdLst>
              <a:gd name="connsiteX0" fmla="*/ 0 w 83820"/>
              <a:gd name="connsiteY0" fmla="*/ 93980 h 93980"/>
              <a:gd name="connsiteX1" fmla="*/ 83820 w 83820"/>
              <a:gd name="connsiteY1" fmla="*/ 0 h 93980"/>
            </a:gdLst>
            <a:ahLst/>
            <a:cxnLst>
              <a:cxn ang="0">
                <a:pos x="connsiteX0" y="connsiteY0"/>
              </a:cxn>
              <a:cxn ang="0">
                <a:pos x="connsiteX1" y="connsiteY1"/>
              </a:cxn>
            </a:cxnLst>
            <a:rect l="l" t="t" r="r" b="b"/>
            <a:pathLst>
              <a:path w="83820" h="93980">
                <a:moveTo>
                  <a:pt x="0" y="93980"/>
                </a:moveTo>
                <a:lnTo>
                  <a:pt x="83820" y="0"/>
                </a:lnTo>
              </a:path>
            </a:pathLst>
          </a:cu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Century Gothic" panose="020B0502020202020204"/>
            </a:endParaRPr>
          </a:p>
        </p:txBody>
      </p:sp>
      <p:sp>
        <p:nvSpPr>
          <p:cNvPr id="11" name="Freeform: Shape 10">
            <a:extLst>
              <a:ext uri="{FF2B5EF4-FFF2-40B4-BE49-F238E27FC236}">
                <a16:creationId xmlns:a16="http://schemas.microsoft.com/office/drawing/2014/main" id="{99692B87-E9DF-4E7A-BC6E-C2ECF48D3A11}"/>
              </a:ext>
            </a:extLst>
          </p:cNvPr>
          <p:cNvSpPr/>
          <p:nvPr/>
        </p:nvSpPr>
        <p:spPr>
          <a:xfrm rot="16200000">
            <a:off x="7198995" y="1942465"/>
            <a:ext cx="140970" cy="127000"/>
          </a:xfrm>
          <a:custGeom>
            <a:avLst/>
            <a:gdLst>
              <a:gd name="connsiteX0" fmla="*/ 0 w 83820"/>
              <a:gd name="connsiteY0" fmla="*/ 93980 h 93980"/>
              <a:gd name="connsiteX1" fmla="*/ 83820 w 83820"/>
              <a:gd name="connsiteY1" fmla="*/ 0 h 93980"/>
            </a:gdLst>
            <a:ahLst/>
            <a:cxnLst>
              <a:cxn ang="0">
                <a:pos x="connsiteX0" y="connsiteY0"/>
              </a:cxn>
              <a:cxn ang="0">
                <a:pos x="connsiteX1" y="connsiteY1"/>
              </a:cxn>
            </a:cxnLst>
            <a:rect l="l" t="t" r="r" b="b"/>
            <a:pathLst>
              <a:path w="83820" h="93980">
                <a:moveTo>
                  <a:pt x="0" y="93980"/>
                </a:moveTo>
                <a:lnTo>
                  <a:pt x="83820" y="0"/>
                </a:lnTo>
              </a:path>
            </a:pathLst>
          </a:cu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Century Gothic" panose="020B0502020202020204"/>
            </a:endParaRPr>
          </a:p>
        </p:txBody>
      </p:sp>
      <p:sp>
        <p:nvSpPr>
          <p:cNvPr id="12" name="Freeform: Shape 11">
            <a:extLst>
              <a:ext uri="{FF2B5EF4-FFF2-40B4-BE49-F238E27FC236}">
                <a16:creationId xmlns:a16="http://schemas.microsoft.com/office/drawing/2014/main" id="{A4871ACB-092E-48C9-B54D-57FBE9EF2436}"/>
              </a:ext>
            </a:extLst>
          </p:cNvPr>
          <p:cNvSpPr/>
          <p:nvPr/>
        </p:nvSpPr>
        <p:spPr>
          <a:xfrm>
            <a:off x="6980555" y="2087245"/>
            <a:ext cx="83820" cy="93980"/>
          </a:xfrm>
          <a:custGeom>
            <a:avLst/>
            <a:gdLst>
              <a:gd name="connsiteX0" fmla="*/ 0 w 83820"/>
              <a:gd name="connsiteY0" fmla="*/ 93980 h 93980"/>
              <a:gd name="connsiteX1" fmla="*/ 83820 w 83820"/>
              <a:gd name="connsiteY1" fmla="*/ 0 h 93980"/>
            </a:gdLst>
            <a:ahLst/>
            <a:cxnLst>
              <a:cxn ang="0">
                <a:pos x="connsiteX0" y="connsiteY0"/>
              </a:cxn>
              <a:cxn ang="0">
                <a:pos x="connsiteX1" y="connsiteY1"/>
              </a:cxn>
            </a:cxnLst>
            <a:rect l="l" t="t" r="r" b="b"/>
            <a:pathLst>
              <a:path w="83820" h="93980">
                <a:moveTo>
                  <a:pt x="0" y="93980"/>
                </a:moveTo>
                <a:lnTo>
                  <a:pt x="83820" y="0"/>
                </a:lnTo>
              </a:path>
            </a:pathLst>
          </a:cu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Century Gothic" panose="020B0502020202020204"/>
            </a:endParaRPr>
          </a:p>
        </p:txBody>
      </p:sp>
      <p:sp>
        <p:nvSpPr>
          <p:cNvPr id="13" name="Freeform: Shape 12">
            <a:extLst>
              <a:ext uri="{FF2B5EF4-FFF2-40B4-BE49-F238E27FC236}">
                <a16:creationId xmlns:a16="http://schemas.microsoft.com/office/drawing/2014/main" id="{BDFBC647-8524-4592-BEA9-8746A848F0A1}"/>
              </a:ext>
            </a:extLst>
          </p:cNvPr>
          <p:cNvSpPr/>
          <p:nvPr/>
        </p:nvSpPr>
        <p:spPr>
          <a:xfrm>
            <a:off x="6580397" y="777241"/>
            <a:ext cx="135255" cy="32385"/>
          </a:xfrm>
          <a:custGeom>
            <a:avLst/>
            <a:gdLst>
              <a:gd name="connsiteX0" fmla="*/ 0 w 135255"/>
              <a:gd name="connsiteY0" fmla="*/ 32385 h 32385"/>
              <a:gd name="connsiteX1" fmla="*/ 43815 w 135255"/>
              <a:gd name="connsiteY1" fmla="*/ 7620 h 32385"/>
              <a:gd name="connsiteX2" fmla="*/ 93345 w 135255"/>
              <a:gd name="connsiteY2" fmla="*/ 30480 h 32385"/>
              <a:gd name="connsiteX3" fmla="*/ 135255 w 135255"/>
              <a:gd name="connsiteY3" fmla="*/ 0 h 32385"/>
            </a:gdLst>
            <a:ahLst/>
            <a:cxnLst>
              <a:cxn ang="0">
                <a:pos x="connsiteX0" y="connsiteY0"/>
              </a:cxn>
              <a:cxn ang="0">
                <a:pos x="connsiteX1" y="connsiteY1"/>
              </a:cxn>
              <a:cxn ang="0">
                <a:pos x="connsiteX2" y="connsiteY2"/>
              </a:cxn>
              <a:cxn ang="0">
                <a:pos x="connsiteX3" y="connsiteY3"/>
              </a:cxn>
            </a:cxnLst>
            <a:rect l="l" t="t" r="r" b="b"/>
            <a:pathLst>
              <a:path w="135255" h="32385">
                <a:moveTo>
                  <a:pt x="0" y="32385"/>
                </a:moveTo>
                <a:cubicBezTo>
                  <a:pt x="14129" y="20161"/>
                  <a:pt x="28258" y="7937"/>
                  <a:pt x="43815" y="7620"/>
                </a:cubicBezTo>
                <a:cubicBezTo>
                  <a:pt x="59372" y="7303"/>
                  <a:pt x="78105" y="31750"/>
                  <a:pt x="93345" y="30480"/>
                </a:cubicBezTo>
                <a:cubicBezTo>
                  <a:pt x="108585" y="29210"/>
                  <a:pt x="121920" y="14605"/>
                  <a:pt x="135255" y="0"/>
                </a:cubicBezTo>
              </a:path>
            </a:pathLst>
          </a:cu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Century Gothic" panose="020B0502020202020204"/>
            </a:endParaRPr>
          </a:p>
        </p:txBody>
      </p:sp>
      <p:sp>
        <p:nvSpPr>
          <p:cNvPr id="14" name="Freeform: Shape 13">
            <a:extLst>
              <a:ext uri="{FF2B5EF4-FFF2-40B4-BE49-F238E27FC236}">
                <a16:creationId xmlns:a16="http://schemas.microsoft.com/office/drawing/2014/main" id="{01530016-52AD-4DE5-B269-6DD13ACEFE17}"/>
              </a:ext>
            </a:extLst>
          </p:cNvPr>
          <p:cNvSpPr/>
          <p:nvPr/>
        </p:nvSpPr>
        <p:spPr>
          <a:xfrm rot="5400000" flipH="1">
            <a:off x="6993890" y="3093085"/>
            <a:ext cx="140970" cy="127000"/>
          </a:xfrm>
          <a:custGeom>
            <a:avLst/>
            <a:gdLst>
              <a:gd name="connsiteX0" fmla="*/ 0 w 83820"/>
              <a:gd name="connsiteY0" fmla="*/ 93980 h 93980"/>
              <a:gd name="connsiteX1" fmla="*/ 83820 w 83820"/>
              <a:gd name="connsiteY1" fmla="*/ 0 h 93980"/>
            </a:gdLst>
            <a:ahLst/>
            <a:cxnLst>
              <a:cxn ang="0">
                <a:pos x="connsiteX0" y="connsiteY0"/>
              </a:cxn>
              <a:cxn ang="0">
                <a:pos x="connsiteX1" y="connsiteY1"/>
              </a:cxn>
            </a:cxnLst>
            <a:rect l="l" t="t" r="r" b="b"/>
            <a:pathLst>
              <a:path w="83820" h="93980">
                <a:moveTo>
                  <a:pt x="0" y="93980"/>
                </a:moveTo>
                <a:lnTo>
                  <a:pt x="83820" y="0"/>
                </a:lnTo>
              </a:path>
            </a:pathLst>
          </a:cu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Century Gothic" panose="020B0502020202020204"/>
            </a:endParaRPr>
          </a:p>
        </p:txBody>
      </p:sp>
      <p:sp>
        <p:nvSpPr>
          <p:cNvPr id="16" name="Rectangle: Rounded Corners 15">
            <a:hlinkClick r:id="rId5" action="ppaction://hlinksldjump"/>
            <a:extLst>
              <a:ext uri="{FF2B5EF4-FFF2-40B4-BE49-F238E27FC236}">
                <a16:creationId xmlns:a16="http://schemas.microsoft.com/office/drawing/2014/main" id="{669A1AA2-5641-4B74-AD4E-8A2CC2681B9C}"/>
              </a:ext>
            </a:extLst>
          </p:cNvPr>
          <p:cNvSpPr/>
          <p:nvPr/>
        </p:nvSpPr>
        <p:spPr>
          <a:xfrm>
            <a:off x="3352800" y="4124527"/>
            <a:ext cx="5486400" cy="894945"/>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6000">
                <a:solidFill>
                  <a:prstClr val="white"/>
                </a:solidFill>
                <a:latin typeface="Century Gothic" panose="020B0502020202020204"/>
              </a:rPr>
              <a:t>CG 4: Liêu</a:t>
            </a:r>
          </a:p>
        </p:txBody>
      </p:sp>
      <p:sp>
        <p:nvSpPr>
          <p:cNvPr id="17" name="Freeform: Shape 16">
            <a:extLst>
              <a:ext uri="{FF2B5EF4-FFF2-40B4-BE49-F238E27FC236}">
                <a16:creationId xmlns:a16="http://schemas.microsoft.com/office/drawing/2014/main" id="{8497EE9A-C64C-43E8-BE2F-1936E0A25688}"/>
              </a:ext>
            </a:extLst>
          </p:cNvPr>
          <p:cNvSpPr/>
          <p:nvPr/>
        </p:nvSpPr>
        <p:spPr>
          <a:xfrm rot="16200000">
            <a:off x="6642855" y="4189878"/>
            <a:ext cx="140970" cy="127000"/>
          </a:xfrm>
          <a:custGeom>
            <a:avLst/>
            <a:gdLst>
              <a:gd name="connsiteX0" fmla="*/ 0 w 83820"/>
              <a:gd name="connsiteY0" fmla="*/ 93980 h 93980"/>
              <a:gd name="connsiteX1" fmla="*/ 83820 w 83820"/>
              <a:gd name="connsiteY1" fmla="*/ 0 h 93980"/>
            </a:gdLst>
            <a:ahLst/>
            <a:cxnLst>
              <a:cxn ang="0">
                <a:pos x="connsiteX0" y="connsiteY0"/>
              </a:cxn>
              <a:cxn ang="0">
                <a:pos x="connsiteX1" y="connsiteY1"/>
              </a:cxn>
            </a:cxnLst>
            <a:rect l="l" t="t" r="r" b="b"/>
            <a:pathLst>
              <a:path w="83820" h="93980">
                <a:moveTo>
                  <a:pt x="0" y="93980"/>
                </a:moveTo>
                <a:lnTo>
                  <a:pt x="83820" y="0"/>
                </a:lnTo>
              </a:path>
            </a:pathLst>
          </a:cu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Century Gothic" panose="020B0502020202020204"/>
            </a:endParaRPr>
          </a:p>
        </p:txBody>
      </p:sp>
      <p:sp>
        <p:nvSpPr>
          <p:cNvPr id="18" name="Arrow: Left 17">
            <a:hlinkClick r:id="rId6" action="ppaction://hlinksldjump"/>
            <a:extLst>
              <a:ext uri="{FF2B5EF4-FFF2-40B4-BE49-F238E27FC236}">
                <a16:creationId xmlns:a16="http://schemas.microsoft.com/office/drawing/2014/main" id="{8186BA2E-FD60-464D-AE1A-680C4F5ACDED}"/>
              </a:ext>
            </a:extLst>
          </p:cNvPr>
          <p:cNvSpPr/>
          <p:nvPr/>
        </p:nvSpPr>
        <p:spPr>
          <a:xfrm>
            <a:off x="5028370" y="5418304"/>
            <a:ext cx="2130357" cy="1055224"/>
          </a:xfrm>
          <a:prstGeom prst="lef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defTabSz="457200"/>
            <a:endParaRPr lang="en-US">
              <a:solidFill>
                <a:prstClr val="white"/>
              </a:solidFill>
              <a:latin typeface="Century Gothic" panose="020B0502020202020204"/>
            </a:endParaRPr>
          </a:p>
        </p:txBody>
      </p:sp>
    </p:spTree>
    <p:extLst>
      <p:ext uri="{BB962C8B-B14F-4D97-AF65-F5344CB8AC3E}">
        <p14:creationId xmlns:p14="http://schemas.microsoft.com/office/powerpoint/2010/main" val="319967332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4"/>
                                        </p:tgtEl>
                                        <p:attrNameLst>
                                          <p:attrName>style.color</p:attrName>
                                        </p:attrNameLst>
                                      </p:cBhvr>
                                      <p:by>
                                        <p:hsl h="0" s="12549" l="25098"/>
                                      </p:by>
                                    </p:animClr>
                                    <p:animClr clrSpc="hsl" dir="cw">
                                      <p:cBhvr>
                                        <p:cTn id="7" dur="500" fill="hold"/>
                                        <p:tgtEl>
                                          <p:spTgt spid="4"/>
                                        </p:tgtEl>
                                        <p:attrNameLst>
                                          <p:attrName>fillcolor</p:attrName>
                                        </p:attrNameLst>
                                      </p:cBhvr>
                                      <p:by>
                                        <p:hsl h="0" s="12549" l="25098"/>
                                      </p:by>
                                    </p:animClr>
                                    <p:animClr clrSpc="hsl" dir="cw">
                                      <p:cBhvr>
                                        <p:cTn id="8" dur="500" fill="hold"/>
                                        <p:tgtEl>
                                          <p:spTgt spid="4"/>
                                        </p:tgtEl>
                                        <p:attrNameLst>
                                          <p:attrName>stroke.color</p:attrName>
                                        </p:attrNameLst>
                                      </p:cBhvr>
                                      <p:by>
                                        <p:hsl h="0" s="12549" l="25098"/>
                                      </p:by>
                                    </p:animClr>
                                    <p:set>
                                      <p:cBhvr>
                                        <p:cTn id="9" dur="500" fill="hold"/>
                                        <p:tgtEl>
                                          <p:spTgt spid="4"/>
                                        </p:tgtEl>
                                        <p:attrNameLst>
                                          <p:attrName>fill.type</p:attrName>
                                        </p:attrNameLst>
                                      </p:cBhvr>
                                      <p:to>
                                        <p:strVal val="solid"/>
                                      </p:to>
                                    </p:set>
                                  </p:childTnLst>
                                </p:cTn>
                              </p:par>
                            </p:childTnLst>
                          </p:cTn>
                        </p:par>
                      </p:childTnLst>
                    </p:cTn>
                  </p:par>
                </p:childTnLst>
              </p:cTn>
              <p:nextCondLst>
                <p:cond evt="onClick" delay="0">
                  <p:tgtEl>
                    <p:spTgt spid="4"/>
                  </p:tgtEl>
                </p:cond>
              </p:nextCondLst>
            </p:seq>
            <p:seq concurrent="1" nextAc="seek">
              <p:cTn id="10" restart="whenNotActive" fill="hold" evtFilter="cancelBubble" nodeType="interactiveSeq">
                <p:stCondLst>
                  <p:cond evt="onClick" delay="0">
                    <p:tgtEl>
                      <p:spTgt spid="5"/>
                    </p:tgtEl>
                  </p:cond>
                </p:stCondLst>
                <p:endSync evt="end" delay="0">
                  <p:rtn val="all"/>
                </p:endSync>
                <p:childTnLst>
                  <p:par>
                    <p:cTn id="11" fill="hold">
                      <p:stCondLst>
                        <p:cond delay="0"/>
                      </p:stCondLst>
                      <p:childTnLst>
                        <p:par>
                          <p:cTn id="12" fill="hold">
                            <p:stCondLst>
                              <p:cond delay="0"/>
                            </p:stCondLst>
                            <p:childTnLst>
                              <p:par>
                                <p:cTn id="13" presetID="30" presetClass="emph" presetSubtype="0" fill="hold" grpId="0" nodeType="clickEffect">
                                  <p:stCondLst>
                                    <p:cond delay="0"/>
                                  </p:stCondLst>
                                  <p:childTnLst>
                                    <p:animClr clrSpc="hsl" dir="cw">
                                      <p:cBhvr override="childStyle">
                                        <p:cTn id="14" dur="500" fill="hold"/>
                                        <p:tgtEl>
                                          <p:spTgt spid="5"/>
                                        </p:tgtEl>
                                        <p:attrNameLst>
                                          <p:attrName>style.color</p:attrName>
                                        </p:attrNameLst>
                                      </p:cBhvr>
                                      <p:by>
                                        <p:hsl h="0" s="12549" l="25098"/>
                                      </p:by>
                                    </p:animClr>
                                    <p:animClr clrSpc="hsl" dir="cw">
                                      <p:cBhvr>
                                        <p:cTn id="15" dur="500" fill="hold"/>
                                        <p:tgtEl>
                                          <p:spTgt spid="5"/>
                                        </p:tgtEl>
                                        <p:attrNameLst>
                                          <p:attrName>fillcolor</p:attrName>
                                        </p:attrNameLst>
                                      </p:cBhvr>
                                      <p:by>
                                        <p:hsl h="0" s="12549" l="25098"/>
                                      </p:by>
                                    </p:animClr>
                                    <p:animClr clrSpc="hsl" dir="cw">
                                      <p:cBhvr>
                                        <p:cTn id="16" dur="500" fill="hold"/>
                                        <p:tgtEl>
                                          <p:spTgt spid="5"/>
                                        </p:tgtEl>
                                        <p:attrNameLst>
                                          <p:attrName>stroke.color</p:attrName>
                                        </p:attrNameLst>
                                      </p:cBhvr>
                                      <p:by>
                                        <p:hsl h="0" s="12549" l="25098"/>
                                      </p:by>
                                    </p:animClr>
                                    <p:set>
                                      <p:cBhvr>
                                        <p:cTn id="17" dur="500" fill="hold"/>
                                        <p:tgtEl>
                                          <p:spTgt spid="5"/>
                                        </p:tgtEl>
                                        <p:attrNameLst>
                                          <p:attrName>fill.type</p:attrName>
                                        </p:attrNameLst>
                                      </p:cBhvr>
                                      <p:to>
                                        <p:strVal val="solid"/>
                                      </p:to>
                                    </p:set>
                                  </p:childTnLst>
                                </p:cTn>
                              </p:par>
                            </p:childTnLst>
                          </p:cTn>
                        </p:par>
                      </p:childTnLst>
                    </p:cTn>
                  </p:par>
                </p:childTnLst>
              </p:cTn>
              <p:nextCondLst>
                <p:cond evt="onClick" delay="0">
                  <p:tgtEl>
                    <p:spTgt spid="5"/>
                  </p:tgtEl>
                </p:cond>
              </p:nextCondLst>
            </p:seq>
            <p:seq concurrent="1" nextAc="seek">
              <p:cTn id="18" restart="whenNotActive" fill="hold" evtFilter="cancelBubble" nodeType="interactiveSeq">
                <p:stCondLst>
                  <p:cond evt="onClick" delay="0">
                    <p:tgtEl>
                      <p:spTgt spid="6"/>
                    </p:tgtEl>
                  </p:cond>
                </p:stCondLst>
                <p:endSync evt="end" delay="0">
                  <p:rtn val="all"/>
                </p:endSync>
                <p:childTnLst>
                  <p:par>
                    <p:cTn id="19" fill="hold">
                      <p:stCondLst>
                        <p:cond delay="0"/>
                      </p:stCondLst>
                      <p:childTnLst>
                        <p:par>
                          <p:cTn id="20" fill="hold">
                            <p:stCondLst>
                              <p:cond delay="0"/>
                            </p:stCondLst>
                            <p:childTnLst>
                              <p:par>
                                <p:cTn id="21" presetID="30" presetClass="emph" presetSubtype="0" fill="hold" grpId="0" nodeType="clickEffect">
                                  <p:stCondLst>
                                    <p:cond delay="0"/>
                                  </p:stCondLst>
                                  <p:childTnLst>
                                    <p:animClr clrSpc="hsl" dir="cw">
                                      <p:cBhvr override="childStyle">
                                        <p:cTn id="22" dur="500" fill="hold"/>
                                        <p:tgtEl>
                                          <p:spTgt spid="6"/>
                                        </p:tgtEl>
                                        <p:attrNameLst>
                                          <p:attrName>style.color</p:attrName>
                                        </p:attrNameLst>
                                      </p:cBhvr>
                                      <p:by>
                                        <p:hsl h="0" s="12549" l="25098"/>
                                      </p:by>
                                    </p:animClr>
                                    <p:animClr clrSpc="hsl" dir="cw">
                                      <p:cBhvr>
                                        <p:cTn id="23" dur="500" fill="hold"/>
                                        <p:tgtEl>
                                          <p:spTgt spid="6"/>
                                        </p:tgtEl>
                                        <p:attrNameLst>
                                          <p:attrName>fillcolor</p:attrName>
                                        </p:attrNameLst>
                                      </p:cBhvr>
                                      <p:by>
                                        <p:hsl h="0" s="12549" l="25098"/>
                                      </p:by>
                                    </p:animClr>
                                    <p:animClr clrSpc="hsl" dir="cw">
                                      <p:cBhvr>
                                        <p:cTn id="24" dur="500" fill="hold"/>
                                        <p:tgtEl>
                                          <p:spTgt spid="6"/>
                                        </p:tgtEl>
                                        <p:attrNameLst>
                                          <p:attrName>stroke.color</p:attrName>
                                        </p:attrNameLst>
                                      </p:cBhvr>
                                      <p:by>
                                        <p:hsl h="0" s="12549" l="25098"/>
                                      </p:by>
                                    </p:animClr>
                                    <p:set>
                                      <p:cBhvr>
                                        <p:cTn id="25" dur="500" fill="hold"/>
                                        <p:tgtEl>
                                          <p:spTgt spid="6"/>
                                        </p:tgtEl>
                                        <p:attrNameLst>
                                          <p:attrName>fill.type</p:attrName>
                                        </p:attrNameLst>
                                      </p:cBhvr>
                                      <p:to>
                                        <p:strVal val="solid"/>
                                      </p:to>
                                    </p:set>
                                  </p:childTnLst>
                                </p:cTn>
                              </p:par>
                            </p:childTnLst>
                          </p:cTn>
                        </p:par>
                      </p:childTnLst>
                    </p:cTn>
                  </p:par>
                </p:childTnLst>
              </p:cTn>
              <p:nextCondLst>
                <p:cond evt="onClick" delay="0">
                  <p:tgtEl>
                    <p:spTgt spid="6"/>
                  </p:tgtEl>
                </p:cond>
              </p:nextCondLst>
            </p:seq>
            <p:seq concurrent="1" nextAc="seek">
              <p:cTn id="26" restart="whenNotActive" fill="hold" evtFilter="cancelBubble" nodeType="interactiveSeq">
                <p:stCondLst>
                  <p:cond evt="onClick" delay="0">
                    <p:tgtEl>
                      <p:spTgt spid="16"/>
                    </p:tgtEl>
                  </p:cond>
                </p:stCondLst>
                <p:endSync evt="end" delay="0">
                  <p:rtn val="all"/>
                </p:endSync>
                <p:childTnLst>
                  <p:par>
                    <p:cTn id="27" fill="hold">
                      <p:stCondLst>
                        <p:cond delay="0"/>
                      </p:stCondLst>
                      <p:childTnLst>
                        <p:par>
                          <p:cTn id="28" fill="hold">
                            <p:stCondLst>
                              <p:cond delay="0"/>
                            </p:stCondLst>
                            <p:childTnLst>
                              <p:par>
                                <p:cTn id="29" presetID="30" presetClass="emph" presetSubtype="0" fill="hold" grpId="0" nodeType="clickEffect">
                                  <p:stCondLst>
                                    <p:cond delay="0"/>
                                  </p:stCondLst>
                                  <p:childTnLst>
                                    <p:animClr clrSpc="hsl" dir="cw">
                                      <p:cBhvr override="childStyle">
                                        <p:cTn id="30" dur="500" fill="hold"/>
                                        <p:tgtEl>
                                          <p:spTgt spid="16"/>
                                        </p:tgtEl>
                                        <p:attrNameLst>
                                          <p:attrName>style.color</p:attrName>
                                        </p:attrNameLst>
                                      </p:cBhvr>
                                      <p:by>
                                        <p:hsl h="0" s="12549" l="25098"/>
                                      </p:by>
                                    </p:animClr>
                                    <p:animClr clrSpc="hsl" dir="cw">
                                      <p:cBhvr>
                                        <p:cTn id="31" dur="500" fill="hold"/>
                                        <p:tgtEl>
                                          <p:spTgt spid="16"/>
                                        </p:tgtEl>
                                        <p:attrNameLst>
                                          <p:attrName>fillcolor</p:attrName>
                                        </p:attrNameLst>
                                      </p:cBhvr>
                                      <p:by>
                                        <p:hsl h="0" s="12549" l="25098"/>
                                      </p:by>
                                    </p:animClr>
                                    <p:animClr clrSpc="hsl" dir="cw">
                                      <p:cBhvr>
                                        <p:cTn id="32" dur="500" fill="hold"/>
                                        <p:tgtEl>
                                          <p:spTgt spid="16"/>
                                        </p:tgtEl>
                                        <p:attrNameLst>
                                          <p:attrName>stroke.color</p:attrName>
                                        </p:attrNameLst>
                                      </p:cBhvr>
                                      <p:by>
                                        <p:hsl h="0" s="12549" l="25098"/>
                                      </p:by>
                                    </p:animClr>
                                    <p:set>
                                      <p:cBhvr>
                                        <p:cTn id="33" dur="500" fill="hold"/>
                                        <p:tgtEl>
                                          <p:spTgt spid="16"/>
                                        </p:tgtEl>
                                        <p:attrNameLst>
                                          <p:attrName>fill.type</p:attrName>
                                        </p:attrNameLst>
                                      </p:cBhvr>
                                      <p:to>
                                        <p:strVal val="solid"/>
                                      </p:to>
                                    </p:set>
                                  </p:childTnLst>
                                </p:cTn>
                              </p:par>
                            </p:childTnLst>
                          </p:cTn>
                        </p:par>
                      </p:childTnLst>
                    </p:cTn>
                  </p:par>
                </p:childTnLst>
              </p:cTn>
              <p:nextCondLst>
                <p:cond evt="onClick" delay="0">
                  <p:tgtEl>
                    <p:spTgt spid="16"/>
                  </p:tgtEl>
                </p:cond>
              </p:nextCondLst>
            </p:seq>
          </p:childTnLst>
        </p:cTn>
      </p:par>
    </p:tnLst>
    <p:bldLst>
      <p:bldP spid="4" grpId="0" animBg="1"/>
      <p:bldP spid="5" grpId="0" animBg="1"/>
      <p:bldP spid="6"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091014C-4AEA-4A70-9AC1-7E74E8E3FACE}"/>
              </a:ext>
            </a:extLst>
          </p:cNvPr>
          <p:cNvGrpSpPr/>
          <p:nvPr/>
        </p:nvGrpSpPr>
        <p:grpSpPr>
          <a:xfrm>
            <a:off x="1845013" y="194554"/>
            <a:ext cx="5486400" cy="894945"/>
            <a:chOff x="1828800" y="710119"/>
            <a:chExt cx="5486400" cy="894945"/>
          </a:xfrm>
        </p:grpSpPr>
        <p:sp>
          <p:nvSpPr>
            <p:cNvPr id="4" name="Rectangle: Rounded Corners 3">
              <a:extLst>
                <a:ext uri="{FF2B5EF4-FFF2-40B4-BE49-F238E27FC236}">
                  <a16:creationId xmlns:a16="http://schemas.microsoft.com/office/drawing/2014/main" id="{FB131E58-0B6E-4F2A-92C1-5D336C9D7BB6}"/>
                </a:ext>
              </a:extLst>
            </p:cNvPr>
            <p:cNvSpPr/>
            <p:nvPr/>
          </p:nvSpPr>
          <p:spPr>
            <a:xfrm>
              <a:off x="1828800" y="710119"/>
              <a:ext cx="5486400" cy="894945"/>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defTabSz="457200"/>
              <a:r>
                <a:rPr lang="en-US" sz="6000">
                  <a:solidFill>
                    <a:prstClr val="white"/>
                  </a:solidFill>
                  <a:latin typeface="Century Gothic" panose="020B0502020202020204"/>
                </a:rPr>
                <a:t>CG 1: Dê</a:t>
              </a:r>
            </a:p>
          </p:txBody>
        </p:sp>
        <p:sp>
          <p:nvSpPr>
            <p:cNvPr id="13" name="Freeform: Shape 12">
              <a:extLst>
                <a:ext uri="{FF2B5EF4-FFF2-40B4-BE49-F238E27FC236}">
                  <a16:creationId xmlns:a16="http://schemas.microsoft.com/office/drawing/2014/main" id="{BDFBC647-8524-4592-BEA9-8746A848F0A1}"/>
                </a:ext>
              </a:extLst>
            </p:cNvPr>
            <p:cNvSpPr/>
            <p:nvPr/>
          </p:nvSpPr>
          <p:spPr>
            <a:xfrm>
              <a:off x="5056505" y="777240"/>
              <a:ext cx="135255" cy="32385"/>
            </a:xfrm>
            <a:custGeom>
              <a:avLst/>
              <a:gdLst>
                <a:gd name="connsiteX0" fmla="*/ 0 w 135255"/>
                <a:gd name="connsiteY0" fmla="*/ 32385 h 32385"/>
                <a:gd name="connsiteX1" fmla="*/ 43815 w 135255"/>
                <a:gd name="connsiteY1" fmla="*/ 7620 h 32385"/>
                <a:gd name="connsiteX2" fmla="*/ 93345 w 135255"/>
                <a:gd name="connsiteY2" fmla="*/ 30480 h 32385"/>
                <a:gd name="connsiteX3" fmla="*/ 135255 w 135255"/>
                <a:gd name="connsiteY3" fmla="*/ 0 h 32385"/>
              </a:gdLst>
              <a:ahLst/>
              <a:cxnLst>
                <a:cxn ang="0">
                  <a:pos x="connsiteX0" y="connsiteY0"/>
                </a:cxn>
                <a:cxn ang="0">
                  <a:pos x="connsiteX1" y="connsiteY1"/>
                </a:cxn>
                <a:cxn ang="0">
                  <a:pos x="connsiteX2" y="connsiteY2"/>
                </a:cxn>
                <a:cxn ang="0">
                  <a:pos x="connsiteX3" y="connsiteY3"/>
                </a:cxn>
              </a:cxnLst>
              <a:rect l="l" t="t" r="r" b="b"/>
              <a:pathLst>
                <a:path w="135255" h="32385">
                  <a:moveTo>
                    <a:pt x="0" y="32385"/>
                  </a:moveTo>
                  <a:cubicBezTo>
                    <a:pt x="14129" y="20161"/>
                    <a:pt x="28258" y="7937"/>
                    <a:pt x="43815" y="7620"/>
                  </a:cubicBezTo>
                  <a:cubicBezTo>
                    <a:pt x="59372" y="7303"/>
                    <a:pt x="78105" y="31750"/>
                    <a:pt x="93345" y="30480"/>
                  </a:cubicBezTo>
                  <a:cubicBezTo>
                    <a:pt x="108585" y="29210"/>
                    <a:pt x="121920" y="14605"/>
                    <a:pt x="135255" y="0"/>
                  </a:cubicBezTo>
                </a:path>
              </a:pathLst>
            </a:cu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Century Gothic" panose="020B0502020202020204"/>
              </a:endParaRPr>
            </a:p>
          </p:txBody>
        </p:sp>
      </p:grpSp>
      <p:sp>
        <p:nvSpPr>
          <p:cNvPr id="15" name="Arrow: Left 14">
            <a:hlinkClick r:id="rId2" action="ppaction://hlinksldjump"/>
            <a:extLst>
              <a:ext uri="{FF2B5EF4-FFF2-40B4-BE49-F238E27FC236}">
                <a16:creationId xmlns:a16="http://schemas.microsoft.com/office/drawing/2014/main" id="{525C8F51-2E41-4048-9245-47E9AC5BE068}"/>
              </a:ext>
            </a:extLst>
          </p:cNvPr>
          <p:cNvSpPr/>
          <p:nvPr/>
        </p:nvSpPr>
        <p:spPr>
          <a:xfrm>
            <a:off x="1845013" y="5484081"/>
            <a:ext cx="1259690" cy="1055224"/>
          </a:xfrm>
          <a:prstGeom prst="leftArrow">
            <a:avLst>
              <a:gd name="adj1" fmla="val 50000"/>
              <a:gd name="adj2" fmla="val 119377"/>
            </a:avLst>
          </a:prstGeom>
        </p:spPr>
        <p:style>
          <a:lnRef idx="1">
            <a:schemeClr val="accent3"/>
          </a:lnRef>
          <a:fillRef idx="3">
            <a:schemeClr val="accent3"/>
          </a:fillRef>
          <a:effectRef idx="2">
            <a:schemeClr val="accent3"/>
          </a:effectRef>
          <a:fontRef idx="minor">
            <a:schemeClr val="lt1"/>
          </a:fontRef>
        </p:style>
        <p:txBody>
          <a:bodyPr rtlCol="0" anchor="ctr"/>
          <a:lstStyle/>
          <a:p>
            <a:pPr algn="ctr" defTabSz="457200"/>
            <a:endParaRPr lang="en-US">
              <a:solidFill>
                <a:prstClr val="white"/>
              </a:solidFill>
              <a:latin typeface="Century Gothic" panose="020B0502020202020204"/>
            </a:endParaRPr>
          </a:p>
        </p:txBody>
      </p:sp>
      <p:grpSp>
        <p:nvGrpSpPr>
          <p:cNvPr id="6" name="Group 5">
            <a:extLst>
              <a:ext uri="{FF2B5EF4-FFF2-40B4-BE49-F238E27FC236}">
                <a16:creationId xmlns:a16="http://schemas.microsoft.com/office/drawing/2014/main" id="{414E6CEE-AB10-4D21-BD5C-16388DCA40DD}"/>
              </a:ext>
            </a:extLst>
          </p:cNvPr>
          <p:cNvGrpSpPr/>
          <p:nvPr/>
        </p:nvGrpSpPr>
        <p:grpSpPr>
          <a:xfrm>
            <a:off x="1717693" y="1412112"/>
            <a:ext cx="8545192" cy="1169044"/>
            <a:chOff x="193693" y="1412112"/>
            <a:chExt cx="8545192" cy="1169044"/>
          </a:xfrm>
        </p:grpSpPr>
        <p:sp>
          <p:nvSpPr>
            <p:cNvPr id="7" name="Rectangle 6">
              <a:extLst>
                <a:ext uri="{FF2B5EF4-FFF2-40B4-BE49-F238E27FC236}">
                  <a16:creationId xmlns:a16="http://schemas.microsoft.com/office/drawing/2014/main" id="{11179B8A-6072-4F84-993F-348FBC76332F}"/>
                </a:ext>
              </a:extLst>
            </p:cNvPr>
            <p:cNvSpPr/>
            <p:nvPr/>
          </p:nvSpPr>
          <p:spPr>
            <a:xfrm>
              <a:off x="2187614" y="1412112"/>
              <a:ext cx="6551271" cy="1169043"/>
            </a:xfrm>
            <a:prstGeom prst="rect">
              <a:avLst/>
            </a:prstGeom>
            <a:gradFill>
              <a:gsLst>
                <a:gs pos="0">
                  <a:schemeClr val="accent1">
                    <a:tint val="15000"/>
                    <a:satMod val="250000"/>
                    <a:lumMod val="0"/>
                    <a:lumOff val="100000"/>
                  </a:schemeClr>
                </a:gs>
                <a:gs pos="49000">
                  <a:schemeClr val="accent1">
                    <a:tint val="50000"/>
                    <a:satMod val="200000"/>
                    <a:lumMod val="46000"/>
                    <a:lumOff val="54000"/>
                  </a:schemeClr>
                </a:gs>
                <a:gs pos="50000">
                  <a:schemeClr val="accent1">
                    <a:tint val="64000"/>
                    <a:satMod val="160000"/>
                    <a:lumMod val="51000"/>
                    <a:lumOff val="49000"/>
                  </a:schemeClr>
                </a:gs>
                <a:gs pos="92000">
                  <a:schemeClr val="accent1">
                    <a:tint val="50000"/>
                    <a:satMod val="200000"/>
                    <a:lumMod val="67000"/>
                    <a:lumOff val="33000"/>
                  </a:schemeClr>
                </a:gs>
                <a:gs pos="100000">
                  <a:schemeClr val="accent1">
                    <a:tint val="43000"/>
                    <a:satMod val="190000"/>
                    <a:lumMod val="56000"/>
                    <a:lumOff val="44000"/>
                  </a:schemeClr>
                </a:gs>
              </a:gsLst>
            </a:gradFill>
            <a:ln w="57150"/>
          </p:spPr>
          <p:style>
            <a:lnRef idx="1">
              <a:schemeClr val="accent1"/>
            </a:lnRef>
            <a:fillRef idx="2">
              <a:schemeClr val="accent1"/>
            </a:fillRef>
            <a:effectRef idx="1">
              <a:schemeClr val="accent1"/>
            </a:effectRef>
            <a:fontRef idx="minor">
              <a:schemeClr val="dk1"/>
            </a:fontRef>
          </p:style>
          <p:txBody>
            <a:bodyPr rtlCol="0" anchor="ctr"/>
            <a:lstStyle/>
            <a:p>
              <a:pPr algn="r" defTabSz="457200"/>
              <a:r>
                <a:rPr lang="en-US" sz="2800">
                  <a:solidFill>
                    <a:prstClr val="black"/>
                  </a:solidFill>
                  <a:latin typeface="VNI-Avo" pitchFamily="2" charset="0"/>
                  <a:cs typeface="Tahoma" panose="020B0604030504040204" pitchFamily="34" charset="0"/>
                </a:rPr>
                <a:t>Moät vuõ khí töôûng chöøng nhö voâ haïi</a:t>
              </a:r>
            </a:p>
          </p:txBody>
        </p:sp>
        <p:sp>
          <p:nvSpPr>
            <p:cNvPr id="8" name="Rectangle: Diagonal Corners Snipped 7">
              <a:extLst>
                <a:ext uri="{FF2B5EF4-FFF2-40B4-BE49-F238E27FC236}">
                  <a16:creationId xmlns:a16="http://schemas.microsoft.com/office/drawing/2014/main" id="{5575015E-8FC3-4B01-A9B5-D437C9BD2EB3}"/>
                </a:ext>
              </a:extLst>
            </p:cNvPr>
            <p:cNvSpPr/>
            <p:nvPr/>
          </p:nvSpPr>
          <p:spPr>
            <a:xfrm>
              <a:off x="193693" y="1412113"/>
              <a:ext cx="1851950" cy="1169043"/>
            </a:xfrm>
            <a:prstGeom prst="snip2DiagRect">
              <a:avLst/>
            </a:prstGeom>
            <a:gradFill>
              <a:gsLst>
                <a:gs pos="0">
                  <a:srgbClr val="FFFF00"/>
                </a:gs>
                <a:gs pos="49000">
                  <a:srgbClr val="FFFF00">
                    <a:lumMod val="61000"/>
                  </a:srgbClr>
                </a:gs>
                <a:gs pos="50000">
                  <a:srgbClr val="FFFF00">
                    <a:lumMod val="70000"/>
                  </a:srgbClr>
                </a:gs>
                <a:gs pos="92000">
                  <a:srgbClr val="FFC000"/>
                </a:gs>
                <a:gs pos="100000">
                  <a:srgbClr val="FFC000">
                    <a:lumMod val="48000"/>
                    <a:lumOff val="52000"/>
                  </a:srgbClr>
                </a:gs>
              </a:gsLst>
            </a:gradFill>
            <a:ln w="57150"/>
            <a:scene3d>
              <a:camera prst="orthographicFront" fov="0">
                <a:rot lat="0" lon="0" rev="0"/>
              </a:camera>
              <a:lightRig rig="contrasting" dir="t">
                <a:rot lat="0" lon="0" rev="1500000"/>
              </a:lightRig>
            </a:scene3d>
            <a:sp3d extrusionH="127000" contourW="88900" prstMaterial="powder">
              <a:bevelT w="50800" h="63500"/>
              <a:contourClr>
                <a:srgbClr val="FFFF00"/>
              </a:contourClr>
            </a:sp3d>
          </p:spPr>
          <p:style>
            <a:lnRef idx="0">
              <a:schemeClr val="accent5"/>
            </a:lnRef>
            <a:fillRef idx="3">
              <a:schemeClr val="accent5"/>
            </a:fillRef>
            <a:effectRef idx="3">
              <a:schemeClr val="accent5"/>
            </a:effectRef>
            <a:fontRef idx="minor">
              <a:schemeClr val="lt1"/>
            </a:fontRef>
          </p:style>
          <p:txBody>
            <a:bodyPr rtlCol="0" anchor="ctr"/>
            <a:lstStyle/>
            <a:p>
              <a:pPr algn="ctr" defTabSz="457200"/>
              <a:r>
                <a:rPr lang="en-US" sz="6600" b="1">
                  <a:solidFill>
                    <a:prstClr val="white"/>
                  </a:solidFill>
                  <a:latin typeface="Century Gothic" panose="020B0502020202020204"/>
                </a:rPr>
                <a:t>70</a:t>
              </a:r>
            </a:p>
          </p:txBody>
        </p:sp>
      </p:grpSp>
      <p:grpSp>
        <p:nvGrpSpPr>
          <p:cNvPr id="9" name="Group 8">
            <a:extLst>
              <a:ext uri="{FF2B5EF4-FFF2-40B4-BE49-F238E27FC236}">
                <a16:creationId xmlns:a16="http://schemas.microsoft.com/office/drawing/2014/main" id="{EE862729-BEE9-4CE1-B51A-E86C842297C9}"/>
              </a:ext>
            </a:extLst>
          </p:cNvPr>
          <p:cNvGrpSpPr/>
          <p:nvPr/>
        </p:nvGrpSpPr>
        <p:grpSpPr>
          <a:xfrm>
            <a:off x="1717693" y="2823379"/>
            <a:ext cx="8545192" cy="1169044"/>
            <a:chOff x="193693" y="1412112"/>
            <a:chExt cx="8545192" cy="1169044"/>
          </a:xfrm>
        </p:grpSpPr>
        <p:sp>
          <p:nvSpPr>
            <p:cNvPr id="10" name="Rectangle 9">
              <a:extLst>
                <a:ext uri="{FF2B5EF4-FFF2-40B4-BE49-F238E27FC236}">
                  <a16:creationId xmlns:a16="http://schemas.microsoft.com/office/drawing/2014/main" id="{3440645A-9B6B-482A-A21D-3551BAE3EECC}"/>
                </a:ext>
              </a:extLst>
            </p:cNvPr>
            <p:cNvSpPr/>
            <p:nvPr/>
          </p:nvSpPr>
          <p:spPr>
            <a:xfrm>
              <a:off x="2187614" y="1412112"/>
              <a:ext cx="6551271" cy="1169043"/>
            </a:xfrm>
            <a:prstGeom prst="rect">
              <a:avLst/>
            </a:prstGeom>
            <a:gradFill>
              <a:gsLst>
                <a:gs pos="0">
                  <a:schemeClr val="accent1">
                    <a:tint val="15000"/>
                    <a:satMod val="250000"/>
                    <a:lumMod val="0"/>
                    <a:lumOff val="100000"/>
                  </a:schemeClr>
                </a:gs>
                <a:gs pos="49000">
                  <a:schemeClr val="accent1">
                    <a:tint val="50000"/>
                    <a:satMod val="200000"/>
                    <a:lumMod val="46000"/>
                    <a:lumOff val="54000"/>
                  </a:schemeClr>
                </a:gs>
                <a:gs pos="50000">
                  <a:schemeClr val="accent1">
                    <a:tint val="64000"/>
                    <a:satMod val="160000"/>
                    <a:lumMod val="51000"/>
                    <a:lumOff val="49000"/>
                  </a:schemeClr>
                </a:gs>
                <a:gs pos="92000">
                  <a:schemeClr val="accent1">
                    <a:tint val="50000"/>
                    <a:satMod val="200000"/>
                    <a:lumMod val="67000"/>
                    <a:lumOff val="33000"/>
                  </a:schemeClr>
                </a:gs>
                <a:gs pos="100000">
                  <a:schemeClr val="accent1">
                    <a:tint val="43000"/>
                    <a:satMod val="190000"/>
                    <a:lumMod val="56000"/>
                    <a:lumOff val="44000"/>
                  </a:schemeClr>
                </a:gs>
              </a:gsLst>
            </a:gradFill>
            <a:ln w="57150"/>
          </p:spPr>
          <p:style>
            <a:lnRef idx="1">
              <a:schemeClr val="accent1"/>
            </a:lnRef>
            <a:fillRef idx="2">
              <a:schemeClr val="accent1"/>
            </a:fillRef>
            <a:effectRef idx="1">
              <a:schemeClr val="accent1"/>
            </a:effectRef>
            <a:fontRef idx="minor">
              <a:schemeClr val="dk1"/>
            </a:fontRef>
          </p:style>
          <p:txBody>
            <a:bodyPr rtlCol="0" anchor="ctr"/>
            <a:lstStyle/>
            <a:p>
              <a:pPr algn="r" defTabSz="457200"/>
              <a:r>
                <a:rPr lang="en-US" sz="2800">
                  <a:solidFill>
                    <a:prstClr val="black"/>
                  </a:solidFill>
                  <a:latin typeface="VNI-Avo" pitchFamily="2" charset="0"/>
                  <a:cs typeface="Tahoma" panose="020B0604030504040204" pitchFamily="34" charset="0"/>
                </a:rPr>
                <a:t>Treû con thöôøng duøng</a:t>
              </a:r>
            </a:p>
          </p:txBody>
        </p:sp>
        <p:sp>
          <p:nvSpPr>
            <p:cNvPr id="11" name="Rectangle: Diagonal Corners Snipped 10">
              <a:extLst>
                <a:ext uri="{FF2B5EF4-FFF2-40B4-BE49-F238E27FC236}">
                  <a16:creationId xmlns:a16="http://schemas.microsoft.com/office/drawing/2014/main" id="{D97565E4-6BE8-47E8-B842-EB4CC7F3034D}"/>
                </a:ext>
              </a:extLst>
            </p:cNvPr>
            <p:cNvSpPr/>
            <p:nvPr/>
          </p:nvSpPr>
          <p:spPr>
            <a:xfrm>
              <a:off x="193693" y="1412113"/>
              <a:ext cx="1851950" cy="1169043"/>
            </a:xfrm>
            <a:prstGeom prst="snip2DiagRect">
              <a:avLst/>
            </a:prstGeom>
            <a:gradFill>
              <a:gsLst>
                <a:gs pos="0">
                  <a:srgbClr val="FFFF00">
                    <a:lumMod val="65000"/>
                  </a:srgbClr>
                </a:gs>
                <a:gs pos="49000">
                  <a:srgbClr val="FFFF00">
                    <a:lumMod val="72000"/>
                  </a:srgbClr>
                </a:gs>
                <a:gs pos="50000">
                  <a:srgbClr val="FFFF00">
                    <a:lumMod val="43000"/>
                  </a:srgbClr>
                </a:gs>
                <a:gs pos="92000">
                  <a:srgbClr val="FFC000">
                    <a:lumMod val="85000"/>
                  </a:srgbClr>
                </a:gs>
                <a:gs pos="100000">
                  <a:srgbClr val="FFC000">
                    <a:lumMod val="81000"/>
                    <a:lumOff val="19000"/>
                  </a:srgbClr>
                </a:gs>
              </a:gsLst>
            </a:gradFill>
            <a:ln w="57150"/>
            <a:scene3d>
              <a:camera prst="orthographicFront" fov="0">
                <a:rot lat="0" lon="0" rev="0"/>
              </a:camera>
              <a:lightRig rig="contrasting" dir="t">
                <a:rot lat="0" lon="0" rev="1500000"/>
              </a:lightRig>
            </a:scene3d>
            <a:sp3d extrusionH="127000" contourW="88900" prstMaterial="powder">
              <a:bevelT w="50800" h="63500"/>
              <a:contourClr>
                <a:srgbClr val="FFFF00"/>
              </a:contourClr>
            </a:sp3d>
          </p:spPr>
          <p:style>
            <a:lnRef idx="0">
              <a:schemeClr val="accent5"/>
            </a:lnRef>
            <a:fillRef idx="3">
              <a:schemeClr val="accent5"/>
            </a:fillRef>
            <a:effectRef idx="3">
              <a:schemeClr val="accent5"/>
            </a:effectRef>
            <a:fontRef idx="minor">
              <a:schemeClr val="lt1"/>
            </a:fontRef>
          </p:style>
          <p:txBody>
            <a:bodyPr rtlCol="0" anchor="ctr"/>
            <a:lstStyle/>
            <a:p>
              <a:pPr algn="ctr" defTabSz="457200"/>
              <a:r>
                <a:rPr lang="en-US" sz="6600" b="1">
                  <a:solidFill>
                    <a:prstClr val="white"/>
                  </a:solidFill>
                  <a:latin typeface="Century Gothic" panose="020B0502020202020204"/>
                </a:rPr>
                <a:t>50</a:t>
              </a:r>
            </a:p>
          </p:txBody>
        </p:sp>
      </p:grpSp>
      <p:grpSp>
        <p:nvGrpSpPr>
          <p:cNvPr id="12" name="Group 11">
            <a:extLst>
              <a:ext uri="{FF2B5EF4-FFF2-40B4-BE49-F238E27FC236}">
                <a16:creationId xmlns:a16="http://schemas.microsoft.com/office/drawing/2014/main" id="{C244097D-8C58-437D-A69B-27F494FAB5C0}"/>
              </a:ext>
            </a:extLst>
          </p:cNvPr>
          <p:cNvGrpSpPr/>
          <p:nvPr/>
        </p:nvGrpSpPr>
        <p:grpSpPr>
          <a:xfrm>
            <a:off x="1717693" y="4234646"/>
            <a:ext cx="8545192" cy="1169044"/>
            <a:chOff x="193693" y="1412112"/>
            <a:chExt cx="8545192" cy="1169044"/>
          </a:xfrm>
        </p:grpSpPr>
        <p:sp>
          <p:nvSpPr>
            <p:cNvPr id="14" name="Rectangle 13">
              <a:extLst>
                <a:ext uri="{FF2B5EF4-FFF2-40B4-BE49-F238E27FC236}">
                  <a16:creationId xmlns:a16="http://schemas.microsoft.com/office/drawing/2014/main" id="{6BD3656C-E298-49A3-846F-F9FFDAA983E0}"/>
                </a:ext>
              </a:extLst>
            </p:cNvPr>
            <p:cNvSpPr/>
            <p:nvPr/>
          </p:nvSpPr>
          <p:spPr>
            <a:xfrm>
              <a:off x="2187614" y="1412112"/>
              <a:ext cx="6551271" cy="1169043"/>
            </a:xfrm>
            <a:prstGeom prst="rect">
              <a:avLst/>
            </a:prstGeom>
            <a:gradFill>
              <a:gsLst>
                <a:gs pos="0">
                  <a:schemeClr val="accent1">
                    <a:tint val="15000"/>
                    <a:satMod val="250000"/>
                    <a:lumMod val="0"/>
                    <a:lumOff val="100000"/>
                  </a:schemeClr>
                </a:gs>
                <a:gs pos="49000">
                  <a:schemeClr val="accent1">
                    <a:tint val="50000"/>
                    <a:satMod val="200000"/>
                    <a:lumMod val="46000"/>
                    <a:lumOff val="54000"/>
                  </a:schemeClr>
                </a:gs>
                <a:gs pos="50000">
                  <a:schemeClr val="accent1">
                    <a:tint val="64000"/>
                    <a:satMod val="160000"/>
                    <a:lumMod val="51000"/>
                    <a:lumOff val="49000"/>
                  </a:schemeClr>
                </a:gs>
                <a:gs pos="92000">
                  <a:schemeClr val="accent1">
                    <a:tint val="50000"/>
                    <a:satMod val="200000"/>
                    <a:lumMod val="67000"/>
                    <a:lumOff val="33000"/>
                  </a:schemeClr>
                </a:gs>
                <a:gs pos="100000">
                  <a:schemeClr val="accent1">
                    <a:tint val="43000"/>
                    <a:satMod val="190000"/>
                    <a:lumMod val="56000"/>
                    <a:lumOff val="44000"/>
                  </a:schemeClr>
                </a:gs>
              </a:gsLst>
            </a:gradFill>
            <a:ln w="57150"/>
          </p:spPr>
          <p:style>
            <a:lnRef idx="1">
              <a:schemeClr val="accent1"/>
            </a:lnRef>
            <a:fillRef idx="2">
              <a:schemeClr val="accent1"/>
            </a:fillRef>
            <a:effectRef idx="1">
              <a:schemeClr val="accent1"/>
            </a:effectRef>
            <a:fontRef idx="minor">
              <a:schemeClr val="dk1"/>
            </a:fontRef>
          </p:style>
          <p:txBody>
            <a:bodyPr rtlCol="0" anchor="ctr"/>
            <a:lstStyle/>
            <a:p>
              <a:pPr algn="r" defTabSz="457200"/>
              <a:r>
                <a:rPr lang="en-US" sz="2800">
                  <a:solidFill>
                    <a:prstClr val="black"/>
                  </a:solidFill>
                  <a:latin typeface="VNI-Avo" pitchFamily="2" charset="0"/>
                  <a:cs typeface="Tahoma" panose="020B0604030504040204" pitchFamily="34" charset="0"/>
                </a:rPr>
                <a:t>Ña-vít duøng ñeå ñaùnh baïi Goâ-li-aùt</a:t>
              </a:r>
            </a:p>
          </p:txBody>
        </p:sp>
        <p:sp>
          <p:nvSpPr>
            <p:cNvPr id="16" name="Rectangle: Diagonal Corners Snipped 15">
              <a:extLst>
                <a:ext uri="{FF2B5EF4-FFF2-40B4-BE49-F238E27FC236}">
                  <a16:creationId xmlns:a16="http://schemas.microsoft.com/office/drawing/2014/main" id="{13D3999F-38B1-49FA-8C25-43F4C9262137}"/>
                </a:ext>
              </a:extLst>
            </p:cNvPr>
            <p:cNvSpPr/>
            <p:nvPr/>
          </p:nvSpPr>
          <p:spPr>
            <a:xfrm>
              <a:off x="193693" y="1412113"/>
              <a:ext cx="1851950" cy="1169043"/>
            </a:xfrm>
            <a:prstGeom prst="snip2DiagRect">
              <a:avLst/>
            </a:prstGeom>
            <a:gradFill>
              <a:gsLst>
                <a:gs pos="0">
                  <a:srgbClr val="FF0000">
                    <a:lumMod val="16000"/>
                    <a:lumOff val="84000"/>
                  </a:srgbClr>
                </a:gs>
                <a:gs pos="49000">
                  <a:srgbClr val="FF0000">
                    <a:lumMod val="64000"/>
                    <a:lumOff val="36000"/>
                  </a:srgbClr>
                </a:gs>
                <a:gs pos="50000">
                  <a:srgbClr val="FF0000"/>
                </a:gs>
                <a:gs pos="92000">
                  <a:srgbClr val="FF0000">
                    <a:lumMod val="73000"/>
                    <a:lumOff val="27000"/>
                  </a:srgbClr>
                </a:gs>
                <a:gs pos="100000">
                  <a:srgbClr val="FF0000">
                    <a:lumMod val="52000"/>
                    <a:lumOff val="48000"/>
                  </a:srgbClr>
                </a:gs>
              </a:gsLst>
            </a:gradFill>
            <a:ln/>
            <a:scene3d>
              <a:camera prst="orthographicFront" fov="0">
                <a:rot lat="0" lon="0" rev="0"/>
              </a:camera>
              <a:lightRig rig="contrasting" dir="t">
                <a:rot lat="0" lon="0" rev="1500000"/>
              </a:lightRig>
            </a:scene3d>
            <a:sp3d extrusionH="127000" contourW="88900" prstMaterial="powder">
              <a:bevelT w="50800" h="63500"/>
              <a:contourClr>
                <a:srgbClr val="FFFF00"/>
              </a:contourClr>
            </a:sp3d>
          </p:spPr>
          <p:style>
            <a:lnRef idx="0">
              <a:schemeClr val="accent6"/>
            </a:lnRef>
            <a:fillRef idx="3">
              <a:schemeClr val="accent6"/>
            </a:fillRef>
            <a:effectRef idx="3">
              <a:schemeClr val="accent6"/>
            </a:effectRef>
            <a:fontRef idx="minor">
              <a:schemeClr val="lt1"/>
            </a:fontRef>
          </p:style>
          <p:txBody>
            <a:bodyPr rtlCol="0" anchor="ctr"/>
            <a:lstStyle/>
            <a:p>
              <a:pPr algn="ctr" defTabSz="457200"/>
              <a:r>
                <a:rPr lang="en-US" sz="6600" b="1">
                  <a:solidFill>
                    <a:prstClr val="white"/>
                  </a:solidFill>
                  <a:latin typeface="Century Gothic" panose="020B0502020202020204"/>
                </a:rPr>
                <a:t>30</a:t>
              </a:r>
            </a:p>
          </p:txBody>
        </p:sp>
      </p:grpSp>
      <p:sp>
        <p:nvSpPr>
          <p:cNvPr id="17" name="Rectangle 16">
            <a:extLst>
              <a:ext uri="{FF2B5EF4-FFF2-40B4-BE49-F238E27FC236}">
                <a16:creationId xmlns:a16="http://schemas.microsoft.com/office/drawing/2014/main" id="{1EDCD93B-009D-4667-BDF1-4413BA196442}"/>
              </a:ext>
            </a:extLst>
          </p:cNvPr>
          <p:cNvSpPr/>
          <p:nvPr/>
        </p:nvSpPr>
        <p:spPr>
          <a:xfrm>
            <a:off x="3569643" y="5613723"/>
            <a:ext cx="6693242" cy="925583"/>
          </a:xfrm>
          <a:prstGeom prst="rect">
            <a:avLst/>
          </a:prstGeom>
          <a:solidFill>
            <a:srgbClr val="FFFF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Century Gothic" panose="020B0502020202020204"/>
            </a:endParaRPr>
          </a:p>
        </p:txBody>
      </p:sp>
      <p:sp>
        <p:nvSpPr>
          <p:cNvPr id="18" name="Rectangle 17">
            <a:extLst>
              <a:ext uri="{FF2B5EF4-FFF2-40B4-BE49-F238E27FC236}">
                <a16:creationId xmlns:a16="http://schemas.microsoft.com/office/drawing/2014/main" id="{DC4E23CC-DCEB-4818-B92B-3A61A4275849}"/>
              </a:ext>
            </a:extLst>
          </p:cNvPr>
          <p:cNvSpPr/>
          <p:nvPr/>
        </p:nvSpPr>
        <p:spPr>
          <a:xfrm>
            <a:off x="3569643" y="5615976"/>
            <a:ext cx="6693242" cy="769441"/>
          </a:xfrm>
          <a:prstGeom prst="rect">
            <a:avLst/>
          </a:prstGeom>
          <a:noFill/>
        </p:spPr>
        <p:txBody>
          <a:bodyPr wrap="square" lIns="91440" tIns="45720" rIns="91440" bIns="45720">
            <a:spAutoFit/>
          </a:bodyPr>
          <a:lstStyle/>
          <a:p>
            <a:pPr algn="ctr" defTabSz="457200"/>
            <a:r>
              <a:rPr lang="en-US" sz="4400" b="1">
                <a:ln w="13462">
                  <a:solidFill>
                    <a:prstClr val="black"/>
                  </a:solidFill>
                  <a:prstDash val="solid"/>
                </a:ln>
                <a:solidFill>
                  <a:prstClr val="white">
                    <a:lumMod val="85000"/>
                    <a:lumOff val="15000"/>
                  </a:prstClr>
                </a:solidFill>
                <a:effectLst>
                  <a:outerShdw dist="38100" dir="2700000" algn="bl" rotWithShape="0">
                    <a:srgbClr val="58A28B"/>
                  </a:outerShdw>
                </a:effectLst>
                <a:latin typeface="Tahoma" panose="020B0604030504040204" pitchFamily="34" charset="0"/>
                <a:cs typeface="Tahoma" panose="020B0604030504040204" pitchFamily="34" charset="0"/>
              </a:rPr>
              <a:t>CÁI CHÀNH</a:t>
            </a:r>
          </a:p>
        </p:txBody>
      </p:sp>
    </p:spTree>
    <p:extLst>
      <p:ext uri="{BB962C8B-B14F-4D97-AF65-F5344CB8AC3E}">
        <p14:creationId xmlns:p14="http://schemas.microsoft.com/office/powerpoint/2010/main" val="1151167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anim calcmode="lin" valueType="num">
                                      <p:cBhvr>
                                        <p:cTn id="8" dur="750" fill="hold"/>
                                        <p:tgtEl>
                                          <p:spTgt spid="6"/>
                                        </p:tgtEl>
                                        <p:attrNameLst>
                                          <p:attrName>ppt_x</p:attrName>
                                        </p:attrNameLst>
                                      </p:cBhvr>
                                      <p:tavLst>
                                        <p:tav tm="0">
                                          <p:val>
                                            <p:strVal val="#ppt_x"/>
                                          </p:val>
                                        </p:tav>
                                        <p:tav tm="100000">
                                          <p:val>
                                            <p:strVal val="#ppt_x"/>
                                          </p:val>
                                        </p:tav>
                                      </p:tavLst>
                                    </p:anim>
                                    <p:anim calcmode="lin" valueType="num">
                                      <p:cBhvr>
                                        <p:cTn id="9" dur="75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750"/>
                                        <p:tgtEl>
                                          <p:spTgt spid="9"/>
                                        </p:tgtEl>
                                      </p:cBhvr>
                                    </p:animEffect>
                                    <p:anim calcmode="lin" valueType="num">
                                      <p:cBhvr>
                                        <p:cTn id="15" dur="750" fill="hold"/>
                                        <p:tgtEl>
                                          <p:spTgt spid="9"/>
                                        </p:tgtEl>
                                        <p:attrNameLst>
                                          <p:attrName>ppt_x</p:attrName>
                                        </p:attrNameLst>
                                      </p:cBhvr>
                                      <p:tavLst>
                                        <p:tav tm="0">
                                          <p:val>
                                            <p:strVal val="#ppt_x"/>
                                          </p:val>
                                        </p:tav>
                                        <p:tav tm="100000">
                                          <p:val>
                                            <p:strVal val="#ppt_x"/>
                                          </p:val>
                                        </p:tav>
                                      </p:tavLst>
                                    </p:anim>
                                    <p:anim calcmode="lin" valueType="num">
                                      <p:cBhvr>
                                        <p:cTn id="16" dur="75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750"/>
                                        <p:tgtEl>
                                          <p:spTgt spid="12"/>
                                        </p:tgtEl>
                                      </p:cBhvr>
                                    </p:animEffect>
                                    <p:anim calcmode="lin" valueType="num">
                                      <p:cBhvr>
                                        <p:cTn id="22" dur="750" fill="hold"/>
                                        <p:tgtEl>
                                          <p:spTgt spid="12"/>
                                        </p:tgtEl>
                                        <p:attrNameLst>
                                          <p:attrName>ppt_x</p:attrName>
                                        </p:attrNameLst>
                                      </p:cBhvr>
                                      <p:tavLst>
                                        <p:tav tm="0">
                                          <p:val>
                                            <p:strVal val="#ppt_x"/>
                                          </p:val>
                                        </p:tav>
                                        <p:tav tm="100000">
                                          <p:val>
                                            <p:strVal val="#ppt_x"/>
                                          </p:val>
                                        </p:tav>
                                      </p:tavLst>
                                    </p:anim>
                                    <p:anim calcmode="lin" valueType="num">
                                      <p:cBhvr>
                                        <p:cTn id="23" dur="75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24" restart="whenNotActive" fill="hold" evtFilter="cancelBubble" nodeType="interactiveSeq">
                <p:stCondLst>
                  <p:cond evt="onClick" delay="0">
                    <p:tgtEl>
                      <p:spTgt spid="17"/>
                    </p:tgtEl>
                  </p:cond>
                </p:stCondLst>
                <p:endSync evt="end" delay="0">
                  <p:rtn val="all"/>
                </p:endSync>
                <p:childTnLst>
                  <p:par>
                    <p:cTn id="25" fill="hold">
                      <p:stCondLst>
                        <p:cond delay="0"/>
                      </p:stCondLst>
                      <p:childTnLst>
                        <p:par>
                          <p:cTn id="26" fill="hold">
                            <p:stCondLst>
                              <p:cond delay="0"/>
                            </p:stCondLst>
                            <p:childTnLst>
                              <p:par>
                                <p:cTn id="27" presetID="17" presetClass="entr" presetSubtype="1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fltVal val="0"/>
                                          </p:val>
                                        </p:tav>
                                        <p:tav tm="100000">
                                          <p:val>
                                            <p:strVal val="#ppt_w"/>
                                          </p:val>
                                        </p:tav>
                                      </p:tavLst>
                                    </p:anim>
                                    <p:anim calcmode="lin" valueType="num">
                                      <p:cBhvr>
                                        <p:cTn id="30" dur="500" fill="hold"/>
                                        <p:tgtEl>
                                          <p:spTgt spid="18"/>
                                        </p:tgtEl>
                                        <p:attrNameLst>
                                          <p:attrName>ppt_h</p:attrName>
                                        </p:attrNameLst>
                                      </p:cBhvr>
                                      <p:tavLst>
                                        <p:tav tm="0">
                                          <p:val>
                                            <p:strVal val="#ppt_h"/>
                                          </p:val>
                                        </p:tav>
                                        <p:tav tm="100000">
                                          <p:val>
                                            <p:strVal val="#ppt_h"/>
                                          </p:val>
                                        </p:tav>
                                      </p:tavLst>
                                    </p:anim>
                                  </p:childTnLst>
                                </p:cTn>
                              </p:par>
                            </p:childTnLst>
                          </p:cTn>
                        </p:par>
                      </p:childTnLst>
                    </p:cTn>
                  </p:par>
                </p:childTnLst>
              </p:cTn>
              <p:nextCondLst>
                <p:cond evt="onClick" delay="0">
                  <p:tgtEl>
                    <p:spTgt spid="17"/>
                  </p:tgtEl>
                </p:cond>
              </p:nextCondLst>
            </p:seq>
          </p:childTnLst>
        </p:cTn>
      </p:par>
    </p:tnLst>
    <p:bldLst>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0195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p:cNvSpPr txBox="1">
            <a:spLocks/>
          </p:cNvSpPr>
          <p:nvPr/>
        </p:nvSpPr>
        <p:spPr>
          <a:xfrm>
            <a:off x="1513681" y="3076931"/>
            <a:ext cx="9164638" cy="2383590"/>
          </a:xfrm>
          <a:prstGeom prst="rect">
            <a:avLst/>
          </a:prstGeom>
        </p:spPr>
        <p:txBody>
          <a:bodyPr>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4800" kern="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800" b="1" i="0" u="none" strike="noStrike" kern="1200" cap="none" spc="0" normalizeH="0" baseline="0" noProof="0">
                <a:ln>
                  <a:noFill/>
                </a:ln>
                <a:solidFill>
                  <a:prstClr val="white"/>
                </a:solidFill>
                <a:effectLst/>
                <a:uLnTx/>
                <a:uFillTx/>
                <a:latin typeface="Tahoma" panose="020B0604030504040204" pitchFamily="34" charset="0"/>
                <a:cs typeface="Tahoma" panose="020B0604030504040204" pitchFamily="34" charset="0"/>
              </a:rPr>
              <a:t>VÒNG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b="1">
                <a:solidFill>
                  <a:prstClr val="white"/>
                </a:solidFill>
                <a:latin typeface="Tahoma" panose="020B0604030504040204" pitchFamily="34" charset="0"/>
                <a:cs typeface="Tahoma" panose="020B0604030504040204" pitchFamily="34" charset="0"/>
              </a:rPr>
              <a:t>TRẮC NGHIỆM</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4000" b="1">
                <a:solidFill>
                  <a:prstClr val="white"/>
                </a:solidFill>
                <a:latin typeface="Tahoma" panose="020B0604030504040204" pitchFamily="34" charset="0"/>
                <a:cs typeface="Tahoma" panose="020B0604030504040204" pitchFamily="34" charset="0"/>
              </a:rPr>
              <a:t>(50điểm/câu)</a:t>
            </a:r>
            <a:endParaRPr kumimoji="0" lang="en-US" sz="4000" b="1" i="0" u="none" strike="noStrike" kern="1200" cap="none" spc="0" normalizeH="0" baseline="0" noProof="0" dirty="0">
              <a:ln>
                <a:noFill/>
              </a:ln>
              <a:solidFill>
                <a:prstClr val="white"/>
              </a:solidFill>
              <a:effectLst/>
              <a:uLnTx/>
              <a:uFillTx/>
              <a:latin typeface="Tahoma" panose="020B0604030504040204" pitchFamily="34" charset="0"/>
              <a:cs typeface="Tahoma" panose="020B0604030504040204" pitchFamily="34" charset="0"/>
            </a:endParaRPr>
          </a:p>
        </p:txBody>
      </p:sp>
      <p:sp>
        <p:nvSpPr>
          <p:cNvPr id="3" name="Icon"/>
          <p:cNvSpPr/>
          <p:nvPr/>
        </p:nvSpPr>
        <p:spPr>
          <a:xfrm>
            <a:off x="5448875" y="1529668"/>
            <a:ext cx="1294250" cy="1294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2218" y="1863011"/>
            <a:ext cx="627565" cy="627565"/>
          </a:xfrm>
          <a:prstGeom prst="rect">
            <a:avLst/>
          </a:prstGeom>
        </p:spPr>
      </p:pic>
    </p:spTree>
    <p:extLst>
      <p:ext uri="{BB962C8B-B14F-4D97-AF65-F5344CB8AC3E}">
        <p14:creationId xmlns:p14="http://schemas.microsoft.com/office/powerpoint/2010/main" val="1014099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500"/>
                                        <p:tgtEl>
                                          <p:spTgt spid="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B121645F-54B0-49F4-B817-5C0D389368F3}"/>
              </a:ext>
            </a:extLst>
          </p:cNvPr>
          <p:cNvGrpSpPr/>
          <p:nvPr/>
        </p:nvGrpSpPr>
        <p:grpSpPr>
          <a:xfrm>
            <a:off x="1717693" y="1420737"/>
            <a:ext cx="8545192" cy="1169044"/>
            <a:chOff x="193693" y="1412112"/>
            <a:chExt cx="8545192" cy="1169044"/>
          </a:xfrm>
        </p:grpSpPr>
        <p:sp>
          <p:nvSpPr>
            <p:cNvPr id="23" name="Rectangle 22">
              <a:extLst>
                <a:ext uri="{FF2B5EF4-FFF2-40B4-BE49-F238E27FC236}">
                  <a16:creationId xmlns:a16="http://schemas.microsoft.com/office/drawing/2014/main" id="{F86822E2-9458-4CC8-BA99-F775CDFEF167}"/>
                </a:ext>
              </a:extLst>
            </p:cNvPr>
            <p:cNvSpPr/>
            <p:nvPr/>
          </p:nvSpPr>
          <p:spPr>
            <a:xfrm>
              <a:off x="2187614" y="1412112"/>
              <a:ext cx="6551271" cy="1169043"/>
            </a:xfrm>
            <a:prstGeom prst="rect">
              <a:avLst/>
            </a:prstGeom>
            <a:gradFill>
              <a:gsLst>
                <a:gs pos="0">
                  <a:schemeClr val="accent1">
                    <a:tint val="15000"/>
                    <a:satMod val="250000"/>
                    <a:lumMod val="0"/>
                    <a:lumOff val="100000"/>
                  </a:schemeClr>
                </a:gs>
                <a:gs pos="49000">
                  <a:schemeClr val="accent1">
                    <a:tint val="50000"/>
                    <a:satMod val="200000"/>
                    <a:lumMod val="46000"/>
                    <a:lumOff val="54000"/>
                  </a:schemeClr>
                </a:gs>
                <a:gs pos="50000">
                  <a:schemeClr val="accent1">
                    <a:tint val="64000"/>
                    <a:satMod val="160000"/>
                    <a:lumMod val="51000"/>
                    <a:lumOff val="49000"/>
                  </a:schemeClr>
                </a:gs>
                <a:gs pos="92000">
                  <a:schemeClr val="accent1">
                    <a:tint val="50000"/>
                    <a:satMod val="200000"/>
                    <a:lumMod val="67000"/>
                    <a:lumOff val="33000"/>
                  </a:schemeClr>
                </a:gs>
                <a:gs pos="100000">
                  <a:schemeClr val="accent1">
                    <a:tint val="43000"/>
                    <a:satMod val="190000"/>
                    <a:lumMod val="56000"/>
                    <a:lumOff val="44000"/>
                  </a:schemeClr>
                </a:gs>
              </a:gsLst>
            </a:gradFill>
            <a:ln w="57150"/>
          </p:spPr>
          <p:style>
            <a:lnRef idx="1">
              <a:schemeClr val="accent1"/>
            </a:lnRef>
            <a:fillRef idx="2">
              <a:schemeClr val="accent1"/>
            </a:fillRef>
            <a:effectRef idx="1">
              <a:schemeClr val="accent1"/>
            </a:effectRef>
            <a:fontRef idx="minor">
              <a:schemeClr val="dk1"/>
            </a:fontRef>
          </p:style>
          <p:txBody>
            <a:bodyPr rtlCol="0" anchor="ctr"/>
            <a:lstStyle/>
            <a:p>
              <a:pPr algn="r" defTabSz="457200"/>
              <a:r>
                <a:rPr lang="en-US" sz="2800">
                  <a:solidFill>
                    <a:prstClr val="black"/>
                  </a:solidFill>
                  <a:latin typeface="VNI-Avo" pitchFamily="2" charset="0"/>
                  <a:cs typeface="Tahoma" panose="020B0604030504040204" pitchFamily="34" charset="0"/>
                </a:rPr>
                <a:t>Moät xu höôùng hieän taïi cuûa giôùi treû duøng ñeå giaûi trí</a:t>
              </a:r>
            </a:p>
          </p:txBody>
        </p:sp>
        <p:sp>
          <p:nvSpPr>
            <p:cNvPr id="24" name="Rectangle: Diagonal Corners Snipped 23">
              <a:extLst>
                <a:ext uri="{FF2B5EF4-FFF2-40B4-BE49-F238E27FC236}">
                  <a16:creationId xmlns:a16="http://schemas.microsoft.com/office/drawing/2014/main" id="{0F35E0E2-4059-4D7F-9650-AB75217733D0}"/>
                </a:ext>
              </a:extLst>
            </p:cNvPr>
            <p:cNvSpPr/>
            <p:nvPr/>
          </p:nvSpPr>
          <p:spPr>
            <a:xfrm>
              <a:off x="193693" y="1412113"/>
              <a:ext cx="1851950" cy="1169043"/>
            </a:xfrm>
            <a:prstGeom prst="snip2DiagRect">
              <a:avLst/>
            </a:prstGeom>
            <a:gradFill>
              <a:gsLst>
                <a:gs pos="0">
                  <a:srgbClr val="FFFF00"/>
                </a:gs>
                <a:gs pos="49000">
                  <a:srgbClr val="FFFF00">
                    <a:lumMod val="61000"/>
                  </a:srgbClr>
                </a:gs>
                <a:gs pos="50000">
                  <a:srgbClr val="FFFF00">
                    <a:lumMod val="70000"/>
                  </a:srgbClr>
                </a:gs>
                <a:gs pos="92000">
                  <a:srgbClr val="FFC000"/>
                </a:gs>
                <a:gs pos="100000">
                  <a:srgbClr val="FFC000">
                    <a:lumMod val="48000"/>
                    <a:lumOff val="52000"/>
                  </a:srgbClr>
                </a:gs>
              </a:gsLst>
            </a:gradFill>
            <a:ln w="57150"/>
            <a:scene3d>
              <a:camera prst="orthographicFront" fov="0">
                <a:rot lat="0" lon="0" rev="0"/>
              </a:camera>
              <a:lightRig rig="contrasting" dir="t">
                <a:rot lat="0" lon="0" rev="1500000"/>
              </a:lightRig>
            </a:scene3d>
            <a:sp3d extrusionH="127000" contourW="88900" prstMaterial="powder">
              <a:bevelT w="50800" h="63500"/>
              <a:contourClr>
                <a:srgbClr val="FFFF00"/>
              </a:contourClr>
            </a:sp3d>
          </p:spPr>
          <p:style>
            <a:lnRef idx="0">
              <a:schemeClr val="accent5"/>
            </a:lnRef>
            <a:fillRef idx="3">
              <a:schemeClr val="accent5"/>
            </a:fillRef>
            <a:effectRef idx="3">
              <a:schemeClr val="accent5"/>
            </a:effectRef>
            <a:fontRef idx="minor">
              <a:schemeClr val="lt1"/>
            </a:fontRef>
          </p:style>
          <p:txBody>
            <a:bodyPr rtlCol="0" anchor="ctr"/>
            <a:lstStyle/>
            <a:p>
              <a:pPr algn="ctr" defTabSz="457200"/>
              <a:r>
                <a:rPr lang="en-US" sz="6600" b="1">
                  <a:solidFill>
                    <a:prstClr val="white"/>
                  </a:solidFill>
                  <a:latin typeface="Century Gothic" panose="020B0502020202020204"/>
                </a:rPr>
                <a:t>70</a:t>
              </a:r>
            </a:p>
          </p:txBody>
        </p:sp>
      </p:grpSp>
      <p:grpSp>
        <p:nvGrpSpPr>
          <p:cNvPr id="25" name="Group 24">
            <a:extLst>
              <a:ext uri="{FF2B5EF4-FFF2-40B4-BE49-F238E27FC236}">
                <a16:creationId xmlns:a16="http://schemas.microsoft.com/office/drawing/2014/main" id="{A6996466-45FE-4E1A-B775-4897F37E897F}"/>
              </a:ext>
            </a:extLst>
          </p:cNvPr>
          <p:cNvGrpSpPr/>
          <p:nvPr/>
        </p:nvGrpSpPr>
        <p:grpSpPr>
          <a:xfrm>
            <a:off x="1717693" y="2832004"/>
            <a:ext cx="8545192" cy="1169044"/>
            <a:chOff x="193693" y="1412112"/>
            <a:chExt cx="8545192" cy="1169044"/>
          </a:xfrm>
        </p:grpSpPr>
        <p:sp>
          <p:nvSpPr>
            <p:cNvPr id="26" name="Rectangle 25">
              <a:extLst>
                <a:ext uri="{FF2B5EF4-FFF2-40B4-BE49-F238E27FC236}">
                  <a16:creationId xmlns:a16="http://schemas.microsoft.com/office/drawing/2014/main" id="{EA1E61B9-9635-44D4-8E19-B63A779480DF}"/>
                </a:ext>
              </a:extLst>
            </p:cNvPr>
            <p:cNvSpPr/>
            <p:nvPr/>
          </p:nvSpPr>
          <p:spPr>
            <a:xfrm>
              <a:off x="2187614" y="1412112"/>
              <a:ext cx="6551271" cy="1169043"/>
            </a:xfrm>
            <a:prstGeom prst="rect">
              <a:avLst/>
            </a:prstGeom>
            <a:gradFill>
              <a:gsLst>
                <a:gs pos="0">
                  <a:schemeClr val="accent1">
                    <a:tint val="15000"/>
                    <a:satMod val="250000"/>
                    <a:lumMod val="0"/>
                    <a:lumOff val="100000"/>
                  </a:schemeClr>
                </a:gs>
                <a:gs pos="49000">
                  <a:schemeClr val="accent1">
                    <a:tint val="50000"/>
                    <a:satMod val="200000"/>
                    <a:lumMod val="46000"/>
                    <a:lumOff val="54000"/>
                  </a:schemeClr>
                </a:gs>
                <a:gs pos="50000">
                  <a:schemeClr val="accent1">
                    <a:tint val="64000"/>
                    <a:satMod val="160000"/>
                    <a:lumMod val="51000"/>
                    <a:lumOff val="49000"/>
                  </a:schemeClr>
                </a:gs>
                <a:gs pos="92000">
                  <a:schemeClr val="accent1">
                    <a:tint val="50000"/>
                    <a:satMod val="200000"/>
                    <a:lumMod val="67000"/>
                    <a:lumOff val="33000"/>
                  </a:schemeClr>
                </a:gs>
                <a:gs pos="100000">
                  <a:schemeClr val="accent1">
                    <a:tint val="43000"/>
                    <a:satMod val="190000"/>
                    <a:lumMod val="56000"/>
                    <a:lumOff val="44000"/>
                  </a:schemeClr>
                </a:gs>
              </a:gsLst>
            </a:gradFill>
            <a:ln w="57150"/>
          </p:spPr>
          <p:style>
            <a:lnRef idx="1">
              <a:schemeClr val="accent1"/>
            </a:lnRef>
            <a:fillRef idx="2">
              <a:schemeClr val="accent1"/>
            </a:fillRef>
            <a:effectRef idx="1">
              <a:schemeClr val="accent1"/>
            </a:effectRef>
            <a:fontRef idx="minor">
              <a:schemeClr val="dk1"/>
            </a:fontRef>
          </p:style>
          <p:txBody>
            <a:bodyPr rtlCol="0" anchor="ctr"/>
            <a:lstStyle/>
            <a:p>
              <a:pPr algn="r" defTabSz="457200"/>
              <a:r>
                <a:rPr lang="en-US" sz="2800">
                  <a:solidFill>
                    <a:prstClr val="black"/>
                  </a:solidFill>
                  <a:latin typeface="VNI-Avo" pitchFamily="2" charset="0"/>
                  <a:cs typeface="Tahoma" panose="020B0604030504040204" pitchFamily="34" charset="0"/>
                </a:rPr>
                <a:t>Moät hình thöùc giaûi trí phuï thuoäc vaøo coâng ngheä</a:t>
              </a:r>
            </a:p>
          </p:txBody>
        </p:sp>
        <p:sp>
          <p:nvSpPr>
            <p:cNvPr id="27" name="Rectangle: Diagonal Corners Snipped 26">
              <a:extLst>
                <a:ext uri="{FF2B5EF4-FFF2-40B4-BE49-F238E27FC236}">
                  <a16:creationId xmlns:a16="http://schemas.microsoft.com/office/drawing/2014/main" id="{1B058E09-1413-4530-947A-01A4138DDC2C}"/>
                </a:ext>
              </a:extLst>
            </p:cNvPr>
            <p:cNvSpPr/>
            <p:nvPr/>
          </p:nvSpPr>
          <p:spPr>
            <a:xfrm>
              <a:off x="193693" y="1412113"/>
              <a:ext cx="1851950" cy="1169043"/>
            </a:xfrm>
            <a:prstGeom prst="snip2DiagRect">
              <a:avLst/>
            </a:prstGeom>
            <a:gradFill>
              <a:gsLst>
                <a:gs pos="0">
                  <a:srgbClr val="FFFF00">
                    <a:lumMod val="65000"/>
                  </a:srgbClr>
                </a:gs>
                <a:gs pos="49000">
                  <a:srgbClr val="FFFF00">
                    <a:lumMod val="72000"/>
                  </a:srgbClr>
                </a:gs>
                <a:gs pos="50000">
                  <a:srgbClr val="FFFF00">
                    <a:lumMod val="43000"/>
                  </a:srgbClr>
                </a:gs>
                <a:gs pos="92000">
                  <a:srgbClr val="FFC000">
                    <a:lumMod val="85000"/>
                  </a:srgbClr>
                </a:gs>
                <a:gs pos="100000">
                  <a:srgbClr val="FFC000">
                    <a:lumMod val="81000"/>
                    <a:lumOff val="19000"/>
                  </a:srgbClr>
                </a:gs>
              </a:gsLst>
            </a:gradFill>
            <a:ln w="57150"/>
            <a:scene3d>
              <a:camera prst="orthographicFront" fov="0">
                <a:rot lat="0" lon="0" rev="0"/>
              </a:camera>
              <a:lightRig rig="contrasting" dir="t">
                <a:rot lat="0" lon="0" rev="1500000"/>
              </a:lightRig>
            </a:scene3d>
            <a:sp3d extrusionH="127000" contourW="88900" prstMaterial="powder">
              <a:bevelT w="50800" h="63500"/>
              <a:contourClr>
                <a:srgbClr val="FFFF00"/>
              </a:contourClr>
            </a:sp3d>
          </p:spPr>
          <p:style>
            <a:lnRef idx="0">
              <a:schemeClr val="accent5"/>
            </a:lnRef>
            <a:fillRef idx="3">
              <a:schemeClr val="accent5"/>
            </a:fillRef>
            <a:effectRef idx="3">
              <a:schemeClr val="accent5"/>
            </a:effectRef>
            <a:fontRef idx="minor">
              <a:schemeClr val="lt1"/>
            </a:fontRef>
          </p:style>
          <p:txBody>
            <a:bodyPr rtlCol="0" anchor="ctr"/>
            <a:lstStyle/>
            <a:p>
              <a:pPr algn="ctr" defTabSz="457200"/>
              <a:r>
                <a:rPr lang="en-US" sz="6600" b="1">
                  <a:solidFill>
                    <a:prstClr val="white"/>
                  </a:solidFill>
                  <a:latin typeface="Century Gothic" panose="020B0502020202020204"/>
                </a:rPr>
                <a:t>50</a:t>
              </a:r>
            </a:p>
          </p:txBody>
        </p:sp>
      </p:grpSp>
      <p:grpSp>
        <p:nvGrpSpPr>
          <p:cNvPr id="28" name="Group 27">
            <a:extLst>
              <a:ext uri="{FF2B5EF4-FFF2-40B4-BE49-F238E27FC236}">
                <a16:creationId xmlns:a16="http://schemas.microsoft.com/office/drawing/2014/main" id="{87DDA36C-E0B6-4AAF-A28D-4F4AC2949F9C}"/>
              </a:ext>
            </a:extLst>
          </p:cNvPr>
          <p:cNvGrpSpPr/>
          <p:nvPr/>
        </p:nvGrpSpPr>
        <p:grpSpPr>
          <a:xfrm>
            <a:off x="1717693" y="4243271"/>
            <a:ext cx="8545192" cy="1169044"/>
            <a:chOff x="193693" y="1412112"/>
            <a:chExt cx="8545192" cy="1169044"/>
          </a:xfrm>
        </p:grpSpPr>
        <p:sp>
          <p:nvSpPr>
            <p:cNvPr id="29" name="Rectangle 28">
              <a:extLst>
                <a:ext uri="{FF2B5EF4-FFF2-40B4-BE49-F238E27FC236}">
                  <a16:creationId xmlns:a16="http://schemas.microsoft.com/office/drawing/2014/main" id="{F9904E3F-DF50-4D81-B0F1-07EA326DC2E6}"/>
                </a:ext>
              </a:extLst>
            </p:cNvPr>
            <p:cNvSpPr/>
            <p:nvPr/>
          </p:nvSpPr>
          <p:spPr>
            <a:xfrm>
              <a:off x="2187614" y="1412112"/>
              <a:ext cx="6551271" cy="1169043"/>
            </a:xfrm>
            <a:prstGeom prst="rect">
              <a:avLst/>
            </a:prstGeom>
            <a:gradFill>
              <a:gsLst>
                <a:gs pos="0">
                  <a:schemeClr val="accent1">
                    <a:tint val="15000"/>
                    <a:satMod val="250000"/>
                    <a:lumMod val="0"/>
                    <a:lumOff val="100000"/>
                  </a:schemeClr>
                </a:gs>
                <a:gs pos="49000">
                  <a:schemeClr val="accent1">
                    <a:tint val="50000"/>
                    <a:satMod val="200000"/>
                    <a:lumMod val="46000"/>
                    <a:lumOff val="54000"/>
                  </a:schemeClr>
                </a:gs>
                <a:gs pos="50000">
                  <a:schemeClr val="accent1">
                    <a:tint val="64000"/>
                    <a:satMod val="160000"/>
                    <a:lumMod val="51000"/>
                    <a:lumOff val="49000"/>
                  </a:schemeClr>
                </a:gs>
                <a:gs pos="92000">
                  <a:schemeClr val="accent1">
                    <a:tint val="50000"/>
                    <a:satMod val="200000"/>
                    <a:lumMod val="67000"/>
                    <a:lumOff val="33000"/>
                  </a:schemeClr>
                </a:gs>
                <a:gs pos="100000">
                  <a:schemeClr val="accent1">
                    <a:tint val="43000"/>
                    <a:satMod val="190000"/>
                    <a:lumMod val="56000"/>
                    <a:lumOff val="44000"/>
                  </a:schemeClr>
                </a:gs>
              </a:gsLst>
            </a:gradFill>
            <a:ln w="57150"/>
          </p:spPr>
          <p:style>
            <a:lnRef idx="1">
              <a:schemeClr val="accent1"/>
            </a:lnRef>
            <a:fillRef idx="2">
              <a:schemeClr val="accent1"/>
            </a:fillRef>
            <a:effectRef idx="1">
              <a:schemeClr val="accent1"/>
            </a:effectRef>
            <a:fontRef idx="minor">
              <a:schemeClr val="dk1"/>
            </a:fontRef>
          </p:style>
          <p:txBody>
            <a:bodyPr rtlCol="0" anchor="ctr"/>
            <a:lstStyle/>
            <a:p>
              <a:pPr algn="r" defTabSz="457200"/>
              <a:r>
                <a:rPr lang="en-US" sz="2800">
                  <a:solidFill>
                    <a:prstClr val="black"/>
                  </a:solidFill>
                  <a:latin typeface="VNI-Avo" pitchFamily="2" charset="0"/>
                  <a:cs typeface="Tahoma" panose="020B0604030504040204" pitchFamily="34" charset="0"/>
                </a:rPr>
                <a:t>Thöôøng laø moät ngöôøi chôi hoaëc nhieàu ngöôøi cuøng tham gia giaûi trí</a:t>
              </a:r>
            </a:p>
          </p:txBody>
        </p:sp>
        <p:sp>
          <p:nvSpPr>
            <p:cNvPr id="30" name="Rectangle: Diagonal Corners Snipped 29">
              <a:extLst>
                <a:ext uri="{FF2B5EF4-FFF2-40B4-BE49-F238E27FC236}">
                  <a16:creationId xmlns:a16="http://schemas.microsoft.com/office/drawing/2014/main" id="{34FCFC6E-E649-4544-8D14-C228F18D932E}"/>
                </a:ext>
              </a:extLst>
            </p:cNvPr>
            <p:cNvSpPr/>
            <p:nvPr/>
          </p:nvSpPr>
          <p:spPr>
            <a:xfrm>
              <a:off x="193693" y="1412113"/>
              <a:ext cx="1851950" cy="1169043"/>
            </a:xfrm>
            <a:prstGeom prst="snip2DiagRect">
              <a:avLst/>
            </a:prstGeom>
            <a:gradFill>
              <a:gsLst>
                <a:gs pos="0">
                  <a:srgbClr val="FF0000">
                    <a:lumMod val="16000"/>
                    <a:lumOff val="84000"/>
                  </a:srgbClr>
                </a:gs>
                <a:gs pos="49000">
                  <a:srgbClr val="FF0000">
                    <a:lumMod val="64000"/>
                    <a:lumOff val="36000"/>
                  </a:srgbClr>
                </a:gs>
                <a:gs pos="50000">
                  <a:srgbClr val="FF0000"/>
                </a:gs>
                <a:gs pos="92000">
                  <a:srgbClr val="FF0000">
                    <a:lumMod val="73000"/>
                    <a:lumOff val="27000"/>
                  </a:srgbClr>
                </a:gs>
                <a:gs pos="100000">
                  <a:srgbClr val="FF0000">
                    <a:lumMod val="52000"/>
                    <a:lumOff val="48000"/>
                  </a:srgbClr>
                </a:gs>
              </a:gsLst>
            </a:gradFill>
            <a:ln/>
            <a:scene3d>
              <a:camera prst="orthographicFront" fov="0">
                <a:rot lat="0" lon="0" rev="0"/>
              </a:camera>
              <a:lightRig rig="contrasting" dir="t">
                <a:rot lat="0" lon="0" rev="1500000"/>
              </a:lightRig>
            </a:scene3d>
            <a:sp3d extrusionH="127000" contourW="88900" prstMaterial="powder">
              <a:bevelT w="50800" h="63500"/>
              <a:contourClr>
                <a:srgbClr val="FFFF00"/>
              </a:contourClr>
            </a:sp3d>
          </p:spPr>
          <p:style>
            <a:lnRef idx="0">
              <a:schemeClr val="accent6"/>
            </a:lnRef>
            <a:fillRef idx="3">
              <a:schemeClr val="accent6"/>
            </a:fillRef>
            <a:effectRef idx="3">
              <a:schemeClr val="accent6"/>
            </a:effectRef>
            <a:fontRef idx="minor">
              <a:schemeClr val="lt1"/>
            </a:fontRef>
          </p:style>
          <p:txBody>
            <a:bodyPr rtlCol="0" anchor="ctr"/>
            <a:lstStyle/>
            <a:p>
              <a:pPr algn="ctr" defTabSz="457200"/>
              <a:r>
                <a:rPr lang="en-US" sz="6600" b="1">
                  <a:solidFill>
                    <a:prstClr val="white"/>
                  </a:solidFill>
                  <a:latin typeface="Century Gothic" panose="020B0502020202020204"/>
                </a:rPr>
                <a:t>30</a:t>
              </a:r>
            </a:p>
          </p:txBody>
        </p:sp>
      </p:grpSp>
      <p:sp>
        <p:nvSpPr>
          <p:cNvPr id="5" name="Rectangle: Rounded Corners 4">
            <a:extLst>
              <a:ext uri="{FF2B5EF4-FFF2-40B4-BE49-F238E27FC236}">
                <a16:creationId xmlns:a16="http://schemas.microsoft.com/office/drawing/2014/main" id="{1FA5DD9A-4638-48C9-8DD4-B5C72ABA332F}"/>
              </a:ext>
            </a:extLst>
          </p:cNvPr>
          <p:cNvSpPr/>
          <p:nvPr/>
        </p:nvSpPr>
        <p:spPr>
          <a:xfrm>
            <a:off x="1845013" y="194553"/>
            <a:ext cx="5486400" cy="894945"/>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defTabSz="457200"/>
            <a:r>
              <a:rPr lang="en-US" sz="6000">
                <a:solidFill>
                  <a:prstClr val="white"/>
                </a:solidFill>
                <a:latin typeface="Century Gothic" panose="020B0502020202020204"/>
              </a:rPr>
              <a:t>CG 2: </a:t>
            </a:r>
            <a:r>
              <a:rPr lang="en-US" sz="6000" err="1">
                <a:solidFill>
                  <a:prstClr val="white"/>
                </a:solidFill>
                <a:latin typeface="Century Gothic" panose="020B0502020202020204"/>
              </a:rPr>
              <a:t>Thuong</a:t>
            </a:r>
            <a:endParaRPr lang="en-US" sz="6000">
              <a:solidFill>
                <a:prstClr val="white"/>
              </a:solidFill>
              <a:latin typeface="Century Gothic" panose="020B0502020202020204"/>
            </a:endParaRPr>
          </a:p>
        </p:txBody>
      </p:sp>
      <p:sp>
        <p:nvSpPr>
          <p:cNvPr id="6" name="Freeform: Shape 5">
            <a:extLst>
              <a:ext uri="{FF2B5EF4-FFF2-40B4-BE49-F238E27FC236}">
                <a16:creationId xmlns:a16="http://schemas.microsoft.com/office/drawing/2014/main" id="{ABD1E512-3A5F-48F7-B3A3-8C01356261A4}"/>
              </a:ext>
            </a:extLst>
          </p:cNvPr>
          <p:cNvSpPr/>
          <p:nvPr/>
        </p:nvSpPr>
        <p:spPr>
          <a:xfrm>
            <a:off x="5896313" y="443269"/>
            <a:ext cx="83820" cy="93980"/>
          </a:xfrm>
          <a:custGeom>
            <a:avLst/>
            <a:gdLst>
              <a:gd name="connsiteX0" fmla="*/ 0 w 83820"/>
              <a:gd name="connsiteY0" fmla="*/ 93980 h 93980"/>
              <a:gd name="connsiteX1" fmla="*/ 83820 w 83820"/>
              <a:gd name="connsiteY1" fmla="*/ 0 h 93980"/>
            </a:gdLst>
            <a:ahLst/>
            <a:cxnLst>
              <a:cxn ang="0">
                <a:pos x="connsiteX0" y="connsiteY0"/>
              </a:cxn>
              <a:cxn ang="0">
                <a:pos x="connsiteX1" y="connsiteY1"/>
              </a:cxn>
            </a:cxnLst>
            <a:rect l="l" t="t" r="r" b="b"/>
            <a:pathLst>
              <a:path w="83820" h="93980">
                <a:moveTo>
                  <a:pt x="0" y="93980"/>
                </a:moveTo>
                <a:lnTo>
                  <a:pt x="83820" y="0"/>
                </a:lnTo>
              </a:path>
            </a:pathLst>
          </a:cu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Century Gothic" panose="020B0502020202020204"/>
            </a:endParaRPr>
          </a:p>
        </p:txBody>
      </p:sp>
      <p:sp>
        <p:nvSpPr>
          <p:cNvPr id="7" name="Freeform: Shape 6">
            <a:extLst>
              <a:ext uri="{FF2B5EF4-FFF2-40B4-BE49-F238E27FC236}">
                <a16:creationId xmlns:a16="http://schemas.microsoft.com/office/drawing/2014/main" id="{B480A111-5F5F-4A31-A9B7-7729A3968B02}"/>
              </a:ext>
            </a:extLst>
          </p:cNvPr>
          <p:cNvSpPr/>
          <p:nvPr/>
        </p:nvSpPr>
        <p:spPr>
          <a:xfrm rot="16200000">
            <a:off x="5691208" y="298489"/>
            <a:ext cx="140970" cy="127000"/>
          </a:xfrm>
          <a:custGeom>
            <a:avLst/>
            <a:gdLst>
              <a:gd name="connsiteX0" fmla="*/ 0 w 83820"/>
              <a:gd name="connsiteY0" fmla="*/ 93980 h 93980"/>
              <a:gd name="connsiteX1" fmla="*/ 83820 w 83820"/>
              <a:gd name="connsiteY1" fmla="*/ 0 h 93980"/>
            </a:gdLst>
            <a:ahLst/>
            <a:cxnLst>
              <a:cxn ang="0">
                <a:pos x="connsiteX0" y="connsiteY0"/>
              </a:cxn>
              <a:cxn ang="0">
                <a:pos x="connsiteX1" y="connsiteY1"/>
              </a:cxn>
            </a:cxnLst>
            <a:rect l="l" t="t" r="r" b="b"/>
            <a:pathLst>
              <a:path w="83820" h="93980">
                <a:moveTo>
                  <a:pt x="0" y="93980"/>
                </a:moveTo>
                <a:lnTo>
                  <a:pt x="83820" y="0"/>
                </a:lnTo>
              </a:path>
            </a:pathLst>
          </a:cu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Century Gothic" panose="020B0502020202020204"/>
            </a:endParaRPr>
          </a:p>
        </p:txBody>
      </p:sp>
      <p:sp>
        <p:nvSpPr>
          <p:cNvPr id="8" name="Freeform: Shape 7">
            <a:extLst>
              <a:ext uri="{FF2B5EF4-FFF2-40B4-BE49-F238E27FC236}">
                <a16:creationId xmlns:a16="http://schemas.microsoft.com/office/drawing/2014/main" id="{44623CA4-9AF2-4A9A-8142-33D82F150272}"/>
              </a:ext>
            </a:extLst>
          </p:cNvPr>
          <p:cNvSpPr/>
          <p:nvPr/>
        </p:nvSpPr>
        <p:spPr>
          <a:xfrm>
            <a:off x="5472768" y="443269"/>
            <a:ext cx="83820" cy="93980"/>
          </a:xfrm>
          <a:custGeom>
            <a:avLst/>
            <a:gdLst>
              <a:gd name="connsiteX0" fmla="*/ 0 w 83820"/>
              <a:gd name="connsiteY0" fmla="*/ 93980 h 93980"/>
              <a:gd name="connsiteX1" fmla="*/ 83820 w 83820"/>
              <a:gd name="connsiteY1" fmla="*/ 0 h 93980"/>
            </a:gdLst>
            <a:ahLst/>
            <a:cxnLst>
              <a:cxn ang="0">
                <a:pos x="connsiteX0" y="connsiteY0"/>
              </a:cxn>
              <a:cxn ang="0">
                <a:pos x="connsiteX1" y="connsiteY1"/>
              </a:cxn>
            </a:cxnLst>
            <a:rect l="l" t="t" r="r" b="b"/>
            <a:pathLst>
              <a:path w="83820" h="93980">
                <a:moveTo>
                  <a:pt x="0" y="93980"/>
                </a:moveTo>
                <a:lnTo>
                  <a:pt x="83820" y="0"/>
                </a:lnTo>
              </a:path>
            </a:pathLst>
          </a:cu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Century Gothic" panose="020B0502020202020204"/>
            </a:endParaRPr>
          </a:p>
        </p:txBody>
      </p:sp>
      <p:sp>
        <p:nvSpPr>
          <p:cNvPr id="9" name="Arrow: Left 8">
            <a:hlinkClick r:id="rId2" action="ppaction://hlinksldjump"/>
            <a:extLst>
              <a:ext uri="{FF2B5EF4-FFF2-40B4-BE49-F238E27FC236}">
                <a16:creationId xmlns:a16="http://schemas.microsoft.com/office/drawing/2014/main" id="{93BD03F8-64E7-4D8C-841F-98655CDFFF93}"/>
              </a:ext>
            </a:extLst>
          </p:cNvPr>
          <p:cNvSpPr/>
          <p:nvPr/>
        </p:nvSpPr>
        <p:spPr>
          <a:xfrm>
            <a:off x="1845013" y="5484081"/>
            <a:ext cx="1259690" cy="1055224"/>
          </a:xfrm>
          <a:prstGeom prst="leftArrow">
            <a:avLst>
              <a:gd name="adj1" fmla="val 50000"/>
              <a:gd name="adj2" fmla="val 119377"/>
            </a:avLst>
          </a:prstGeom>
        </p:spPr>
        <p:style>
          <a:lnRef idx="1">
            <a:schemeClr val="accent3"/>
          </a:lnRef>
          <a:fillRef idx="3">
            <a:schemeClr val="accent3"/>
          </a:fillRef>
          <a:effectRef idx="2">
            <a:schemeClr val="accent3"/>
          </a:effectRef>
          <a:fontRef idx="minor">
            <a:schemeClr val="lt1"/>
          </a:fontRef>
        </p:style>
        <p:txBody>
          <a:bodyPr rtlCol="0" anchor="ctr"/>
          <a:lstStyle/>
          <a:p>
            <a:pPr algn="ctr" defTabSz="457200"/>
            <a:endParaRPr lang="en-US">
              <a:solidFill>
                <a:prstClr val="white"/>
              </a:solidFill>
              <a:latin typeface="Century Gothic" panose="020B0502020202020204"/>
            </a:endParaRPr>
          </a:p>
        </p:txBody>
      </p:sp>
      <p:sp>
        <p:nvSpPr>
          <p:cNvPr id="20" name="Rectangle 19">
            <a:extLst>
              <a:ext uri="{FF2B5EF4-FFF2-40B4-BE49-F238E27FC236}">
                <a16:creationId xmlns:a16="http://schemas.microsoft.com/office/drawing/2014/main" id="{796601C2-F477-4569-A351-5B4A499D1432}"/>
              </a:ext>
            </a:extLst>
          </p:cNvPr>
          <p:cNvSpPr/>
          <p:nvPr/>
        </p:nvSpPr>
        <p:spPr>
          <a:xfrm>
            <a:off x="3569643" y="5613723"/>
            <a:ext cx="6693242" cy="925583"/>
          </a:xfrm>
          <a:prstGeom prst="rect">
            <a:avLst/>
          </a:prstGeom>
          <a:solidFill>
            <a:srgbClr val="FFFF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Century Gothic" panose="020B0502020202020204"/>
            </a:endParaRPr>
          </a:p>
        </p:txBody>
      </p:sp>
      <p:sp>
        <p:nvSpPr>
          <p:cNvPr id="21" name="Rectangle 20">
            <a:extLst>
              <a:ext uri="{FF2B5EF4-FFF2-40B4-BE49-F238E27FC236}">
                <a16:creationId xmlns:a16="http://schemas.microsoft.com/office/drawing/2014/main" id="{10C5C86E-1919-4A19-A2D6-DE5D4D9C34FD}"/>
              </a:ext>
            </a:extLst>
          </p:cNvPr>
          <p:cNvSpPr/>
          <p:nvPr/>
        </p:nvSpPr>
        <p:spPr>
          <a:xfrm>
            <a:off x="3569643" y="5615975"/>
            <a:ext cx="6693242" cy="923330"/>
          </a:xfrm>
          <a:prstGeom prst="rect">
            <a:avLst/>
          </a:prstGeom>
          <a:noFill/>
        </p:spPr>
        <p:txBody>
          <a:bodyPr wrap="square" lIns="91440" tIns="45720" rIns="91440" bIns="45720">
            <a:spAutoFit/>
          </a:bodyPr>
          <a:lstStyle/>
          <a:p>
            <a:pPr algn="ctr" defTabSz="457200"/>
            <a:r>
              <a:rPr lang="en-US" sz="5400" b="1">
                <a:ln w="13462">
                  <a:solidFill>
                    <a:prstClr val="black"/>
                  </a:solidFill>
                  <a:prstDash val="solid"/>
                </a:ln>
                <a:solidFill>
                  <a:prstClr val="white">
                    <a:lumMod val="85000"/>
                    <a:lumOff val="15000"/>
                  </a:prstClr>
                </a:solidFill>
                <a:effectLst>
                  <a:outerShdw dist="38100" dir="2700000" algn="bl" rotWithShape="0">
                    <a:srgbClr val="58A28B"/>
                  </a:outerShdw>
                </a:effectLst>
                <a:latin typeface="Tahoma" panose="020B0604030504040204" pitchFamily="34" charset="0"/>
              </a:rPr>
              <a:t>CHƠI GAME</a:t>
            </a:r>
          </a:p>
        </p:txBody>
      </p:sp>
    </p:spTree>
    <p:extLst>
      <p:ext uri="{BB962C8B-B14F-4D97-AF65-F5344CB8AC3E}">
        <p14:creationId xmlns:p14="http://schemas.microsoft.com/office/powerpoint/2010/main" val="2934971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750"/>
                                        <p:tgtEl>
                                          <p:spTgt spid="22"/>
                                        </p:tgtEl>
                                      </p:cBhvr>
                                    </p:animEffect>
                                    <p:anim calcmode="lin" valueType="num">
                                      <p:cBhvr>
                                        <p:cTn id="8" dur="750" fill="hold"/>
                                        <p:tgtEl>
                                          <p:spTgt spid="22"/>
                                        </p:tgtEl>
                                        <p:attrNameLst>
                                          <p:attrName>ppt_x</p:attrName>
                                        </p:attrNameLst>
                                      </p:cBhvr>
                                      <p:tavLst>
                                        <p:tav tm="0">
                                          <p:val>
                                            <p:strVal val="#ppt_x"/>
                                          </p:val>
                                        </p:tav>
                                        <p:tav tm="100000">
                                          <p:val>
                                            <p:strVal val="#ppt_x"/>
                                          </p:val>
                                        </p:tav>
                                      </p:tavLst>
                                    </p:anim>
                                    <p:anim calcmode="lin" valueType="num">
                                      <p:cBhvr>
                                        <p:cTn id="9" dur="75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750"/>
                                        <p:tgtEl>
                                          <p:spTgt spid="25"/>
                                        </p:tgtEl>
                                      </p:cBhvr>
                                    </p:animEffect>
                                    <p:anim calcmode="lin" valueType="num">
                                      <p:cBhvr>
                                        <p:cTn id="15" dur="750" fill="hold"/>
                                        <p:tgtEl>
                                          <p:spTgt spid="25"/>
                                        </p:tgtEl>
                                        <p:attrNameLst>
                                          <p:attrName>ppt_x</p:attrName>
                                        </p:attrNameLst>
                                      </p:cBhvr>
                                      <p:tavLst>
                                        <p:tav tm="0">
                                          <p:val>
                                            <p:strVal val="#ppt_x"/>
                                          </p:val>
                                        </p:tav>
                                        <p:tav tm="100000">
                                          <p:val>
                                            <p:strVal val="#ppt_x"/>
                                          </p:val>
                                        </p:tav>
                                      </p:tavLst>
                                    </p:anim>
                                    <p:anim calcmode="lin" valueType="num">
                                      <p:cBhvr>
                                        <p:cTn id="16" dur="75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750"/>
                                        <p:tgtEl>
                                          <p:spTgt spid="28"/>
                                        </p:tgtEl>
                                      </p:cBhvr>
                                    </p:animEffect>
                                    <p:anim calcmode="lin" valueType="num">
                                      <p:cBhvr>
                                        <p:cTn id="22" dur="750" fill="hold"/>
                                        <p:tgtEl>
                                          <p:spTgt spid="28"/>
                                        </p:tgtEl>
                                        <p:attrNameLst>
                                          <p:attrName>ppt_x</p:attrName>
                                        </p:attrNameLst>
                                      </p:cBhvr>
                                      <p:tavLst>
                                        <p:tav tm="0">
                                          <p:val>
                                            <p:strVal val="#ppt_x"/>
                                          </p:val>
                                        </p:tav>
                                        <p:tav tm="100000">
                                          <p:val>
                                            <p:strVal val="#ppt_x"/>
                                          </p:val>
                                        </p:tav>
                                      </p:tavLst>
                                    </p:anim>
                                    <p:anim calcmode="lin" valueType="num">
                                      <p:cBhvr>
                                        <p:cTn id="23" dur="75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24" restart="whenNotActive" fill="hold" evtFilter="cancelBubble" nodeType="interactiveSeq">
                <p:stCondLst>
                  <p:cond evt="onClick" delay="0">
                    <p:tgtEl>
                      <p:spTgt spid="20"/>
                    </p:tgtEl>
                  </p:cond>
                </p:stCondLst>
                <p:endSync evt="end" delay="0">
                  <p:rtn val="all"/>
                </p:endSync>
                <p:childTnLst>
                  <p:par>
                    <p:cTn id="25" fill="hold">
                      <p:stCondLst>
                        <p:cond delay="0"/>
                      </p:stCondLst>
                      <p:childTnLst>
                        <p:par>
                          <p:cTn id="26" fill="hold">
                            <p:stCondLst>
                              <p:cond delay="0"/>
                            </p:stCondLst>
                            <p:childTnLst>
                              <p:par>
                                <p:cTn id="27" presetID="17" presetClass="entr" presetSubtype="1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p:cTn id="29" dur="500" fill="hold"/>
                                        <p:tgtEl>
                                          <p:spTgt spid="21"/>
                                        </p:tgtEl>
                                        <p:attrNameLst>
                                          <p:attrName>ppt_w</p:attrName>
                                        </p:attrNameLst>
                                      </p:cBhvr>
                                      <p:tavLst>
                                        <p:tav tm="0">
                                          <p:val>
                                            <p:fltVal val="0"/>
                                          </p:val>
                                        </p:tav>
                                        <p:tav tm="100000">
                                          <p:val>
                                            <p:strVal val="#ppt_w"/>
                                          </p:val>
                                        </p:tav>
                                      </p:tavLst>
                                    </p:anim>
                                    <p:anim calcmode="lin" valueType="num">
                                      <p:cBhvr>
                                        <p:cTn id="30" dur="500" fill="hold"/>
                                        <p:tgtEl>
                                          <p:spTgt spid="21"/>
                                        </p:tgtEl>
                                        <p:attrNameLst>
                                          <p:attrName>ppt_h</p:attrName>
                                        </p:attrNameLst>
                                      </p:cBhvr>
                                      <p:tavLst>
                                        <p:tav tm="0">
                                          <p:val>
                                            <p:strVal val="#ppt_h"/>
                                          </p:val>
                                        </p:tav>
                                        <p:tav tm="100000">
                                          <p:val>
                                            <p:strVal val="#ppt_h"/>
                                          </p:val>
                                        </p:tav>
                                      </p:tavLst>
                                    </p:anim>
                                  </p:childTnLst>
                                </p:cTn>
                              </p:par>
                            </p:childTnLst>
                          </p:cTn>
                        </p:par>
                      </p:childTnLst>
                    </p:cTn>
                  </p:par>
                </p:childTnLst>
              </p:cTn>
              <p:nextCondLst>
                <p:cond evt="onClick" delay="0">
                  <p:tgtEl>
                    <p:spTgt spid="20"/>
                  </p:tgtEl>
                </p:cond>
              </p:nextCondLst>
            </p:seq>
          </p:childTnLst>
        </p:cTn>
      </p:par>
    </p:tnLst>
    <p:bldLst>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30E49B7-F9AF-497A-899F-0EAF9BC29747}"/>
              </a:ext>
            </a:extLst>
          </p:cNvPr>
          <p:cNvGrpSpPr/>
          <p:nvPr/>
        </p:nvGrpSpPr>
        <p:grpSpPr>
          <a:xfrm>
            <a:off x="1845013" y="194552"/>
            <a:ext cx="5486400" cy="894945"/>
            <a:chOff x="1828800" y="2981527"/>
            <a:chExt cx="5486400" cy="894945"/>
          </a:xfrm>
        </p:grpSpPr>
        <p:sp>
          <p:nvSpPr>
            <p:cNvPr id="9" name="Rectangle: Rounded Corners 8">
              <a:extLst>
                <a:ext uri="{FF2B5EF4-FFF2-40B4-BE49-F238E27FC236}">
                  <a16:creationId xmlns:a16="http://schemas.microsoft.com/office/drawing/2014/main" id="{C9AB3758-8138-4799-B56D-E61A3D5A7335}"/>
                </a:ext>
              </a:extLst>
            </p:cNvPr>
            <p:cNvSpPr/>
            <p:nvPr/>
          </p:nvSpPr>
          <p:spPr>
            <a:xfrm>
              <a:off x="1828800" y="2981527"/>
              <a:ext cx="5486400" cy="894945"/>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defTabSz="457200"/>
              <a:r>
                <a:rPr lang="en-US" sz="6000">
                  <a:solidFill>
                    <a:prstClr val="white"/>
                  </a:solidFill>
                  <a:latin typeface="Century Gothic" panose="020B0502020202020204"/>
                </a:rPr>
                <a:t>CG 3: Kho</a:t>
              </a:r>
            </a:p>
          </p:txBody>
        </p:sp>
        <p:sp>
          <p:nvSpPr>
            <p:cNvPr id="10" name="Freeform: Shape 9">
              <a:extLst>
                <a:ext uri="{FF2B5EF4-FFF2-40B4-BE49-F238E27FC236}">
                  <a16:creationId xmlns:a16="http://schemas.microsoft.com/office/drawing/2014/main" id="{F377EB61-42AD-4383-973F-006CADBC29AD}"/>
                </a:ext>
              </a:extLst>
            </p:cNvPr>
            <p:cNvSpPr/>
            <p:nvPr/>
          </p:nvSpPr>
          <p:spPr>
            <a:xfrm rot="5400000" flipH="1">
              <a:off x="5472430" y="3093085"/>
              <a:ext cx="140970" cy="127000"/>
            </a:xfrm>
            <a:custGeom>
              <a:avLst/>
              <a:gdLst>
                <a:gd name="connsiteX0" fmla="*/ 0 w 83820"/>
                <a:gd name="connsiteY0" fmla="*/ 93980 h 93980"/>
                <a:gd name="connsiteX1" fmla="*/ 83820 w 83820"/>
                <a:gd name="connsiteY1" fmla="*/ 0 h 93980"/>
              </a:gdLst>
              <a:ahLst/>
              <a:cxnLst>
                <a:cxn ang="0">
                  <a:pos x="connsiteX0" y="connsiteY0"/>
                </a:cxn>
                <a:cxn ang="0">
                  <a:pos x="connsiteX1" y="connsiteY1"/>
                </a:cxn>
              </a:cxnLst>
              <a:rect l="l" t="t" r="r" b="b"/>
              <a:pathLst>
                <a:path w="83820" h="93980">
                  <a:moveTo>
                    <a:pt x="0" y="93980"/>
                  </a:moveTo>
                  <a:lnTo>
                    <a:pt x="83820" y="0"/>
                  </a:lnTo>
                </a:path>
              </a:pathLst>
            </a:cu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Century Gothic" panose="020B0502020202020204"/>
              </a:endParaRPr>
            </a:p>
          </p:txBody>
        </p:sp>
      </p:grpSp>
      <p:sp>
        <p:nvSpPr>
          <p:cNvPr id="6" name="Arrow: Left 5">
            <a:hlinkClick r:id="rId3" action="ppaction://hlinksldjump"/>
            <a:extLst>
              <a:ext uri="{FF2B5EF4-FFF2-40B4-BE49-F238E27FC236}">
                <a16:creationId xmlns:a16="http://schemas.microsoft.com/office/drawing/2014/main" id="{D3473ED4-EED3-46A1-B102-97BC9D5BFCFC}"/>
              </a:ext>
            </a:extLst>
          </p:cNvPr>
          <p:cNvSpPr/>
          <p:nvPr/>
        </p:nvSpPr>
        <p:spPr>
          <a:xfrm>
            <a:off x="1845013" y="5484081"/>
            <a:ext cx="1259690" cy="1055224"/>
          </a:xfrm>
          <a:prstGeom prst="leftArrow">
            <a:avLst>
              <a:gd name="adj1" fmla="val 50000"/>
              <a:gd name="adj2" fmla="val 119377"/>
            </a:avLst>
          </a:prstGeom>
        </p:spPr>
        <p:style>
          <a:lnRef idx="1">
            <a:schemeClr val="accent3"/>
          </a:lnRef>
          <a:fillRef idx="3">
            <a:schemeClr val="accent3"/>
          </a:fillRef>
          <a:effectRef idx="2">
            <a:schemeClr val="accent3"/>
          </a:effectRef>
          <a:fontRef idx="minor">
            <a:schemeClr val="lt1"/>
          </a:fontRef>
        </p:style>
        <p:txBody>
          <a:bodyPr rtlCol="0" anchor="ctr"/>
          <a:lstStyle/>
          <a:p>
            <a:pPr algn="ctr" defTabSz="457200"/>
            <a:endParaRPr lang="en-US">
              <a:solidFill>
                <a:prstClr val="white"/>
              </a:solidFill>
              <a:latin typeface="Century Gothic" panose="020B0502020202020204"/>
            </a:endParaRPr>
          </a:p>
        </p:txBody>
      </p:sp>
      <p:sp>
        <p:nvSpPr>
          <p:cNvPr id="19" name="Rectangle 18">
            <a:extLst>
              <a:ext uri="{FF2B5EF4-FFF2-40B4-BE49-F238E27FC236}">
                <a16:creationId xmlns:a16="http://schemas.microsoft.com/office/drawing/2014/main" id="{DFEB8AA4-F205-4284-A3C6-4BFECE0B337C}"/>
              </a:ext>
            </a:extLst>
          </p:cNvPr>
          <p:cNvSpPr/>
          <p:nvPr/>
        </p:nvSpPr>
        <p:spPr>
          <a:xfrm>
            <a:off x="3569643" y="5613723"/>
            <a:ext cx="6693242" cy="925583"/>
          </a:xfrm>
          <a:prstGeom prst="rect">
            <a:avLst/>
          </a:prstGeom>
          <a:solidFill>
            <a:srgbClr val="FFFF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Century Gothic" panose="020B0502020202020204"/>
            </a:endParaRPr>
          </a:p>
        </p:txBody>
      </p:sp>
      <p:sp>
        <p:nvSpPr>
          <p:cNvPr id="20" name="Rectangle 19">
            <a:extLst>
              <a:ext uri="{FF2B5EF4-FFF2-40B4-BE49-F238E27FC236}">
                <a16:creationId xmlns:a16="http://schemas.microsoft.com/office/drawing/2014/main" id="{02D27C5E-0DCC-4CA8-A0B0-D68E60B71E54}"/>
              </a:ext>
            </a:extLst>
          </p:cNvPr>
          <p:cNvSpPr/>
          <p:nvPr/>
        </p:nvSpPr>
        <p:spPr>
          <a:xfrm>
            <a:off x="3569643" y="5615976"/>
            <a:ext cx="6693242" cy="1569660"/>
          </a:xfrm>
          <a:prstGeom prst="rect">
            <a:avLst/>
          </a:prstGeom>
          <a:noFill/>
        </p:spPr>
        <p:txBody>
          <a:bodyPr wrap="square" lIns="91440" tIns="45720" rIns="91440" bIns="45720">
            <a:spAutoFit/>
          </a:bodyPr>
          <a:lstStyle/>
          <a:p>
            <a:pPr algn="ctr" defTabSz="457200"/>
            <a:r>
              <a:rPr lang="en-US" sz="4800" b="1">
                <a:ln w="13462">
                  <a:solidFill>
                    <a:prstClr val="black"/>
                  </a:solidFill>
                  <a:prstDash val="solid"/>
                </a:ln>
                <a:solidFill>
                  <a:prstClr val="white">
                    <a:lumMod val="85000"/>
                    <a:lumOff val="15000"/>
                  </a:prstClr>
                </a:solidFill>
                <a:effectLst>
                  <a:outerShdw dist="38100" dir="2700000" algn="bl" rotWithShape="0">
                    <a:srgbClr val="58A28B"/>
                  </a:outerShdw>
                </a:effectLst>
                <a:latin typeface="Tahoma" panose="020B0604030504040204" pitchFamily="34" charset="0"/>
              </a:rPr>
              <a:t>NHỜ CHÚA CHỨNG GIÁM</a:t>
            </a:r>
          </a:p>
        </p:txBody>
      </p:sp>
      <p:grpSp>
        <p:nvGrpSpPr>
          <p:cNvPr id="30" name="Group 29">
            <a:extLst>
              <a:ext uri="{FF2B5EF4-FFF2-40B4-BE49-F238E27FC236}">
                <a16:creationId xmlns:a16="http://schemas.microsoft.com/office/drawing/2014/main" id="{69786527-F63F-4AF2-BAC9-DC97EE9B1D87}"/>
              </a:ext>
            </a:extLst>
          </p:cNvPr>
          <p:cNvGrpSpPr/>
          <p:nvPr/>
        </p:nvGrpSpPr>
        <p:grpSpPr>
          <a:xfrm>
            <a:off x="1717693" y="1412112"/>
            <a:ext cx="8545192" cy="1169044"/>
            <a:chOff x="193693" y="1412112"/>
            <a:chExt cx="8545192" cy="1169044"/>
          </a:xfrm>
        </p:grpSpPr>
        <p:sp>
          <p:nvSpPr>
            <p:cNvPr id="31" name="Rectangle 30">
              <a:extLst>
                <a:ext uri="{FF2B5EF4-FFF2-40B4-BE49-F238E27FC236}">
                  <a16:creationId xmlns:a16="http://schemas.microsoft.com/office/drawing/2014/main" id="{D6A8874C-FD7F-437A-BB31-D70B0ADF666E}"/>
                </a:ext>
              </a:extLst>
            </p:cNvPr>
            <p:cNvSpPr/>
            <p:nvPr/>
          </p:nvSpPr>
          <p:spPr>
            <a:xfrm>
              <a:off x="2187614" y="1412112"/>
              <a:ext cx="6551271" cy="1169043"/>
            </a:xfrm>
            <a:prstGeom prst="rect">
              <a:avLst/>
            </a:prstGeom>
            <a:gradFill>
              <a:gsLst>
                <a:gs pos="0">
                  <a:schemeClr val="accent1">
                    <a:tint val="15000"/>
                    <a:satMod val="250000"/>
                    <a:lumMod val="0"/>
                    <a:lumOff val="100000"/>
                  </a:schemeClr>
                </a:gs>
                <a:gs pos="49000">
                  <a:schemeClr val="accent1">
                    <a:tint val="50000"/>
                    <a:satMod val="200000"/>
                    <a:lumMod val="46000"/>
                    <a:lumOff val="54000"/>
                  </a:schemeClr>
                </a:gs>
                <a:gs pos="50000">
                  <a:schemeClr val="accent1">
                    <a:tint val="64000"/>
                    <a:satMod val="160000"/>
                    <a:lumMod val="51000"/>
                    <a:lumOff val="49000"/>
                  </a:schemeClr>
                </a:gs>
                <a:gs pos="92000">
                  <a:schemeClr val="accent1">
                    <a:tint val="50000"/>
                    <a:satMod val="200000"/>
                    <a:lumMod val="67000"/>
                    <a:lumOff val="33000"/>
                  </a:schemeClr>
                </a:gs>
                <a:gs pos="100000">
                  <a:schemeClr val="accent1">
                    <a:tint val="43000"/>
                    <a:satMod val="190000"/>
                    <a:lumMod val="56000"/>
                    <a:lumOff val="44000"/>
                  </a:schemeClr>
                </a:gs>
              </a:gsLst>
            </a:gradFill>
            <a:ln w="57150"/>
          </p:spPr>
          <p:style>
            <a:lnRef idx="1">
              <a:schemeClr val="accent1"/>
            </a:lnRef>
            <a:fillRef idx="2">
              <a:schemeClr val="accent1"/>
            </a:fillRef>
            <a:effectRef idx="1">
              <a:schemeClr val="accent1"/>
            </a:effectRef>
            <a:fontRef idx="minor">
              <a:schemeClr val="dk1"/>
            </a:fontRef>
          </p:style>
          <p:txBody>
            <a:bodyPr rtlCol="0" anchor="ctr"/>
            <a:lstStyle/>
            <a:p>
              <a:pPr algn="r" defTabSz="457200"/>
              <a:r>
                <a:rPr lang="en-US" sz="2800">
                  <a:solidFill>
                    <a:prstClr val="black"/>
                  </a:solidFill>
                  <a:latin typeface="VNI-Avo" pitchFamily="2" charset="0"/>
                  <a:cs typeface="Tahoma" panose="020B0604030504040204" pitchFamily="34" charset="0"/>
                </a:rPr>
                <a:t>Ñaây laø moät haønh ñoäng theå hieän loøng tin kính Chuùa trong moïi söï</a:t>
              </a:r>
            </a:p>
          </p:txBody>
        </p:sp>
        <p:sp>
          <p:nvSpPr>
            <p:cNvPr id="32" name="Rectangle: Diagonal Corners Snipped 31">
              <a:extLst>
                <a:ext uri="{FF2B5EF4-FFF2-40B4-BE49-F238E27FC236}">
                  <a16:creationId xmlns:a16="http://schemas.microsoft.com/office/drawing/2014/main" id="{8EDF090F-F9B4-4246-926B-093218510DA7}"/>
                </a:ext>
              </a:extLst>
            </p:cNvPr>
            <p:cNvSpPr/>
            <p:nvPr/>
          </p:nvSpPr>
          <p:spPr>
            <a:xfrm>
              <a:off x="193693" y="1412113"/>
              <a:ext cx="1851950" cy="1169043"/>
            </a:xfrm>
            <a:prstGeom prst="snip2DiagRect">
              <a:avLst/>
            </a:prstGeom>
            <a:gradFill>
              <a:gsLst>
                <a:gs pos="0">
                  <a:srgbClr val="FFFF00"/>
                </a:gs>
                <a:gs pos="49000">
                  <a:srgbClr val="FFFF00">
                    <a:lumMod val="61000"/>
                  </a:srgbClr>
                </a:gs>
                <a:gs pos="50000">
                  <a:srgbClr val="FFFF00">
                    <a:lumMod val="70000"/>
                  </a:srgbClr>
                </a:gs>
                <a:gs pos="92000">
                  <a:srgbClr val="FFC000"/>
                </a:gs>
                <a:gs pos="100000">
                  <a:srgbClr val="FFC000">
                    <a:lumMod val="48000"/>
                    <a:lumOff val="52000"/>
                  </a:srgbClr>
                </a:gs>
              </a:gsLst>
            </a:gradFill>
            <a:ln w="57150"/>
            <a:scene3d>
              <a:camera prst="orthographicFront" fov="0">
                <a:rot lat="0" lon="0" rev="0"/>
              </a:camera>
              <a:lightRig rig="contrasting" dir="t">
                <a:rot lat="0" lon="0" rev="1500000"/>
              </a:lightRig>
            </a:scene3d>
            <a:sp3d extrusionH="127000" contourW="88900" prstMaterial="powder">
              <a:bevelT w="50800" h="63500"/>
              <a:contourClr>
                <a:srgbClr val="FFFF00"/>
              </a:contourClr>
            </a:sp3d>
          </p:spPr>
          <p:style>
            <a:lnRef idx="0">
              <a:schemeClr val="accent5"/>
            </a:lnRef>
            <a:fillRef idx="3">
              <a:schemeClr val="accent5"/>
            </a:fillRef>
            <a:effectRef idx="3">
              <a:schemeClr val="accent5"/>
            </a:effectRef>
            <a:fontRef idx="minor">
              <a:schemeClr val="lt1"/>
            </a:fontRef>
          </p:style>
          <p:txBody>
            <a:bodyPr rtlCol="0" anchor="ctr"/>
            <a:lstStyle/>
            <a:p>
              <a:pPr algn="ctr" defTabSz="457200"/>
              <a:r>
                <a:rPr lang="en-US" sz="6600" b="1">
                  <a:solidFill>
                    <a:prstClr val="white"/>
                  </a:solidFill>
                  <a:latin typeface="Century Gothic" panose="020B0502020202020204"/>
                </a:rPr>
                <a:t>80</a:t>
              </a:r>
            </a:p>
          </p:txBody>
        </p:sp>
      </p:grpSp>
      <p:grpSp>
        <p:nvGrpSpPr>
          <p:cNvPr id="33" name="Group 32">
            <a:extLst>
              <a:ext uri="{FF2B5EF4-FFF2-40B4-BE49-F238E27FC236}">
                <a16:creationId xmlns:a16="http://schemas.microsoft.com/office/drawing/2014/main" id="{4B31BF29-81B0-4798-9F71-DF861AFCC8C9}"/>
              </a:ext>
            </a:extLst>
          </p:cNvPr>
          <p:cNvGrpSpPr/>
          <p:nvPr/>
        </p:nvGrpSpPr>
        <p:grpSpPr>
          <a:xfrm>
            <a:off x="1717693" y="2823379"/>
            <a:ext cx="8545192" cy="1169044"/>
            <a:chOff x="193693" y="1412112"/>
            <a:chExt cx="8545192" cy="1169044"/>
          </a:xfrm>
        </p:grpSpPr>
        <p:sp>
          <p:nvSpPr>
            <p:cNvPr id="34" name="Rectangle 33">
              <a:extLst>
                <a:ext uri="{FF2B5EF4-FFF2-40B4-BE49-F238E27FC236}">
                  <a16:creationId xmlns:a16="http://schemas.microsoft.com/office/drawing/2014/main" id="{04DCBE97-F277-4C8B-A268-791D5C5B4932}"/>
                </a:ext>
              </a:extLst>
            </p:cNvPr>
            <p:cNvSpPr/>
            <p:nvPr/>
          </p:nvSpPr>
          <p:spPr>
            <a:xfrm>
              <a:off x="2187614" y="1412112"/>
              <a:ext cx="6551271" cy="1169043"/>
            </a:xfrm>
            <a:prstGeom prst="rect">
              <a:avLst/>
            </a:prstGeom>
            <a:gradFill>
              <a:gsLst>
                <a:gs pos="0">
                  <a:schemeClr val="accent1">
                    <a:tint val="15000"/>
                    <a:satMod val="250000"/>
                    <a:lumMod val="0"/>
                    <a:lumOff val="100000"/>
                  </a:schemeClr>
                </a:gs>
                <a:gs pos="49000">
                  <a:schemeClr val="accent1">
                    <a:tint val="50000"/>
                    <a:satMod val="200000"/>
                    <a:lumMod val="46000"/>
                    <a:lumOff val="54000"/>
                  </a:schemeClr>
                </a:gs>
                <a:gs pos="50000">
                  <a:schemeClr val="accent1">
                    <a:tint val="64000"/>
                    <a:satMod val="160000"/>
                    <a:lumMod val="51000"/>
                    <a:lumOff val="49000"/>
                  </a:schemeClr>
                </a:gs>
                <a:gs pos="92000">
                  <a:schemeClr val="accent1">
                    <a:tint val="50000"/>
                    <a:satMod val="200000"/>
                    <a:lumMod val="67000"/>
                    <a:lumOff val="33000"/>
                  </a:schemeClr>
                </a:gs>
                <a:gs pos="100000">
                  <a:schemeClr val="accent1">
                    <a:tint val="43000"/>
                    <a:satMod val="190000"/>
                    <a:lumMod val="56000"/>
                    <a:lumOff val="44000"/>
                  </a:schemeClr>
                </a:gs>
              </a:gsLst>
            </a:gradFill>
            <a:ln w="57150"/>
          </p:spPr>
          <p:style>
            <a:lnRef idx="1">
              <a:schemeClr val="accent1"/>
            </a:lnRef>
            <a:fillRef idx="2">
              <a:schemeClr val="accent1"/>
            </a:fillRef>
            <a:effectRef idx="1">
              <a:schemeClr val="accent1"/>
            </a:effectRef>
            <a:fontRef idx="minor">
              <a:schemeClr val="dk1"/>
            </a:fontRef>
          </p:style>
          <p:txBody>
            <a:bodyPr rtlCol="0" anchor="ctr"/>
            <a:lstStyle/>
            <a:p>
              <a:pPr algn="r" defTabSz="457200"/>
              <a:r>
                <a:rPr lang="en-US" sz="2800">
                  <a:solidFill>
                    <a:prstClr val="black"/>
                  </a:solidFill>
                  <a:latin typeface="VNI-Avo" pitchFamily="2" charset="0"/>
                  <a:cs typeface="Tahoma" panose="020B0604030504040204" pitchFamily="34" charset="0"/>
                </a:rPr>
                <a:t>Ña-vít vaø Gioâ-na-than ñaõ laøm</a:t>
              </a:r>
            </a:p>
          </p:txBody>
        </p:sp>
        <p:sp>
          <p:nvSpPr>
            <p:cNvPr id="35" name="Rectangle: Diagonal Corners Snipped 34">
              <a:extLst>
                <a:ext uri="{FF2B5EF4-FFF2-40B4-BE49-F238E27FC236}">
                  <a16:creationId xmlns:a16="http://schemas.microsoft.com/office/drawing/2014/main" id="{C3D31ADB-B377-491C-A12D-4A9ED52DA3C2}"/>
                </a:ext>
              </a:extLst>
            </p:cNvPr>
            <p:cNvSpPr/>
            <p:nvPr/>
          </p:nvSpPr>
          <p:spPr>
            <a:xfrm>
              <a:off x="193693" y="1412113"/>
              <a:ext cx="1851950" cy="1169043"/>
            </a:xfrm>
            <a:prstGeom prst="snip2DiagRect">
              <a:avLst/>
            </a:prstGeom>
            <a:gradFill>
              <a:gsLst>
                <a:gs pos="0">
                  <a:srgbClr val="FFFF00">
                    <a:lumMod val="65000"/>
                  </a:srgbClr>
                </a:gs>
                <a:gs pos="49000">
                  <a:srgbClr val="FFFF00">
                    <a:lumMod val="72000"/>
                  </a:srgbClr>
                </a:gs>
                <a:gs pos="50000">
                  <a:srgbClr val="FFFF00">
                    <a:lumMod val="43000"/>
                  </a:srgbClr>
                </a:gs>
                <a:gs pos="92000">
                  <a:srgbClr val="FFC000">
                    <a:lumMod val="85000"/>
                  </a:srgbClr>
                </a:gs>
                <a:gs pos="100000">
                  <a:srgbClr val="FFC000">
                    <a:lumMod val="81000"/>
                    <a:lumOff val="19000"/>
                  </a:srgbClr>
                </a:gs>
              </a:gsLst>
            </a:gradFill>
            <a:ln w="57150"/>
            <a:scene3d>
              <a:camera prst="orthographicFront" fov="0">
                <a:rot lat="0" lon="0" rev="0"/>
              </a:camera>
              <a:lightRig rig="contrasting" dir="t">
                <a:rot lat="0" lon="0" rev="1500000"/>
              </a:lightRig>
            </a:scene3d>
            <a:sp3d extrusionH="127000" contourW="88900" prstMaterial="powder">
              <a:bevelT w="50800" h="63500"/>
              <a:contourClr>
                <a:srgbClr val="FFFF00"/>
              </a:contourClr>
            </a:sp3d>
          </p:spPr>
          <p:style>
            <a:lnRef idx="0">
              <a:schemeClr val="accent5"/>
            </a:lnRef>
            <a:fillRef idx="3">
              <a:schemeClr val="accent5"/>
            </a:fillRef>
            <a:effectRef idx="3">
              <a:schemeClr val="accent5"/>
            </a:effectRef>
            <a:fontRef idx="minor">
              <a:schemeClr val="lt1"/>
            </a:fontRef>
          </p:style>
          <p:txBody>
            <a:bodyPr rtlCol="0" anchor="ctr"/>
            <a:lstStyle/>
            <a:p>
              <a:pPr algn="ctr" defTabSz="457200"/>
              <a:r>
                <a:rPr lang="en-US" sz="6600" b="1">
                  <a:solidFill>
                    <a:prstClr val="white"/>
                  </a:solidFill>
                  <a:latin typeface="Century Gothic" panose="020B0502020202020204"/>
                </a:rPr>
                <a:t>60</a:t>
              </a:r>
            </a:p>
          </p:txBody>
        </p:sp>
      </p:grpSp>
      <p:grpSp>
        <p:nvGrpSpPr>
          <p:cNvPr id="36" name="Group 35">
            <a:extLst>
              <a:ext uri="{FF2B5EF4-FFF2-40B4-BE49-F238E27FC236}">
                <a16:creationId xmlns:a16="http://schemas.microsoft.com/office/drawing/2014/main" id="{2A028D4B-1FEE-4D43-A057-21D32C64C5EC}"/>
              </a:ext>
            </a:extLst>
          </p:cNvPr>
          <p:cNvGrpSpPr/>
          <p:nvPr/>
        </p:nvGrpSpPr>
        <p:grpSpPr>
          <a:xfrm>
            <a:off x="1717693" y="4234647"/>
            <a:ext cx="8545192" cy="1379075"/>
            <a:chOff x="193693" y="1412112"/>
            <a:chExt cx="8545192" cy="1379075"/>
          </a:xfrm>
        </p:grpSpPr>
        <p:sp>
          <p:nvSpPr>
            <p:cNvPr id="37" name="Rectangle 36">
              <a:extLst>
                <a:ext uri="{FF2B5EF4-FFF2-40B4-BE49-F238E27FC236}">
                  <a16:creationId xmlns:a16="http://schemas.microsoft.com/office/drawing/2014/main" id="{6236EA85-3955-4227-8E1F-29D7D4D9D582}"/>
                </a:ext>
              </a:extLst>
            </p:cNvPr>
            <p:cNvSpPr/>
            <p:nvPr/>
          </p:nvSpPr>
          <p:spPr>
            <a:xfrm>
              <a:off x="2187614" y="1412112"/>
              <a:ext cx="6551271" cy="1379075"/>
            </a:xfrm>
            <a:prstGeom prst="rect">
              <a:avLst/>
            </a:prstGeom>
            <a:gradFill>
              <a:gsLst>
                <a:gs pos="0">
                  <a:schemeClr val="accent1">
                    <a:tint val="15000"/>
                    <a:satMod val="250000"/>
                    <a:lumMod val="0"/>
                    <a:lumOff val="100000"/>
                  </a:schemeClr>
                </a:gs>
                <a:gs pos="49000">
                  <a:schemeClr val="accent1">
                    <a:tint val="50000"/>
                    <a:satMod val="200000"/>
                    <a:lumMod val="46000"/>
                    <a:lumOff val="54000"/>
                  </a:schemeClr>
                </a:gs>
                <a:gs pos="50000">
                  <a:schemeClr val="accent1">
                    <a:tint val="64000"/>
                    <a:satMod val="160000"/>
                    <a:lumMod val="51000"/>
                    <a:lumOff val="49000"/>
                  </a:schemeClr>
                </a:gs>
                <a:gs pos="92000">
                  <a:schemeClr val="accent1">
                    <a:tint val="50000"/>
                    <a:satMod val="200000"/>
                    <a:lumMod val="67000"/>
                    <a:lumOff val="33000"/>
                  </a:schemeClr>
                </a:gs>
                <a:gs pos="100000">
                  <a:schemeClr val="accent1">
                    <a:tint val="43000"/>
                    <a:satMod val="190000"/>
                    <a:lumMod val="56000"/>
                    <a:lumOff val="44000"/>
                  </a:schemeClr>
                </a:gs>
              </a:gsLst>
            </a:gradFill>
            <a:ln w="57150"/>
          </p:spPr>
          <p:style>
            <a:lnRef idx="1">
              <a:schemeClr val="accent1"/>
            </a:lnRef>
            <a:fillRef idx="2">
              <a:schemeClr val="accent1"/>
            </a:fillRef>
            <a:effectRef idx="1">
              <a:schemeClr val="accent1"/>
            </a:effectRef>
            <a:fontRef idx="minor">
              <a:schemeClr val="dk1"/>
            </a:fontRef>
          </p:style>
          <p:txBody>
            <a:bodyPr rtlCol="0" anchor="ctr"/>
            <a:lstStyle/>
            <a:p>
              <a:pPr algn="r" defTabSz="457200"/>
              <a:r>
                <a:rPr lang="en-US" sz="2800">
                  <a:solidFill>
                    <a:prstClr val="black"/>
                  </a:solidFill>
                  <a:latin typeface="VNI-Avo" pitchFamily="2" charset="0"/>
                  <a:cs typeface="Tahoma" panose="020B0604030504040204" pitchFamily="34" charset="0"/>
                </a:rPr>
                <a:t>Haønh ñoäng nhôø moät beân thöù ba laø Chuùa coâng nhaän ñieàu cam keát giöõa hai beân</a:t>
              </a:r>
            </a:p>
          </p:txBody>
        </p:sp>
        <p:sp>
          <p:nvSpPr>
            <p:cNvPr id="38" name="Rectangle: Diagonal Corners Snipped 37">
              <a:extLst>
                <a:ext uri="{FF2B5EF4-FFF2-40B4-BE49-F238E27FC236}">
                  <a16:creationId xmlns:a16="http://schemas.microsoft.com/office/drawing/2014/main" id="{2AA78DB5-8A30-4944-8A23-6D8A063F040F}"/>
                </a:ext>
              </a:extLst>
            </p:cNvPr>
            <p:cNvSpPr/>
            <p:nvPr/>
          </p:nvSpPr>
          <p:spPr>
            <a:xfrm>
              <a:off x="193693" y="1412113"/>
              <a:ext cx="1851950" cy="1169043"/>
            </a:xfrm>
            <a:prstGeom prst="snip2DiagRect">
              <a:avLst/>
            </a:prstGeom>
            <a:gradFill>
              <a:gsLst>
                <a:gs pos="0">
                  <a:srgbClr val="FF0000">
                    <a:lumMod val="16000"/>
                    <a:lumOff val="84000"/>
                  </a:srgbClr>
                </a:gs>
                <a:gs pos="49000">
                  <a:srgbClr val="FF0000">
                    <a:lumMod val="64000"/>
                    <a:lumOff val="36000"/>
                  </a:srgbClr>
                </a:gs>
                <a:gs pos="50000">
                  <a:srgbClr val="FF0000"/>
                </a:gs>
                <a:gs pos="92000">
                  <a:srgbClr val="FF0000">
                    <a:lumMod val="73000"/>
                    <a:lumOff val="27000"/>
                  </a:srgbClr>
                </a:gs>
                <a:gs pos="100000">
                  <a:srgbClr val="FF0000">
                    <a:lumMod val="52000"/>
                    <a:lumOff val="48000"/>
                  </a:srgbClr>
                </a:gs>
              </a:gsLst>
            </a:gradFill>
            <a:ln/>
            <a:scene3d>
              <a:camera prst="orthographicFront" fov="0">
                <a:rot lat="0" lon="0" rev="0"/>
              </a:camera>
              <a:lightRig rig="contrasting" dir="t">
                <a:rot lat="0" lon="0" rev="1500000"/>
              </a:lightRig>
            </a:scene3d>
            <a:sp3d extrusionH="127000" contourW="88900" prstMaterial="powder">
              <a:bevelT w="50800" h="63500"/>
              <a:contourClr>
                <a:srgbClr val="FFFF00"/>
              </a:contourClr>
            </a:sp3d>
          </p:spPr>
          <p:style>
            <a:lnRef idx="0">
              <a:schemeClr val="accent6"/>
            </a:lnRef>
            <a:fillRef idx="3">
              <a:schemeClr val="accent6"/>
            </a:fillRef>
            <a:effectRef idx="3">
              <a:schemeClr val="accent6"/>
            </a:effectRef>
            <a:fontRef idx="minor">
              <a:schemeClr val="lt1"/>
            </a:fontRef>
          </p:style>
          <p:txBody>
            <a:bodyPr rtlCol="0" anchor="ctr"/>
            <a:lstStyle/>
            <a:p>
              <a:pPr algn="ctr" defTabSz="457200"/>
              <a:r>
                <a:rPr lang="en-US" sz="6600" b="1">
                  <a:solidFill>
                    <a:prstClr val="white"/>
                  </a:solidFill>
                  <a:latin typeface="Century Gothic" panose="020B0502020202020204"/>
                </a:rPr>
                <a:t>40</a:t>
              </a:r>
            </a:p>
          </p:txBody>
        </p:sp>
      </p:grpSp>
    </p:spTree>
    <p:extLst>
      <p:ext uri="{BB962C8B-B14F-4D97-AF65-F5344CB8AC3E}">
        <p14:creationId xmlns:p14="http://schemas.microsoft.com/office/powerpoint/2010/main" val="562261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750"/>
                                        <p:tgtEl>
                                          <p:spTgt spid="30"/>
                                        </p:tgtEl>
                                      </p:cBhvr>
                                    </p:animEffect>
                                    <p:anim calcmode="lin" valueType="num">
                                      <p:cBhvr>
                                        <p:cTn id="8" dur="750" fill="hold"/>
                                        <p:tgtEl>
                                          <p:spTgt spid="30"/>
                                        </p:tgtEl>
                                        <p:attrNameLst>
                                          <p:attrName>ppt_x</p:attrName>
                                        </p:attrNameLst>
                                      </p:cBhvr>
                                      <p:tavLst>
                                        <p:tav tm="0">
                                          <p:val>
                                            <p:strVal val="#ppt_x"/>
                                          </p:val>
                                        </p:tav>
                                        <p:tav tm="100000">
                                          <p:val>
                                            <p:strVal val="#ppt_x"/>
                                          </p:val>
                                        </p:tav>
                                      </p:tavLst>
                                    </p:anim>
                                    <p:anim calcmode="lin" valueType="num">
                                      <p:cBhvr>
                                        <p:cTn id="9" dur="75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750"/>
                                        <p:tgtEl>
                                          <p:spTgt spid="33"/>
                                        </p:tgtEl>
                                      </p:cBhvr>
                                    </p:animEffect>
                                    <p:anim calcmode="lin" valueType="num">
                                      <p:cBhvr>
                                        <p:cTn id="15" dur="750" fill="hold"/>
                                        <p:tgtEl>
                                          <p:spTgt spid="33"/>
                                        </p:tgtEl>
                                        <p:attrNameLst>
                                          <p:attrName>ppt_x</p:attrName>
                                        </p:attrNameLst>
                                      </p:cBhvr>
                                      <p:tavLst>
                                        <p:tav tm="0">
                                          <p:val>
                                            <p:strVal val="#ppt_x"/>
                                          </p:val>
                                        </p:tav>
                                        <p:tav tm="100000">
                                          <p:val>
                                            <p:strVal val="#ppt_x"/>
                                          </p:val>
                                        </p:tav>
                                      </p:tavLst>
                                    </p:anim>
                                    <p:anim calcmode="lin" valueType="num">
                                      <p:cBhvr>
                                        <p:cTn id="16" dur="75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750"/>
                                        <p:tgtEl>
                                          <p:spTgt spid="36"/>
                                        </p:tgtEl>
                                      </p:cBhvr>
                                    </p:animEffect>
                                    <p:anim calcmode="lin" valueType="num">
                                      <p:cBhvr>
                                        <p:cTn id="22" dur="750" fill="hold"/>
                                        <p:tgtEl>
                                          <p:spTgt spid="36"/>
                                        </p:tgtEl>
                                        <p:attrNameLst>
                                          <p:attrName>ppt_x</p:attrName>
                                        </p:attrNameLst>
                                      </p:cBhvr>
                                      <p:tavLst>
                                        <p:tav tm="0">
                                          <p:val>
                                            <p:strVal val="#ppt_x"/>
                                          </p:val>
                                        </p:tav>
                                        <p:tav tm="100000">
                                          <p:val>
                                            <p:strVal val="#ppt_x"/>
                                          </p:val>
                                        </p:tav>
                                      </p:tavLst>
                                    </p:anim>
                                    <p:anim calcmode="lin" valueType="num">
                                      <p:cBhvr>
                                        <p:cTn id="23" dur="75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24" restart="whenNotActive" fill="hold" evtFilter="cancelBubble" nodeType="interactiveSeq">
                <p:stCondLst>
                  <p:cond evt="onClick" delay="0">
                    <p:tgtEl>
                      <p:spTgt spid="19"/>
                    </p:tgtEl>
                  </p:cond>
                </p:stCondLst>
                <p:endSync evt="end" delay="0">
                  <p:rtn val="all"/>
                </p:endSync>
                <p:childTnLst>
                  <p:par>
                    <p:cTn id="25" fill="hold">
                      <p:stCondLst>
                        <p:cond delay="0"/>
                      </p:stCondLst>
                      <p:childTnLst>
                        <p:par>
                          <p:cTn id="26" fill="hold">
                            <p:stCondLst>
                              <p:cond delay="0"/>
                            </p:stCondLst>
                            <p:childTnLst>
                              <p:par>
                                <p:cTn id="27" presetID="17" presetClass="entr" presetSubtype="1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p:cTn id="29" dur="500" fill="hold"/>
                                        <p:tgtEl>
                                          <p:spTgt spid="20"/>
                                        </p:tgtEl>
                                        <p:attrNameLst>
                                          <p:attrName>ppt_w</p:attrName>
                                        </p:attrNameLst>
                                      </p:cBhvr>
                                      <p:tavLst>
                                        <p:tav tm="0">
                                          <p:val>
                                            <p:fltVal val="0"/>
                                          </p:val>
                                        </p:tav>
                                        <p:tav tm="100000">
                                          <p:val>
                                            <p:strVal val="#ppt_w"/>
                                          </p:val>
                                        </p:tav>
                                      </p:tavLst>
                                    </p:anim>
                                    <p:anim calcmode="lin" valueType="num">
                                      <p:cBhvr>
                                        <p:cTn id="30" dur="500" fill="hold"/>
                                        <p:tgtEl>
                                          <p:spTgt spid="20"/>
                                        </p:tgtEl>
                                        <p:attrNameLst>
                                          <p:attrName>ppt_h</p:attrName>
                                        </p:attrNameLst>
                                      </p:cBhvr>
                                      <p:tavLst>
                                        <p:tav tm="0">
                                          <p:val>
                                            <p:strVal val="#ppt_h"/>
                                          </p:val>
                                        </p:tav>
                                        <p:tav tm="100000">
                                          <p:val>
                                            <p:strVal val="#ppt_h"/>
                                          </p:val>
                                        </p:tav>
                                      </p:tavLst>
                                    </p:anim>
                                  </p:childTnLst>
                                </p:cTn>
                              </p:par>
                            </p:childTnLst>
                          </p:cTn>
                        </p:par>
                      </p:childTnLst>
                    </p:cTn>
                  </p:par>
                </p:childTnLst>
              </p:cTn>
              <p:nextCondLst>
                <p:cond evt="onClick" delay="0">
                  <p:tgtEl>
                    <p:spTgt spid="19"/>
                  </p:tgtEl>
                </p:cond>
              </p:nextCondLst>
            </p:seq>
          </p:childTnLst>
        </p:cTn>
      </p:par>
    </p:tnLst>
    <p:bldLst>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54D0757-36B6-4294-95E6-8D26F7FC377B}"/>
              </a:ext>
            </a:extLst>
          </p:cNvPr>
          <p:cNvGrpSpPr/>
          <p:nvPr/>
        </p:nvGrpSpPr>
        <p:grpSpPr>
          <a:xfrm>
            <a:off x="1845013" y="194552"/>
            <a:ext cx="5486400" cy="894945"/>
            <a:chOff x="321013" y="194551"/>
            <a:chExt cx="5486400" cy="894945"/>
          </a:xfrm>
        </p:grpSpPr>
        <p:sp>
          <p:nvSpPr>
            <p:cNvPr id="5" name="Rectangle: Rounded Corners 4">
              <a:hlinkClick r:id="rId2" action="ppaction://hlinksldjump"/>
              <a:extLst>
                <a:ext uri="{FF2B5EF4-FFF2-40B4-BE49-F238E27FC236}">
                  <a16:creationId xmlns:a16="http://schemas.microsoft.com/office/drawing/2014/main" id="{440035E7-98DC-4360-AA66-AE726FE15954}"/>
                </a:ext>
              </a:extLst>
            </p:cNvPr>
            <p:cNvSpPr/>
            <p:nvPr/>
          </p:nvSpPr>
          <p:spPr>
            <a:xfrm>
              <a:off x="321013" y="194551"/>
              <a:ext cx="5486400" cy="894945"/>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defTabSz="457200"/>
              <a:r>
                <a:rPr lang="en-US" sz="6000">
                  <a:solidFill>
                    <a:prstClr val="white"/>
                  </a:solidFill>
                  <a:latin typeface="Century Gothic" panose="020B0502020202020204"/>
                </a:rPr>
                <a:t>CG 4: Liêu</a:t>
              </a:r>
            </a:p>
          </p:txBody>
        </p:sp>
        <p:sp>
          <p:nvSpPr>
            <p:cNvPr id="6" name="Freeform: Shape 5">
              <a:extLst>
                <a:ext uri="{FF2B5EF4-FFF2-40B4-BE49-F238E27FC236}">
                  <a16:creationId xmlns:a16="http://schemas.microsoft.com/office/drawing/2014/main" id="{28018513-13E2-47EB-BDA0-101587696C66}"/>
                </a:ext>
              </a:extLst>
            </p:cNvPr>
            <p:cNvSpPr/>
            <p:nvPr/>
          </p:nvSpPr>
          <p:spPr>
            <a:xfrm rot="16200000">
              <a:off x="3610225" y="259903"/>
              <a:ext cx="140970" cy="127000"/>
            </a:xfrm>
            <a:custGeom>
              <a:avLst/>
              <a:gdLst>
                <a:gd name="connsiteX0" fmla="*/ 0 w 83820"/>
                <a:gd name="connsiteY0" fmla="*/ 93980 h 93980"/>
                <a:gd name="connsiteX1" fmla="*/ 83820 w 83820"/>
                <a:gd name="connsiteY1" fmla="*/ 0 h 93980"/>
              </a:gdLst>
              <a:ahLst/>
              <a:cxnLst>
                <a:cxn ang="0">
                  <a:pos x="connsiteX0" y="connsiteY0"/>
                </a:cxn>
                <a:cxn ang="0">
                  <a:pos x="connsiteX1" y="connsiteY1"/>
                </a:cxn>
              </a:cxnLst>
              <a:rect l="l" t="t" r="r" b="b"/>
              <a:pathLst>
                <a:path w="83820" h="93980">
                  <a:moveTo>
                    <a:pt x="0" y="93980"/>
                  </a:moveTo>
                  <a:lnTo>
                    <a:pt x="83820" y="0"/>
                  </a:lnTo>
                </a:path>
              </a:pathLst>
            </a:custGeom>
            <a:noFill/>
            <a:ln w="444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Century Gothic" panose="020B0502020202020204"/>
              </a:endParaRPr>
            </a:p>
          </p:txBody>
        </p:sp>
      </p:grpSp>
      <p:sp>
        <p:nvSpPr>
          <p:cNvPr id="7" name="Arrow: Left 6">
            <a:hlinkClick r:id="rId3" action="ppaction://hlinksldjump"/>
            <a:extLst>
              <a:ext uri="{FF2B5EF4-FFF2-40B4-BE49-F238E27FC236}">
                <a16:creationId xmlns:a16="http://schemas.microsoft.com/office/drawing/2014/main" id="{415BC4ED-1C6F-4E9F-A30E-3160ED461F91}"/>
              </a:ext>
            </a:extLst>
          </p:cNvPr>
          <p:cNvSpPr/>
          <p:nvPr/>
        </p:nvSpPr>
        <p:spPr>
          <a:xfrm>
            <a:off x="1845013" y="5484081"/>
            <a:ext cx="1259690" cy="1055224"/>
          </a:xfrm>
          <a:prstGeom prst="leftArrow">
            <a:avLst>
              <a:gd name="adj1" fmla="val 50000"/>
              <a:gd name="adj2" fmla="val 119377"/>
            </a:avLst>
          </a:prstGeom>
        </p:spPr>
        <p:style>
          <a:lnRef idx="1">
            <a:schemeClr val="accent3"/>
          </a:lnRef>
          <a:fillRef idx="3">
            <a:schemeClr val="accent3"/>
          </a:fillRef>
          <a:effectRef idx="2">
            <a:schemeClr val="accent3"/>
          </a:effectRef>
          <a:fontRef idx="minor">
            <a:schemeClr val="lt1"/>
          </a:fontRef>
        </p:style>
        <p:txBody>
          <a:bodyPr rtlCol="0" anchor="ctr"/>
          <a:lstStyle/>
          <a:p>
            <a:pPr algn="ctr" defTabSz="457200"/>
            <a:endParaRPr lang="en-US">
              <a:solidFill>
                <a:prstClr val="white"/>
              </a:solidFill>
              <a:latin typeface="Century Gothic" panose="020B0502020202020204"/>
            </a:endParaRPr>
          </a:p>
        </p:txBody>
      </p:sp>
      <p:grpSp>
        <p:nvGrpSpPr>
          <p:cNvPr id="9" name="Group 8">
            <a:extLst>
              <a:ext uri="{FF2B5EF4-FFF2-40B4-BE49-F238E27FC236}">
                <a16:creationId xmlns:a16="http://schemas.microsoft.com/office/drawing/2014/main" id="{ABE320E3-C328-47B4-B339-686B596F0C9E}"/>
              </a:ext>
            </a:extLst>
          </p:cNvPr>
          <p:cNvGrpSpPr/>
          <p:nvPr/>
        </p:nvGrpSpPr>
        <p:grpSpPr>
          <a:xfrm>
            <a:off x="1717693" y="1412112"/>
            <a:ext cx="8545192" cy="1169044"/>
            <a:chOff x="193693" y="1412112"/>
            <a:chExt cx="8545192" cy="1169044"/>
          </a:xfrm>
        </p:grpSpPr>
        <p:sp>
          <p:nvSpPr>
            <p:cNvPr id="10" name="Rectangle 9">
              <a:extLst>
                <a:ext uri="{FF2B5EF4-FFF2-40B4-BE49-F238E27FC236}">
                  <a16:creationId xmlns:a16="http://schemas.microsoft.com/office/drawing/2014/main" id="{D5B53355-25BF-41D4-9FE1-FA15939FC59C}"/>
                </a:ext>
              </a:extLst>
            </p:cNvPr>
            <p:cNvSpPr/>
            <p:nvPr/>
          </p:nvSpPr>
          <p:spPr>
            <a:xfrm>
              <a:off x="2187614" y="1412112"/>
              <a:ext cx="6551271" cy="1169043"/>
            </a:xfrm>
            <a:prstGeom prst="rect">
              <a:avLst/>
            </a:prstGeom>
            <a:gradFill>
              <a:gsLst>
                <a:gs pos="0">
                  <a:schemeClr val="accent1">
                    <a:tint val="15000"/>
                    <a:satMod val="250000"/>
                    <a:lumMod val="0"/>
                    <a:lumOff val="100000"/>
                  </a:schemeClr>
                </a:gs>
                <a:gs pos="49000">
                  <a:schemeClr val="accent1">
                    <a:tint val="50000"/>
                    <a:satMod val="200000"/>
                    <a:lumMod val="46000"/>
                    <a:lumOff val="54000"/>
                  </a:schemeClr>
                </a:gs>
                <a:gs pos="50000">
                  <a:schemeClr val="accent1">
                    <a:tint val="64000"/>
                    <a:satMod val="160000"/>
                    <a:lumMod val="51000"/>
                    <a:lumOff val="49000"/>
                  </a:schemeClr>
                </a:gs>
                <a:gs pos="92000">
                  <a:schemeClr val="accent1">
                    <a:tint val="50000"/>
                    <a:satMod val="200000"/>
                    <a:lumMod val="67000"/>
                    <a:lumOff val="33000"/>
                  </a:schemeClr>
                </a:gs>
                <a:gs pos="100000">
                  <a:schemeClr val="accent1">
                    <a:tint val="43000"/>
                    <a:satMod val="190000"/>
                    <a:lumMod val="56000"/>
                    <a:lumOff val="44000"/>
                  </a:schemeClr>
                </a:gs>
              </a:gsLst>
            </a:gradFill>
            <a:ln w="57150"/>
          </p:spPr>
          <p:style>
            <a:lnRef idx="1">
              <a:schemeClr val="accent1"/>
            </a:lnRef>
            <a:fillRef idx="2">
              <a:schemeClr val="accent1"/>
            </a:fillRef>
            <a:effectRef idx="1">
              <a:schemeClr val="accent1"/>
            </a:effectRef>
            <a:fontRef idx="minor">
              <a:schemeClr val="dk1"/>
            </a:fontRef>
          </p:style>
          <p:txBody>
            <a:bodyPr rtlCol="0" anchor="ctr"/>
            <a:lstStyle/>
            <a:p>
              <a:pPr algn="r" defTabSz="457200"/>
              <a:r>
                <a:rPr lang="en-US" sz="2800">
                  <a:solidFill>
                    <a:prstClr val="black"/>
                  </a:solidFill>
                  <a:latin typeface="VNI-Avo" pitchFamily="2" charset="0"/>
                  <a:cs typeface="Tahoma" panose="020B0604030504040204" pitchFamily="34" charset="0"/>
                </a:rPr>
                <a:t>Ñaây laø moät thieát bò coâng ngheä</a:t>
              </a:r>
            </a:p>
          </p:txBody>
        </p:sp>
        <p:sp>
          <p:nvSpPr>
            <p:cNvPr id="11" name="Rectangle: Diagonal Corners Snipped 10">
              <a:extLst>
                <a:ext uri="{FF2B5EF4-FFF2-40B4-BE49-F238E27FC236}">
                  <a16:creationId xmlns:a16="http://schemas.microsoft.com/office/drawing/2014/main" id="{85E5121E-8B7F-44B0-9AD9-3F3D14D79375}"/>
                </a:ext>
              </a:extLst>
            </p:cNvPr>
            <p:cNvSpPr/>
            <p:nvPr/>
          </p:nvSpPr>
          <p:spPr>
            <a:xfrm>
              <a:off x="193693" y="1412113"/>
              <a:ext cx="1851950" cy="1169043"/>
            </a:xfrm>
            <a:prstGeom prst="snip2DiagRect">
              <a:avLst/>
            </a:prstGeom>
            <a:gradFill>
              <a:gsLst>
                <a:gs pos="0">
                  <a:srgbClr val="FFFF00"/>
                </a:gs>
                <a:gs pos="49000">
                  <a:srgbClr val="FFFF00">
                    <a:lumMod val="61000"/>
                  </a:srgbClr>
                </a:gs>
                <a:gs pos="50000">
                  <a:srgbClr val="FFFF00">
                    <a:lumMod val="70000"/>
                  </a:srgbClr>
                </a:gs>
                <a:gs pos="92000">
                  <a:srgbClr val="FFC000"/>
                </a:gs>
                <a:gs pos="100000">
                  <a:srgbClr val="FFC000">
                    <a:lumMod val="48000"/>
                    <a:lumOff val="52000"/>
                  </a:srgbClr>
                </a:gs>
              </a:gsLst>
            </a:gradFill>
            <a:ln w="57150"/>
            <a:scene3d>
              <a:camera prst="orthographicFront" fov="0">
                <a:rot lat="0" lon="0" rev="0"/>
              </a:camera>
              <a:lightRig rig="contrasting" dir="t">
                <a:rot lat="0" lon="0" rev="1500000"/>
              </a:lightRig>
            </a:scene3d>
            <a:sp3d extrusionH="127000" contourW="88900" prstMaterial="powder">
              <a:bevelT w="50800" h="63500"/>
              <a:contourClr>
                <a:srgbClr val="FFFF00"/>
              </a:contourClr>
            </a:sp3d>
          </p:spPr>
          <p:style>
            <a:lnRef idx="0">
              <a:schemeClr val="accent5"/>
            </a:lnRef>
            <a:fillRef idx="3">
              <a:schemeClr val="accent5"/>
            </a:fillRef>
            <a:effectRef idx="3">
              <a:schemeClr val="accent5"/>
            </a:effectRef>
            <a:fontRef idx="minor">
              <a:schemeClr val="lt1"/>
            </a:fontRef>
          </p:style>
          <p:txBody>
            <a:bodyPr rtlCol="0" anchor="ctr"/>
            <a:lstStyle/>
            <a:p>
              <a:pPr algn="ctr" defTabSz="457200"/>
              <a:r>
                <a:rPr lang="en-US" sz="6600" b="1">
                  <a:solidFill>
                    <a:prstClr val="white"/>
                  </a:solidFill>
                  <a:latin typeface="Century Gothic" panose="020B0502020202020204"/>
                </a:rPr>
                <a:t>100</a:t>
              </a:r>
            </a:p>
          </p:txBody>
        </p:sp>
      </p:grpSp>
      <p:grpSp>
        <p:nvGrpSpPr>
          <p:cNvPr id="12" name="Group 11">
            <a:extLst>
              <a:ext uri="{FF2B5EF4-FFF2-40B4-BE49-F238E27FC236}">
                <a16:creationId xmlns:a16="http://schemas.microsoft.com/office/drawing/2014/main" id="{58B403F2-26F7-4673-A8E9-2D8313E7CCB6}"/>
              </a:ext>
            </a:extLst>
          </p:cNvPr>
          <p:cNvGrpSpPr/>
          <p:nvPr/>
        </p:nvGrpSpPr>
        <p:grpSpPr>
          <a:xfrm>
            <a:off x="1717693" y="2823379"/>
            <a:ext cx="8545192" cy="1169044"/>
            <a:chOff x="193693" y="1412112"/>
            <a:chExt cx="8545192" cy="1169044"/>
          </a:xfrm>
        </p:grpSpPr>
        <p:sp>
          <p:nvSpPr>
            <p:cNvPr id="13" name="Rectangle 12">
              <a:extLst>
                <a:ext uri="{FF2B5EF4-FFF2-40B4-BE49-F238E27FC236}">
                  <a16:creationId xmlns:a16="http://schemas.microsoft.com/office/drawing/2014/main" id="{7D67715A-E1F3-4D32-9156-9A1DCA56A781}"/>
                </a:ext>
              </a:extLst>
            </p:cNvPr>
            <p:cNvSpPr/>
            <p:nvPr/>
          </p:nvSpPr>
          <p:spPr>
            <a:xfrm>
              <a:off x="2187614" y="1412112"/>
              <a:ext cx="6551271" cy="1169043"/>
            </a:xfrm>
            <a:prstGeom prst="rect">
              <a:avLst/>
            </a:prstGeom>
            <a:gradFill>
              <a:gsLst>
                <a:gs pos="0">
                  <a:schemeClr val="accent1">
                    <a:tint val="15000"/>
                    <a:satMod val="250000"/>
                    <a:lumMod val="0"/>
                    <a:lumOff val="100000"/>
                  </a:schemeClr>
                </a:gs>
                <a:gs pos="49000">
                  <a:schemeClr val="accent1">
                    <a:tint val="50000"/>
                    <a:satMod val="200000"/>
                    <a:lumMod val="46000"/>
                    <a:lumOff val="54000"/>
                  </a:schemeClr>
                </a:gs>
                <a:gs pos="50000">
                  <a:schemeClr val="accent1">
                    <a:tint val="64000"/>
                    <a:satMod val="160000"/>
                    <a:lumMod val="51000"/>
                    <a:lumOff val="49000"/>
                  </a:schemeClr>
                </a:gs>
                <a:gs pos="92000">
                  <a:schemeClr val="accent1">
                    <a:tint val="50000"/>
                    <a:satMod val="200000"/>
                    <a:lumMod val="67000"/>
                    <a:lumOff val="33000"/>
                  </a:schemeClr>
                </a:gs>
                <a:gs pos="100000">
                  <a:schemeClr val="accent1">
                    <a:tint val="43000"/>
                    <a:satMod val="190000"/>
                    <a:lumMod val="56000"/>
                    <a:lumOff val="44000"/>
                  </a:schemeClr>
                </a:gs>
              </a:gsLst>
            </a:gradFill>
            <a:ln w="57150"/>
          </p:spPr>
          <p:style>
            <a:lnRef idx="1">
              <a:schemeClr val="accent1"/>
            </a:lnRef>
            <a:fillRef idx="2">
              <a:schemeClr val="accent1"/>
            </a:fillRef>
            <a:effectRef idx="1">
              <a:schemeClr val="accent1"/>
            </a:effectRef>
            <a:fontRef idx="minor">
              <a:schemeClr val="dk1"/>
            </a:fontRef>
          </p:style>
          <p:txBody>
            <a:bodyPr rtlCol="0" anchor="ctr"/>
            <a:lstStyle/>
            <a:p>
              <a:pPr algn="r" defTabSz="457200"/>
              <a:r>
                <a:rPr lang="en-US" sz="2800">
                  <a:solidFill>
                    <a:prstClr val="black"/>
                  </a:solidFill>
                  <a:latin typeface="VNI-Avo" pitchFamily="2" charset="0"/>
                  <a:cs typeface="Tahoma" panose="020B0604030504040204" pitchFamily="34" charset="0"/>
                </a:rPr>
                <a:t>Nguyeân baûn duøng ñeå goïi vaø nghe</a:t>
              </a:r>
            </a:p>
          </p:txBody>
        </p:sp>
        <p:sp>
          <p:nvSpPr>
            <p:cNvPr id="14" name="Rectangle: Diagonal Corners Snipped 13">
              <a:extLst>
                <a:ext uri="{FF2B5EF4-FFF2-40B4-BE49-F238E27FC236}">
                  <a16:creationId xmlns:a16="http://schemas.microsoft.com/office/drawing/2014/main" id="{6EF32F04-CF86-4F23-BACD-8254695694E4}"/>
                </a:ext>
              </a:extLst>
            </p:cNvPr>
            <p:cNvSpPr/>
            <p:nvPr/>
          </p:nvSpPr>
          <p:spPr>
            <a:xfrm>
              <a:off x="193693" y="1412113"/>
              <a:ext cx="1851950" cy="1169043"/>
            </a:xfrm>
            <a:prstGeom prst="snip2DiagRect">
              <a:avLst/>
            </a:prstGeom>
            <a:gradFill>
              <a:gsLst>
                <a:gs pos="0">
                  <a:srgbClr val="FFFF00">
                    <a:lumMod val="65000"/>
                  </a:srgbClr>
                </a:gs>
                <a:gs pos="49000">
                  <a:srgbClr val="FFFF00">
                    <a:lumMod val="72000"/>
                  </a:srgbClr>
                </a:gs>
                <a:gs pos="50000">
                  <a:srgbClr val="FFFF00">
                    <a:lumMod val="43000"/>
                  </a:srgbClr>
                </a:gs>
                <a:gs pos="92000">
                  <a:srgbClr val="FFC000">
                    <a:lumMod val="85000"/>
                  </a:srgbClr>
                </a:gs>
                <a:gs pos="100000">
                  <a:srgbClr val="FFC000">
                    <a:lumMod val="81000"/>
                    <a:lumOff val="19000"/>
                  </a:srgbClr>
                </a:gs>
              </a:gsLst>
            </a:gradFill>
            <a:ln w="57150"/>
            <a:scene3d>
              <a:camera prst="orthographicFront" fov="0">
                <a:rot lat="0" lon="0" rev="0"/>
              </a:camera>
              <a:lightRig rig="contrasting" dir="t">
                <a:rot lat="0" lon="0" rev="1500000"/>
              </a:lightRig>
            </a:scene3d>
            <a:sp3d extrusionH="127000" contourW="88900" prstMaterial="powder">
              <a:bevelT w="50800" h="63500"/>
              <a:contourClr>
                <a:srgbClr val="FFFF00"/>
              </a:contourClr>
            </a:sp3d>
          </p:spPr>
          <p:style>
            <a:lnRef idx="0">
              <a:schemeClr val="accent5"/>
            </a:lnRef>
            <a:fillRef idx="3">
              <a:schemeClr val="accent5"/>
            </a:fillRef>
            <a:effectRef idx="3">
              <a:schemeClr val="accent5"/>
            </a:effectRef>
            <a:fontRef idx="minor">
              <a:schemeClr val="lt1"/>
            </a:fontRef>
          </p:style>
          <p:txBody>
            <a:bodyPr rtlCol="0" anchor="ctr"/>
            <a:lstStyle/>
            <a:p>
              <a:pPr algn="ctr" defTabSz="457200"/>
              <a:r>
                <a:rPr lang="en-US" sz="6600" b="1">
                  <a:solidFill>
                    <a:prstClr val="white"/>
                  </a:solidFill>
                  <a:latin typeface="Century Gothic" panose="020B0502020202020204"/>
                </a:rPr>
                <a:t>80</a:t>
              </a:r>
            </a:p>
          </p:txBody>
        </p:sp>
      </p:grpSp>
      <p:grpSp>
        <p:nvGrpSpPr>
          <p:cNvPr id="15" name="Group 14">
            <a:extLst>
              <a:ext uri="{FF2B5EF4-FFF2-40B4-BE49-F238E27FC236}">
                <a16:creationId xmlns:a16="http://schemas.microsoft.com/office/drawing/2014/main" id="{D27C8131-280A-4E71-91B2-74DDCC3D0D03}"/>
              </a:ext>
            </a:extLst>
          </p:cNvPr>
          <p:cNvGrpSpPr/>
          <p:nvPr/>
        </p:nvGrpSpPr>
        <p:grpSpPr>
          <a:xfrm>
            <a:off x="1717693" y="4234646"/>
            <a:ext cx="8545192" cy="1169044"/>
            <a:chOff x="193693" y="1412112"/>
            <a:chExt cx="8545192" cy="1169044"/>
          </a:xfrm>
        </p:grpSpPr>
        <p:sp>
          <p:nvSpPr>
            <p:cNvPr id="16" name="Rectangle 15">
              <a:extLst>
                <a:ext uri="{FF2B5EF4-FFF2-40B4-BE49-F238E27FC236}">
                  <a16:creationId xmlns:a16="http://schemas.microsoft.com/office/drawing/2014/main" id="{FC8CEC9D-6050-41D6-BD95-6EF6B0534426}"/>
                </a:ext>
              </a:extLst>
            </p:cNvPr>
            <p:cNvSpPr/>
            <p:nvPr/>
          </p:nvSpPr>
          <p:spPr>
            <a:xfrm>
              <a:off x="2187614" y="1412112"/>
              <a:ext cx="6551271" cy="1169043"/>
            </a:xfrm>
            <a:prstGeom prst="rect">
              <a:avLst/>
            </a:prstGeom>
            <a:gradFill>
              <a:gsLst>
                <a:gs pos="0">
                  <a:schemeClr val="accent1">
                    <a:tint val="15000"/>
                    <a:satMod val="250000"/>
                    <a:lumMod val="0"/>
                    <a:lumOff val="100000"/>
                  </a:schemeClr>
                </a:gs>
                <a:gs pos="49000">
                  <a:schemeClr val="accent1">
                    <a:tint val="50000"/>
                    <a:satMod val="200000"/>
                    <a:lumMod val="46000"/>
                    <a:lumOff val="54000"/>
                  </a:schemeClr>
                </a:gs>
                <a:gs pos="50000">
                  <a:schemeClr val="accent1">
                    <a:tint val="64000"/>
                    <a:satMod val="160000"/>
                    <a:lumMod val="51000"/>
                    <a:lumOff val="49000"/>
                  </a:schemeClr>
                </a:gs>
                <a:gs pos="92000">
                  <a:schemeClr val="accent1">
                    <a:tint val="50000"/>
                    <a:satMod val="200000"/>
                    <a:lumMod val="67000"/>
                    <a:lumOff val="33000"/>
                  </a:schemeClr>
                </a:gs>
                <a:gs pos="100000">
                  <a:schemeClr val="accent1">
                    <a:tint val="43000"/>
                    <a:satMod val="190000"/>
                    <a:lumMod val="56000"/>
                    <a:lumOff val="44000"/>
                  </a:schemeClr>
                </a:gs>
              </a:gsLst>
            </a:gradFill>
            <a:ln w="57150"/>
          </p:spPr>
          <p:style>
            <a:lnRef idx="1">
              <a:schemeClr val="accent1"/>
            </a:lnRef>
            <a:fillRef idx="2">
              <a:schemeClr val="accent1"/>
            </a:fillRef>
            <a:effectRef idx="1">
              <a:schemeClr val="accent1"/>
            </a:effectRef>
            <a:fontRef idx="minor">
              <a:schemeClr val="dk1"/>
            </a:fontRef>
          </p:style>
          <p:txBody>
            <a:bodyPr rtlCol="0" anchor="ctr"/>
            <a:lstStyle/>
            <a:p>
              <a:pPr algn="r" defTabSz="457200"/>
              <a:r>
                <a:rPr lang="en-US" sz="2800">
                  <a:solidFill>
                    <a:prstClr val="black"/>
                  </a:solidFill>
                  <a:latin typeface="VNI-Avo" pitchFamily="2" charset="0"/>
                  <a:cs typeface="Tahoma" panose="020B0604030504040204" pitchFamily="34" charset="0"/>
                </a:rPr>
                <a:t>Ngaøy nay coù nhieàu coâng duïng hôn nhö maïng xaõ hoäi, chôi game</a:t>
              </a:r>
            </a:p>
          </p:txBody>
        </p:sp>
        <p:sp>
          <p:nvSpPr>
            <p:cNvPr id="17" name="Rectangle: Diagonal Corners Snipped 16">
              <a:extLst>
                <a:ext uri="{FF2B5EF4-FFF2-40B4-BE49-F238E27FC236}">
                  <a16:creationId xmlns:a16="http://schemas.microsoft.com/office/drawing/2014/main" id="{BF189C06-D719-48AA-AB5F-E3F9887B1672}"/>
                </a:ext>
              </a:extLst>
            </p:cNvPr>
            <p:cNvSpPr/>
            <p:nvPr/>
          </p:nvSpPr>
          <p:spPr>
            <a:xfrm>
              <a:off x="193693" y="1412113"/>
              <a:ext cx="1851950" cy="1169043"/>
            </a:xfrm>
            <a:prstGeom prst="snip2DiagRect">
              <a:avLst/>
            </a:prstGeom>
            <a:gradFill>
              <a:gsLst>
                <a:gs pos="0">
                  <a:srgbClr val="FF0000">
                    <a:lumMod val="16000"/>
                    <a:lumOff val="84000"/>
                  </a:srgbClr>
                </a:gs>
                <a:gs pos="49000">
                  <a:srgbClr val="FF0000">
                    <a:lumMod val="64000"/>
                    <a:lumOff val="36000"/>
                  </a:srgbClr>
                </a:gs>
                <a:gs pos="50000">
                  <a:srgbClr val="FF0000"/>
                </a:gs>
                <a:gs pos="92000">
                  <a:srgbClr val="FF0000">
                    <a:lumMod val="73000"/>
                    <a:lumOff val="27000"/>
                  </a:srgbClr>
                </a:gs>
                <a:gs pos="100000">
                  <a:srgbClr val="FF0000">
                    <a:lumMod val="52000"/>
                    <a:lumOff val="48000"/>
                  </a:srgbClr>
                </a:gs>
              </a:gsLst>
            </a:gradFill>
            <a:ln/>
            <a:scene3d>
              <a:camera prst="orthographicFront" fov="0">
                <a:rot lat="0" lon="0" rev="0"/>
              </a:camera>
              <a:lightRig rig="contrasting" dir="t">
                <a:rot lat="0" lon="0" rev="1500000"/>
              </a:lightRig>
            </a:scene3d>
            <a:sp3d extrusionH="127000" contourW="88900" prstMaterial="powder">
              <a:bevelT w="50800" h="63500"/>
              <a:contourClr>
                <a:srgbClr val="FFFF00"/>
              </a:contourClr>
            </a:sp3d>
          </p:spPr>
          <p:style>
            <a:lnRef idx="0">
              <a:schemeClr val="accent6"/>
            </a:lnRef>
            <a:fillRef idx="3">
              <a:schemeClr val="accent6"/>
            </a:fillRef>
            <a:effectRef idx="3">
              <a:schemeClr val="accent6"/>
            </a:effectRef>
            <a:fontRef idx="minor">
              <a:schemeClr val="lt1"/>
            </a:fontRef>
          </p:style>
          <p:txBody>
            <a:bodyPr rtlCol="0" anchor="ctr"/>
            <a:lstStyle/>
            <a:p>
              <a:pPr algn="ctr" defTabSz="457200"/>
              <a:r>
                <a:rPr lang="en-US" sz="6600" b="1">
                  <a:solidFill>
                    <a:prstClr val="white"/>
                  </a:solidFill>
                  <a:latin typeface="Century Gothic" panose="020B0502020202020204"/>
                </a:rPr>
                <a:t>60</a:t>
              </a:r>
            </a:p>
          </p:txBody>
        </p:sp>
      </p:grpSp>
      <p:sp>
        <p:nvSpPr>
          <p:cNvPr id="18" name="Rectangle 17">
            <a:extLst>
              <a:ext uri="{FF2B5EF4-FFF2-40B4-BE49-F238E27FC236}">
                <a16:creationId xmlns:a16="http://schemas.microsoft.com/office/drawing/2014/main" id="{9DDA8366-B6DF-4DB1-B241-3B5190DFB3C9}"/>
              </a:ext>
            </a:extLst>
          </p:cNvPr>
          <p:cNvSpPr/>
          <p:nvPr/>
        </p:nvSpPr>
        <p:spPr>
          <a:xfrm>
            <a:off x="3569643" y="5613723"/>
            <a:ext cx="6693242" cy="925583"/>
          </a:xfrm>
          <a:prstGeom prst="rect">
            <a:avLst/>
          </a:prstGeom>
          <a:solidFill>
            <a:srgbClr val="FFFF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Century Gothic" panose="020B0502020202020204"/>
            </a:endParaRPr>
          </a:p>
        </p:txBody>
      </p:sp>
      <p:sp>
        <p:nvSpPr>
          <p:cNvPr id="19" name="Rectangle 18">
            <a:extLst>
              <a:ext uri="{FF2B5EF4-FFF2-40B4-BE49-F238E27FC236}">
                <a16:creationId xmlns:a16="http://schemas.microsoft.com/office/drawing/2014/main" id="{BA53710C-DCCD-4F0B-AF27-A0520435DDAC}"/>
              </a:ext>
            </a:extLst>
          </p:cNvPr>
          <p:cNvSpPr/>
          <p:nvPr/>
        </p:nvSpPr>
        <p:spPr>
          <a:xfrm>
            <a:off x="3569643" y="5354991"/>
            <a:ext cx="6693242" cy="830997"/>
          </a:xfrm>
          <a:prstGeom prst="rect">
            <a:avLst/>
          </a:prstGeom>
          <a:noFill/>
        </p:spPr>
        <p:txBody>
          <a:bodyPr wrap="square" lIns="91440" tIns="45720" rIns="91440" bIns="45720">
            <a:spAutoFit/>
          </a:bodyPr>
          <a:lstStyle/>
          <a:p>
            <a:pPr algn="ctr" defTabSz="457200"/>
            <a:r>
              <a:rPr lang="en-US" sz="4800" b="1">
                <a:ln w="13462">
                  <a:solidFill>
                    <a:prstClr val="black"/>
                  </a:solidFill>
                  <a:prstDash val="solid"/>
                </a:ln>
                <a:solidFill>
                  <a:prstClr val="white">
                    <a:lumMod val="85000"/>
                    <a:lumOff val="15000"/>
                  </a:prstClr>
                </a:solidFill>
                <a:effectLst>
                  <a:outerShdw dist="38100" dir="2700000" algn="bl" rotWithShape="0">
                    <a:srgbClr val="58A28B"/>
                  </a:outerShdw>
                </a:effectLst>
                <a:latin typeface="Century Gothic" panose="020B0502020202020204"/>
              </a:rPr>
              <a:t>SMARTPHONE</a:t>
            </a:r>
          </a:p>
        </p:txBody>
      </p:sp>
    </p:spTree>
    <p:extLst>
      <p:ext uri="{BB962C8B-B14F-4D97-AF65-F5344CB8AC3E}">
        <p14:creationId xmlns:p14="http://schemas.microsoft.com/office/powerpoint/2010/main" val="138188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anim calcmode="lin" valueType="num">
                                      <p:cBhvr>
                                        <p:cTn id="8" dur="750" fill="hold"/>
                                        <p:tgtEl>
                                          <p:spTgt spid="9"/>
                                        </p:tgtEl>
                                        <p:attrNameLst>
                                          <p:attrName>ppt_x</p:attrName>
                                        </p:attrNameLst>
                                      </p:cBhvr>
                                      <p:tavLst>
                                        <p:tav tm="0">
                                          <p:val>
                                            <p:strVal val="#ppt_x"/>
                                          </p:val>
                                        </p:tav>
                                        <p:tav tm="100000">
                                          <p:val>
                                            <p:strVal val="#ppt_x"/>
                                          </p:val>
                                        </p:tav>
                                      </p:tavLst>
                                    </p:anim>
                                    <p:anim calcmode="lin" valueType="num">
                                      <p:cBhvr>
                                        <p:cTn id="9" dur="75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750"/>
                                        <p:tgtEl>
                                          <p:spTgt spid="12"/>
                                        </p:tgtEl>
                                      </p:cBhvr>
                                    </p:animEffect>
                                    <p:anim calcmode="lin" valueType="num">
                                      <p:cBhvr>
                                        <p:cTn id="15" dur="750" fill="hold"/>
                                        <p:tgtEl>
                                          <p:spTgt spid="12"/>
                                        </p:tgtEl>
                                        <p:attrNameLst>
                                          <p:attrName>ppt_x</p:attrName>
                                        </p:attrNameLst>
                                      </p:cBhvr>
                                      <p:tavLst>
                                        <p:tav tm="0">
                                          <p:val>
                                            <p:strVal val="#ppt_x"/>
                                          </p:val>
                                        </p:tav>
                                        <p:tav tm="100000">
                                          <p:val>
                                            <p:strVal val="#ppt_x"/>
                                          </p:val>
                                        </p:tav>
                                      </p:tavLst>
                                    </p:anim>
                                    <p:anim calcmode="lin" valueType="num">
                                      <p:cBhvr>
                                        <p:cTn id="16" dur="75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750"/>
                                        <p:tgtEl>
                                          <p:spTgt spid="15"/>
                                        </p:tgtEl>
                                      </p:cBhvr>
                                    </p:animEffect>
                                    <p:anim calcmode="lin" valueType="num">
                                      <p:cBhvr>
                                        <p:cTn id="22" dur="750" fill="hold"/>
                                        <p:tgtEl>
                                          <p:spTgt spid="15"/>
                                        </p:tgtEl>
                                        <p:attrNameLst>
                                          <p:attrName>ppt_x</p:attrName>
                                        </p:attrNameLst>
                                      </p:cBhvr>
                                      <p:tavLst>
                                        <p:tav tm="0">
                                          <p:val>
                                            <p:strVal val="#ppt_x"/>
                                          </p:val>
                                        </p:tav>
                                        <p:tav tm="100000">
                                          <p:val>
                                            <p:strVal val="#ppt_x"/>
                                          </p:val>
                                        </p:tav>
                                      </p:tavLst>
                                    </p:anim>
                                    <p:anim calcmode="lin" valueType="num">
                                      <p:cBhvr>
                                        <p:cTn id="23" dur="75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24" restart="whenNotActive" fill="hold" evtFilter="cancelBubble" nodeType="interactiveSeq">
                <p:stCondLst>
                  <p:cond evt="onClick" delay="0">
                    <p:tgtEl>
                      <p:spTgt spid="18"/>
                    </p:tgtEl>
                  </p:cond>
                </p:stCondLst>
                <p:endSync evt="end" delay="0">
                  <p:rtn val="all"/>
                </p:endSync>
                <p:childTnLst>
                  <p:par>
                    <p:cTn id="25" fill="hold">
                      <p:stCondLst>
                        <p:cond delay="0"/>
                      </p:stCondLst>
                      <p:childTnLst>
                        <p:par>
                          <p:cTn id="26" fill="hold">
                            <p:stCondLst>
                              <p:cond delay="0"/>
                            </p:stCondLst>
                            <p:childTnLst>
                              <p:par>
                                <p:cTn id="27" presetID="17" presetClass="entr" presetSubtype="1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p:cTn id="29" dur="500" fill="hold"/>
                                        <p:tgtEl>
                                          <p:spTgt spid="19"/>
                                        </p:tgtEl>
                                        <p:attrNameLst>
                                          <p:attrName>ppt_w</p:attrName>
                                        </p:attrNameLst>
                                      </p:cBhvr>
                                      <p:tavLst>
                                        <p:tav tm="0">
                                          <p:val>
                                            <p:fltVal val="0"/>
                                          </p:val>
                                        </p:tav>
                                        <p:tav tm="100000">
                                          <p:val>
                                            <p:strVal val="#ppt_w"/>
                                          </p:val>
                                        </p:tav>
                                      </p:tavLst>
                                    </p:anim>
                                    <p:anim calcmode="lin" valueType="num">
                                      <p:cBhvr>
                                        <p:cTn id="30" dur="500" fill="hold"/>
                                        <p:tgtEl>
                                          <p:spTgt spid="19"/>
                                        </p:tgtEl>
                                        <p:attrNameLst>
                                          <p:attrName>ppt_h</p:attrName>
                                        </p:attrNameLst>
                                      </p:cBhvr>
                                      <p:tavLst>
                                        <p:tav tm="0">
                                          <p:val>
                                            <p:strVal val="#ppt_h"/>
                                          </p:val>
                                        </p:tav>
                                        <p:tav tm="100000">
                                          <p:val>
                                            <p:strVal val="#ppt_h"/>
                                          </p:val>
                                        </p:tav>
                                      </p:tavLst>
                                    </p:anim>
                                  </p:childTnLst>
                                </p:cTn>
                              </p:par>
                            </p:childTnLst>
                          </p:cTn>
                        </p:par>
                      </p:childTnLst>
                    </p:cTn>
                  </p:par>
                </p:childTnLst>
              </p:cTn>
              <p:nextCondLst>
                <p:cond evt="onClick" delay="0">
                  <p:tgtEl>
                    <p:spTgt spid="18"/>
                  </p:tgtEl>
                </p:cond>
              </p:nextCondLst>
            </p:seq>
          </p:childTnLst>
        </p:cTn>
      </p:par>
    </p:tnLst>
    <p:bldLst>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0195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p:cNvSpPr txBox="1">
            <a:spLocks/>
          </p:cNvSpPr>
          <p:nvPr/>
        </p:nvSpPr>
        <p:spPr>
          <a:xfrm>
            <a:off x="1513681" y="3076930"/>
            <a:ext cx="9164638" cy="3355768"/>
          </a:xfrm>
          <a:prstGeom prst="rect">
            <a:avLst/>
          </a:prstGeom>
        </p:spPr>
        <p:txBody>
          <a:bodyPr>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4800" kern="120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800" b="1" i="0" u="none" strike="noStrike" kern="1200" cap="none" spc="0" normalizeH="0" baseline="0" noProof="0">
                <a:ln>
                  <a:noFill/>
                </a:ln>
                <a:solidFill>
                  <a:prstClr val="white"/>
                </a:solidFill>
                <a:effectLst/>
                <a:uLnTx/>
                <a:uFillTx/>
                <a:latin typeface="Tahoma" panose="020B0604030504040204" pitchFamily="34" charset="0"/>
                <a:cs typeface="Tahoma" panose="020B0604030504040204" pitchFamily="34" charset="0"/>
              </a:rPr>
              <a:t>VÒNG</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b="1">
                <a:solidFill>
                  <a:prstClr val="white"/>
                </a:solidFill>
                <a:latin typeface="Tahoma" panose="020B0604030504040204" pitchFamily="34" charset="0"/>
                <a:cs typeface="Tahoma" panose="020B0604030504040204" pitchFamily="34" charset="0"/>
              </a:rPr>
              <a:t>“</a:t>
            </a:r>
            <a:r>
              <a:rPr kumimoji="0" lang="en-US" sz="4800" b="1" i="0" u="none" strike="noStrike" kern="1200" cap="none" spc="0" normalizeH="0" baseline="0" noProof="0">
                <a:ln>
                  <a:noFill/>
                </a:ln>
                <a:solidFill>
                  <a:prstClr val="white"/>
                </a:solidFill>
                <a:effectLst/>
                <a:uLnTx/>
                <a:uFillTx/>
                <a:latin typeface="Tahoma" panose="020B0604030504040204" pitchFamily="34" charset="0"/>
                <a:cs typeface="Tahoma" panose="020B0604030504040204" pitchFamily="34" charset="0"/>
              </a:rPr>
              <a:t>NHÌN</a:t>
            </a:r>
            <a:r>
              <a:rPr kumimoji="0" lang="en-US" sz="4800" b="1" i="0" u="none" strike="noStrike" kern="1200" cap="none" spc="0" normalizeH="0" noProof="0">
                <a:ln>
                  <a:noFill/>
                </a:ln>
                <a:solidFill>
                  <a:prstClr val="white"/>
                </a:solidFill>
                <a:effectLst/>
                <a:uLnTx/>
                <a:uFillTx/>
                <a:latin typeface="Tahoma" panose="020B0604030504040204" pitchFamily="34" charset="0"/>
                <a:cs typeface="Tahoma" panose="020B0604030504040204" pitchFamily="34" charset="0"/>
              </a:rPr>
              <a:t> NGANG LIẾC DỌC”</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b="1" baseline="0">
                <a:solidFill>
                  <a:prstClr val="white"/>
                </a:solidFill>
                <a:latin typeface="Tahoma" panose="020B0604030504040204" pitchFamily="34" charset="0"/>
                <a:cs typeface="Tahoma" panose="020B0604030504040204" pitchFamily="34" charset="0"/>
              </a:rPr>
              <a:t>(tìm</a:t>
            </a:r>
            <a:r>
              <a:rPr lang="en-US" b="1">
                <a:solidFill>
                  <a:prstClr val="white"/>
                </a:solidFill>
                <a:latin typeface="Tahoma" panose="020B0604030504040204" pitchFamily="34" charset="0"/>
                <a:cs typeface="Tahoma" panose="020B0604030504040204" pitchFamily="34" charset="0"/>
              </a:rPr>
              <a:t> được 1 nhân vật</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b="1">
                <a:solidFill>
                  <a:prstClr val="white"/>
                </a:solidFill>
                <a:latin typeface="Tahoma" panose="020B0604030504040204" pitchFamily="34" charset="0"/>
                <a:cs typeface="Tahoma" panose="020B0604030504040204" pitchFamily="34" charset="0"/>
              </a:rPr>
              <a:t>+100 điểm</a:t>
            </a:r>
            <a:r>
              <a:rPr lang="en-US" b="1" baseline="0">
                <a:solidFill>
                  <a:prstClr val="white"/>
                </a:solidFill>
                <a:latin typeface="Tahoma" panose="020B0604030504040204" pitchFamily="34" charset="0"/>
                <a:cs typeface="Tahoma" panose="020B0604030504040204" pitchFamily="34" charset="0"/>
              </a:rPr>
              <a:t>)</a:t>
            </a:r>
            <a:endParaRPr kumimoji="0" lang="en-US" sz="4800" b="1" i="0" u="none" strike="noStrike" kern="1200" cap="none" spc="0" normalizeH="0" baseline="0" noProof="0" dirty="0">
              <a:ln>
                <a:noFill/>
              </a:ln>
              <a:solidFill>
                <a:prstClr val="white"/>
              </a:solidFill>
              <a:effectLst/>
              <a:uLnTx/>
              <a:uFillTx/>
              <a:latin typeface="Tahoma" panose="020B0604030504040204" pitchFamily="34" charset="0"/>
              <a:cs typeface="Tahoma" panose="020B0604030504040204" pitchFamily="34" charset="0"/>
            </a:endParaRPr>
          </a:p>
        </p:txBody>
      </p:sp>
      <p:sp>
        <p:nvSpPr>
          <p:cNvPr id="3" name="Icon"/>
          <p:cNvSpPr/>
          <p:nvPr/>
        </p:nvSpPr>
        <p:spPr>
          <a:xfrm>
            <a:off x="5448875" y="1529668"/>
            <a:ext cx="1294250" cy="12942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2218" y="1863011"/>
            <a:ext cx="627565" cy="627565"/>
          </a:xfrm>
          <a:prstGeom prst="rect">
            <a:avLst/>
          </a:prstGeom>
        </p:spPr>
      </p:pic>
    </p:spTree>
    <p:extLst>
      <p:ext uri="{BB962C8B-B14F-4D97-AF65-F5344CB8AC3E}">
        <p14:creationId xmlns:p14="http://schemas.microsoft.com/office/powerpoint/2010/main" val="3779561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500"/>
                                        <p:tgtEl>
                                          <p:spTgt spid="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500"/>
                                        <p:tgtEl>
                                          <p:spTgt spid="5">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C5D8A80-18CF-4F98-B495-78F86092C879}"/>
              </a:ext>
            </a:extLst>
          </p:cNvPr>
          <p:cNvGraphicFramePr>
            <a:graphicFrameLocks noGrp="1"/>
          </p:cNvGraphicFramePr>
          <p:nvPr>
            <p:extLst/>
          </p:nvPr>
        </p:nvGraphicFramePr>
        <p:xfrm>
          <a:off x="2286000" y="0"/>
          <a:ext cx="7620000" cy="68580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1282711873"/>
                    </a:ext>
                  </a:extLst>
                </a:gridCol>
                <a:gridCol w="762000">
                  <a:extLst>
                    <a:ext uri="{9D8B030D-6E8A-4147-A177-3AD203B41FA5}">
                      <a16:colId xmlns:a16="http://schemas.microsoft.com/office/drawing/2014/main" val="1415896963"/>
                    </a:ext>
                  </a:extLst>
                </a:gridCol>
                <a:gridCol w="762000">
                  <a:extLst>
                    <a:ext uri="{9D8B030D-6E8A-4147-A177-3AD203B41FA5}">
                      <a16:colId xmlns:a16="http://schemas.microsoft.com/office/drawing/2014/main" val="1010166677"/>
                    </a:ext>
                  </a:extLst>
                </a:gridCol>
                <a:gridCol w="762000">
                  <a:extLst>
                    <a:ext uri="{9D8B030D-6E8A-4147-A177-3AD203B41FA5}">
                      <a16:colId xmlns:a16="http://schemas.microsoft.com/office/drawing/2014/main" val="4142103064"/>
                    </a:ext>
                  </a:extLst>
                </a:gridCol>
                <a:gridCol w="762000">
                  <a:extLst>
                    <a:ext uri="{9D8B030D-6E8A-4147-A177-3AD203B41FA5}">
                      <a16:colId xmlns:a16="http://schemas.microsoft.com/office/drawing/2014/main" val="1223911198"/>
                    </a:ext>
                  </a:extLst>
                </a:gridCol>
                <a:gridCol w="762000">
                  <a:extLst>
                    <a:ext uri="{9D8B030D-6E8A-4147-A177-3AD203B41FA5}">
                      <a16:colId xmlns:a16="http://schemas.microsoft.com/office/drawing/2014/main" val="3551360969"/>
                    </a:ext>
                  </a:extLst>
                </a:gridCol>
                <a:gridCol w="762000">
                  <a:extLst>
                    <a:ext uri="{9D8B030D-6E8A-4147-A177-3AD203B41FA5}">
                      <a16:colId xmlns:a16="http://schemas.microsoft.com/office/drawing/2014/main" val="3821722797"/>
                    </a:ext>
                  </a:extLst>
                </a:gridCol>
                <a:gridCol w="762000">
                  <a:extLst>
                    <a:ext uri="{9D8B030D-6E8A-4147-A177-3AD203B41FA5}">
                      <a16:colId xmlns:a16="http://schemas.microsoft.com/office/drawing/2014/main" val="1551015923"/>
                    </a:ext>
                  </a:extLst>
                </a:gridCol>
                <a:gridCol w="762000">
                  <a:extLst>
                    <a:ext uri="{9D8B030D-6E8A-4147-A177-3AD203B41FA5}">
                      <a16:colId xmlns:a16="http://schemas.microsoft.com/office/drawing/2014/main" val="1302260464"/>
                    </a:ext>
                  </a:extLst>
                </a:gridCol>
                <a:gridCol w="762000">
                  <a:extLst>
                    <a:ext uri="{9D8B030D-6E8A-4147-A177-3AD203B41FA5}">
                      <a16:colId xmlns:a16="http://schemas.microsoft.com/office/drawing/2014/main" val="1205471158"/>
                    </a:ext>
                  </a:extLst>
                </a:gridCol>
              </a:tblGrid>
              <a:tr h="685800">
                <a:tc>
                  <a:txBody>
                    <a:bodyPr/>
                    <a:lstStyle/>
                    <a:p>
                      <a:pPr algn="ctr"/>
                      <a:r>
                        <a:rPr lang="en-US" sz="3900" b="1"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sz="3900" b="1" kern="1200" dirty="0">
                          <a:solidFill>
                            <a:schemeClr val="tx1"/>
                          </a:solidFill>
                          <a:latin typeface="+mn-lt"/>
                          <a:ea typeface="+mn-ea"/>
                          <a:cs typeface="+mn-cs"/>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sz="3900" b="1" kern="1200" dirty="0">
                          <a:solidFill>
                            <a:schemeClr val="tx1"/>
                          </a:solidFill>
                          <a:latin typeface="+mn-lt"/>
                          <a:ea typeface="+mn-ea"/>
                          <a:cs typeface="+mn-cs"/>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sz="3900" b="1" kern="1200" dirty="0">
                          <a:solidFill>
                            <a:schemeClr val="tx1"/>
                          </a:solidFill>
                          <a:latin typeface="+mn-lt"/>
                          <a:ea typeface="+mn-ea"/>
                          <a:cs typeface="+mn-cs"/>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sz="3900" b="1" kern="1200" dirty="0">
                          <a:solidFill>
                            <a:schemeClr val="tx1"/>
                          </a:solidFill>
                          <a:latin typeface="+mn-lt"/>
                          <a:ea typeface="+mn-ea"/>
                          <a:cs typeface="+mn-cs"/>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67396850"/>
                  </a:ext>
                </a:extLst>
              </a:tr>
              <a:tr h="685800">
                <a:tc>
                  <a:txBody>
                    <a:bodyPr/>
                    <a:lstStyle/>
                    <a:p>
                      <a:pPr algn="ctr"/>
                      <a:r>
                        <a:rPr lang="en-US" sz="3900" b="1"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82709083"/>
                  </a:ext>
                </a:extLst>
              </a:tr>
              <a:tr h="685800">
                <a:tc>
                  <a:txBody>
                    <a:bodyPr/>
                    <a:lstStyle/>
                    <a:p>
                      <a:pPr algn="ctr"/>
                      <a:r>
                        <a:rPr lang="en-US" sz="3900" b="1" dirty="0">
                          <a:solidFill>
                            <a:schemeClr val="tx1"/>
                          </a:solidFill>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73506760"/>
                  </a:ext>
                </a:extLst>
              </a:tr>
              <a:tr h="685800">
                <a:tc>
                  <a:txBody>
                    <a:bodyPr/>
                    <a:lstStyle/>
                    <a:p>
                      <a:pPr algn="ctr"/>
                      <a:r>
                        <a:rPr lang="en-US" sz="3900" b="1" dirty="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68477368"/>
                  </a:ext>
                </a:extLst>
              </a:tr>
              <a:tr h="685800">
                <a:tc>
                  <a:txBody>
                    <a:bodyPr/>
                    <a:lstStyle/>
                    <a:p>
                      <a:pPr algn="ctr"/>
                      <a:r>
                        <a:rPr lang="en-US" sz="3900" b="1"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38760686"/>
                  </a:ext>
                </a:extLst>
              </a:tr>
              <a:tr h="685800">
                <a:tc>
                  <a:txBody>
                    <a:bodyPr/>
                    <a:lstStyle/>
                    <a:p>
                      <a:pPr algn="ctr"/>
                      <a:r>
                        <a:rPr lang="en-US" sz="3900"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89862362"/>
                  </a:ext>
                </a:extLst>
              </a:tr>
              <a:tr h="685800">
                <a:tc>
                  <a:txBody>
                    <a:bodyPr/>
                    <a:lstStyle/>
                    <a:p>
                      <a:pPr algn="ctr"/>
                      <a:r>
                        <a:rPr lang="en-US" sz="3900" b="1" dirty="0">
                          <a:solidFill>
                            <a:schemeClr val="tx1"/>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kern="1200" dirty="0">
                          <a:solidFill>
                            <a:schemeClr val="tx1"/>
                          </a:solidFill>
                          <a:latin typeface="+mn-lt"/>
                          <a:ea typeface="+mn-ea"/>
                          <a:cs typeface="+mn-cs"/>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40178578"/>
                  </a:ext>
                </a:extLst>
              </a:tr>
              <a:tr h="685800">
                <a:tc>
                  <a:txBody>
                    <a:bodyPr/>
                    <a:lstStyle/>
                    <a:p>
                      <a:pPr algn="ctr"/>
                      <a:r>
                        <a:rPr lang="en-US" sz="3900" b="1" dirty="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0419618"/>
                  </a:ext>
                </a:extLst>
              </a:tr>
              <a:tr h="685800">
                <a:tc>
                  <a:txBody>
                    <a:bodyPr/>
                    <a:lstStyle/>
                    <a:p>
                      <a:pPr algn="ctr"/>
                      <a:r>
                        <a:rPr lang="en-US" sz="3900" b="1"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0034817"/>
                  </a:ext>
                </a:extLst>
              </a:tr>
              <a:tr h="685800">
                <a:tc>
                  <a:txBody>
                    <a:bodyPr/>
                    <a:lstStyle/>
                    <a:p>
                      <a:pPr algn="ctr"/>
                      <a:r>
                        <a:rPr lang="en-US" sz="3900" b="1" dirty="0">
                          <a:solidFill>
                            <a:schemeClr val="tx1"/>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20433446"/>
                  </a:ext>
                </a:extLst>
              </a:tr>
            </a:tbl>
          </a:graphicData>
        </a:graphic>
      </p:graphicFrame>
    </p:spTree>
    <p:extLst>
      <p:ext uri="{BB962C8B-B14F-4D97-AF65-F5344CB8AC3E}">
        <p14:creationId xmlns:p14="http://schemas.microsoft.com/office/powerpoint/2010/main" val="32311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9E4A51-8EA4-4F27-AA4C-3F9E6EEADF22}"/>
              </a:ext>
            </a:extLst>
          </p:cNvPr>
          <p:cNvSpPr/>
          <p:nvPr/>
        </p:nvSpPr>
        <p:spPr>
          <a:xfrm>
            <a:off x="9906000" y="1351508"/>
            <a:ext cx="2597888" cy="3416320"/>
          </a:xfrm>
          <a:prstGeom prst="rect">
            <a:avLst/>
          </a:prstGeom>
          <a:solidFill>
            <a:schemeClr val="tx1"/>
          </a:solidFill>
        </p:spPr>
        <p:txBody>
          <a:bodyPr wrap="square">
            <a:spAutoFit/>
          </a:bodyPr>
          <a:lstStyle/>
          <a:p>
            <a:r>
              <a:rPr lang="en-US" sz="2400">
                <a:solidFill>
                  <a:schemeClr val="bg1"/>
                </a:solidFill>
              </a:rPr>
              <a:t>NGANG</a:t>
            </a:r>
          </a:p>
          <a:p>
            <a:endParaRPr lang="en-US" sz="2400">
              <a:solidFill>
                <a:schemeClr val="bg1"/>
              </a:solidFill>
            </a:endParaRPr>
          </a:p>
          <a:p>
            <a:pPr marL="228600" indent="-228600">
              <a:buAutoNum type="arabicPeriod"/>
            </a:pPr>
            <a:r>
              <a:rPr lang="en-US" sz="2400">
                <a:solidFill>
                  <a:schemeClr val="bg1"/>
                </a:solidFill>
              </a:rPr>
              <a:t>A THA LI</a:t>
            </a:r>
          </a:p>
          <a:p>
            <a:pPr marL="228600" indent="-228600">
              <a:buAutoNum type="arabicPeriod"/>
            </a:pPr>
            <a:r>
              <a:rPr lang="en-US" sz="2400">
                <a:solidFill>
                  <a:schemeClr val="bg1"/>
                </a:solidFill>
              </a:rPr>
              <a:t>NA THA NA ÊN</a:t>
            </a:r>
          </a:p>
          <a:p>
            <a:pPr marL="228600" indent="-228600">
              <a:buAutoNum type="arabicPeriod"/>
            </a:pPr>
            <a:r>
              <a:rPr lang="en-US" sz="2400">
                <a:solidFill>
                  <a:schemeClr val="bg1"/>
                </a:solidFill>
              </a:rPr>
              <a:t>SA RA</a:t>
            </a:r>
          </a:p>
          <a:p>
            <a:pPr marL="228600" indent="-228600">
              <a:buAutoNum type="arabicPeriod"/>
            </a:pPr>
            <a:r>
              <a:rPr lang="en-US" sz="2400">
                <a:solidFill>
                  <a:schemeClr val="bg1"/>
                </a:solidFill>
              </a:rPr>
              <a:t>Ê LI</a:t>
            </a:r>
          </a:p>
          <a:p>
            <a:pPr marL="228600" indent="-228600">
              <a:buAutoNum type="arabicPeriod"/>
            </a:pPr>
            <a:r>
              <a:rPr lang="en-US" sz="2400">
                <a:solidFill>
                  <a:schemeClr val="bg1"/>
                </a:solidFill>
              </a:rPr>
              <a:t>Ô SÊ</a:t>
            </a:r>
          </a:p>
          <a:p>
            <a:pPr marL="228600" indent="-228600">
              <a:buAutoNum type="arabicPeriod"/>
            </a:pPr>
            <a:r>
              <a:rPr lang="en-US" sz="2400">
                <a:solidFill>
                  <a:schemeClr val="bg1"/>
                </a:solidFill>
              </a:rPr>
              <a:t>Ê X</a:t>
            </a:r>
            <a:r>
              <a:rPr lang="vi-VN" sz="2400">
                <a:solidFill>
                  <a:schemeClr val="bg1"/>
                </a:solidFill>
              </a:rPr>
              <a:t>Ơ</a:t>
            </a:r>
            <a:r>
              <a:rPr lang="en-US" sz="2400">
                <a:solidFill>
                  <a:schemeClr val="bg1"/>
                </a:solidFill>
              </a:rPr>
              <a:t> TÊ</a:t>
            </a:r>
          </a:p>
          <a:p>
            <a:pPr marL="228600" indent="-228600">
              <a:buAutoNum type="arabicPeriod"/>
            </a:pPr>
            <a:r>
              <a:rPr lang="en-US" sz="2400">
                <a:solidFill>
                  <a:schemeClr val="bg1"/>
                </a:solidFill>
              </a:rPr>
              <a:t>Ê LI SÊ</a:t>
            </a:r>
            <a:endParaRPr lang="en-US"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 name="Rectangle 1">
            <a:extLst>
              <a:ext uri="{FF2B5EF4-FFF2-40B4-BE49-F238E27FC236}">
                <a16:creationId xmlns:a16="http://schemas.microsoft.com/office/drawing/2014/main" id="{F438845F-7D86-4645-84A0-64990F8C65F0}"/>
              </a:ext>
            </a:extLst>
          </p:cNvPr>
          <p:cNvSpPr/>
          <p:nvPr/>
        </p:nvSpPr>
        <p:spPr>
          <a:xfrm>
            <a:off x="0" y="1351508"/>
            <a:ext cx="6096000" cy="4524315"/>
          </a:xfrm>
          <a:prstGeom prst="rect">
            <a:avLst/>
          </a:prstGeom>
          <a:solidFill>
            <a:schemeClr val="tx1"/>
          </a:solidFill>
        </p:spPr>
        <p:txBody>
          <a:bodyPr>
            <a:spAutoFit/>
          </a:bodyPr>
          <a:lstStyle/>
          <a:p>
            <a:r>
              <a:rPr lang="en-US" sz="2400">
                <a:solidFill>
                  <a:schemeClr val="bg1"/>
                </a:solidFill>
                <a:latin typeface="Tahoma" panose="020B0604030504040204" pitchFamily="34" charset="0"/>
                <a:ea typeface="Tahoma" panose="020B0604030504040204" pitchFamily="34" charset="0"/>
                <a:cs typeface="Tahoma" panose="020B0604030504040204" pitchFamily="34" charset="0"/>
              </a:rPr>
              <a:t>DỌC</a:t>
            </a:r>
          </a:p>
          <a:p>
            <a:endParaRPr lang="en-US" sz="2400">
              <a:solidFill>
                <a:schemeClr val="bg1"/>
              </a:solidFill>
              <a:latin typeface="Tahoma" panose="020B0604030504040204" pitchFamily="34" charset="0"/>
              <a:ea typeface="Tahoma" panose="020B0604030504040204" pitchFamily="34" charset="0"/>
              <a:cs typeface="Tahoma" panose="020B0604030504040204" pitchFamily="34" charset="0"/>
            </a:endParaRPr>
          </a:p>
          <a:p>
            <a:pPr marL="228600" indent="-228600">
              <a:buAutoNum type="arabicPeriod"/>
            </a:pPr>
            <a:r>
              <a:rPr lang="en-US" sz="2400">
                <a:solidFill>
                  <a:schemeClr val="bg1"/>
                </a:solidFill>
                <a:latin typeface="Tahoma" panose="020B0604030504040204" pitchFamily="34" charset="0"/>
                <a:ea typeface="Tahoma" panose="020B0604030504040204" pitchFamily="34" charset="0"/>
                <a:cs typeface="Tahoma" panose="020B0604030504040204" pitchFamily="34" charset="0"/>
              </a:rPr>
              <a:t>GIÔ NA</a:t>
            </a:r>
          </a:p>
          <a:p>
            <a:pPr marL="228600" indent="-228600">
              <a:buAutoNum type="arabicPeriod"/>
            </a:pPr>
            <a:r>
              <a:rPr lang="en-US" sz="2400">
                <a:solidFill>
                  <a:schemeClr val="bg1"/>
                </a:solidFill>
                <a:latin typeface="Tahoma" panose="020B0604030504040204" pitchFamily="34" charset="0"/>
                <a:ea typeface="Tahoma" panose="020B0604030504040204" pitchFamily="34" charset="0"/>
                <a:cs typeface="Tahoma" panose="020B0604030504040204" pitchFamily="34" charset="0"/>
              </a:rPr>
              <a:t>GIÔ NA THAN</a:t>
            </a:r>
          </a:p>
          <a:p>
            <a:pPr marL="228600" indent="-228600">
              <a:buAutoNum type="arabicPeriod"/>
            </a:pPr>
            <a:r>
              <a:rPr lang="en-US" sz="2400">
                <a:solidFill>
                  <a:schemeClr val="bg1"/>
                </a:solidFill>
                <a:latin typeface="Tahoma" panose="020B0604030504040204" pitchFamily="34" charset="0"/>
                <a:ea typeface="Tahoma" panose="020B0604030504040204" pitchFamily="34" charset="0"/>
                <a:cs typeface="Tahoma" panose="020B0604030504040204" pitchFamily="34" charset="0"/>
              </a:rPr>
              <a:t>NA THAN</a:t>
            </a:r>
          </a:p>
          <a:p>
            <a:pPr marL="228600" indent="-228600">
              <a:buAutoNum type="arabicPeriod"/>
            </a:pPr>
            <a:r>
              <a:rPr lang="en-US" sz="2400">
                <a:solidFill>
                  <a:schemeClr val="bg1"/>
                </a:solidFill>
                <a:latin typeface="Tahoma" panose="020B0604030504040204" pitchFamily="34" charset="0"/>
                <a:ea typeface="Tahoma" panose="020B0604030504040204" pitchFamily="34" charset="0"/>
                <a:cs typeface="Tahoma" panose="020B0604030504040204" pitchFamily="34" charset="0"/>
              </a:rPr>
              <a:t>RA HÁP</a:t>
            </a:r>
          </a:p>
          <a:p>
            <a:pPr marL="228600" indent="-228600">
              <a:buAutoNum type="arabicPeriod"/>
            </a:pPr>
            <a:r>
              <a:rPr lang="en-US" sz="2400">
                <a:solidFill>
                  <a:schemeClr val="bg1"/>
                </a:solidFill>
                <a:latin typeface="Tahoma" panose="020B0604030504040204" pitchFamily="34" charset="0"/>
                <a:ea typeface="Tahoma" panose="020B0604030504040204" pitchFamily="34" charset="0"/>
                <a:cs typeface="Tahoma" panose="020B0604030504040204" pitchFamily="34" charset="0"/>
              </a:rPr>
              <a:t>A HÁP</a:t>
            </a:r>
          </a:p>
          <a:p>
            <a:pPr marL="228600" indent="-228600">
              <a:buAutoNum type="arabicPeriod"/>
            </a:pPr>
            <a:r>
              <a:rPr lang="en-US" sz="2400">
                <a:solidFill>
                  <a:schemeClr val="bg1"/>
                </a:solidFill>
                <a:latin typeface="Tahoma" panose="020B0604030504040204" pitchFamily="34" charset="0"/>
                <a:ea typeface="Tahoma" panose="020B0604030504040204" pitchFamily="34" charset="0"/>
                <a:cs typeface="Tahoma" panose="020B0604030504040204" pitchFamily="34" charset="0"/>
              </a:rPr>
              <a:t>XA CHA RI</a:t>
            </a:r>
          </a:p>
          <a:p>
            <a:pPr marL="228600" indent="-228600">
              <a:buAutoNum type="arabicPeriod"/>
            </a:pPr>
            <a:r>
              <a:rPr lang="en-US" sz="2400">
                <a:solidFill>
                  <a:schemeClr val="bg1"/>
                </a:solidFill>
                <a:latin typeface="Tahoma" panose="020B0604030504040204" pitchFamily="34" charset="0"/>
                <a:ea typeface="Tahoma" panose="020B0604030504040204" pitchFamily="34" charset="0"/>
                <a:cs typeface="Tahoma" panose="020B0604030504040204" pitchFamily="34" charset="0"/>
              </a:rPr>
              <a:t>U XA</a:t>
            </a:r>
          </a:p>
          <a:p>
            <a:pPr marL="228600" indent="-228600">
              <a:buAutoNum type="arabicPeriod"/>
            </a:pPr>
            <a:r>
              <a:rPr lang="en-US" sz="2400">
                <a:solidFill>
                  <a:schemeClr val="bg1"/>
                </a:solidFill>
                <a:latin typeface="Tahoma" panose="020B0604030504040204" pitchFamily="34" charset="0"/>
                <a:ea typeface="Tahoma" panose="020B0604030504040204" pitchFamily="34" charset="0"/>
                <a:cs typeface="Tahoma" panose="020B0604030504040204" pitchFamily="34" charset="0"/>
              </a:rPr>
              <a:t>XA CHÊ</a:t>
            </a:r>
          </a:p>
          <a:p>
            <a:pPr marL="228600" indent="-228600">
              <a:buAutoNum type="arabicPeriod"/>
            </a:pPr>
            <a:r>
              <a:rPr lang="en-US" sz="2400">
                <a:solidFill>
                  <a:schemeClr val="bg1"/>
                </a:solidFill>
                <a:latin typeface="Tahoma" panose="020B0604030504040204" pitchFamily="34" charset="0"/>
                <a:ea typeface="Tahoma" panose="020B0604030504040204" pitchFamily="34" charset="0"/>
                <a:cs typeface="Tahoma" panose="020B0604030504040204" pitchFamily="34" charset="0"/>
              </a:rPr>
              <a:t>THÔ MA</a:t>
            </a:r>
          </a:p>
          <a:p>
            <a:pPr marL="228600" indent="-228600">
              <a:buAutoNum type="arabicPeriod"/>
            </a:pPr>
            <a:r>
              <a:rPr lang="en-US" sz="2400">
                <a:solidFill>
                  <a:schemeClr val="bg1"/>
                </a:solidFill>
                <a:latin typeface="Tahoma" panose="020B0604030504040204" pitchFamily="34" charset="0"/>
                <a:ea typeface="Tahoma" panose="020B0604030504040204" pitchFamily="34" charset="0"/>
                <a:cs typeface="Tahoma" panose="020B0604030504040204" pitchFamily="34" charset="0"/>
              </a:rPr>
              <a:t>ĐAN</a:t>
            </a:r>
            <a:endParaRPr lang="en-US" sz="24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graphicFrame>
        <p:nvGraphicFramePr>
          <p:cNvPr id="4" name="Table 3">
            <a:extLst>
              <a:ext uri="{FF2B5EF4-FFF2-40B4-BE49-F238E27FC236}">
                <a16:creationId xmlns:a16="http://schemas.microsoft.com/office/drawing/2014/main" id="{2C5D8A80-18CF-4F98-B495-78F86092C879}"/>
              </a:ext>
            </a:extLst>
          </p:cNvPr>
          <p:cNvGraphicFramePr>
            <a:graphicFrameLocks noGrp="1"/>
          </p:cNvGraphicFramePr>
          <p:nvPr>
            <p:extLst/>
          </p:nvPr>
        </p:nvGraphicFramePr>
        <p:xfrm>
          <a:off x="2286000" y="0"/>
          <a:ext cx="7620000" cy="68580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1282711873"/>
                    </a:ext>
                  </a:extLst>
                </a:gridCol>
                <a:gridCol w="762000">
                  <a:extLst>
                    <a:ext uri="{9D8B030D-6E8A-4147-A177-3AD203B41FA5}">
                      <a16:colId xmlns:a16="http://schemas.microsoft.com/office/drawing/2014/main" val="1415896963"/>
                    </a:ext>
                  </a:extLst>
                </a:gridCol>
                <a:gridCol w="762000">
                  <a:extLst>
                    <a:ext uri="{9D8B030D-6E8A-4147-A177-3AD203B41FA5}">
                      <a16:colId xmlns:a16="http://schemas.microsoft.com/office/drawing/2014/main" val="1010166677"/>
                    </a:ext>
                  </a:extLst>
                </a:gridCol>
                <a:gridCol w="762000">
                  <a:extLst>
                    <a:ext uri="{9D8B030D-6E8A-4147-A177-3AD203B41FA5}">
                      <a16:colId xmlns:a16="http://schemas.microsoft.com/office/drawing/2014/main" val="4142103064"/>
                    </a:ext>
                  </a:extLst>
                </a:gridCol>
                <a:gridCol w="762000">
                  <a:extLst>
                    <a:ext uri="{9D8B030D-6E8A-4147-A177-3AD203B41FA5}">
                      <a16:colId xmlns:a16="http://schemas.microsoft.com/office/drawing/2014/main" val="1223911198"/>
                    </a:ext>
                  </a:extLst>
                </a:gridCol>
                <a:gridCol w="762000">
                  <a:extLst>
                    <a:ext uri="{9D8B030D-6E8A-4147-A177-3AD203B41FA5}">
                      <a16:colId xmlns:a16="http://schemas.microsoft.com/office/drawing/2014/main" val="3551360969"/>
                    </a:ext>
                  </a:extLst>
                </a:gridCol>
                <a:gridCol w="762000">
                  <a:extLst>
                    <a:ext uri="{9D8B030D-6E8A-4147-A177-3AD203B41FA5}">
                      <a16:colId xmlns:a16="http://schemas.microsoft.com/office/drawing/2014/main" val="3821722797"/>
                    </a:ext>
                  </a:extLst>
                </a:gridCol>
                <a:gridCol w="762000">
                  <a:extLst>
                    <a:ext uri="{9D8B030D-6E8A-4147-A177-3AD203B41FA5}">
                      <a16:colId xmlns:a16="http://schemas.microsoft.com/office/drawing/2014/main" val="1551015923"/>
                    </a:ext>
                  </a:extLst>
                </a:gridCol>
                <a:gridCol w="762000">
                  <a:extLst>
                    <a:ext uri="{9D8B030D-6E8A-4147-A177-3AD203B41FA5}">
                      <a16:colId xmlns:a16="http://schemas.microsoft.com/office/drawing/2014/main" val="1302260464"/>
                    </a:ext>
                  </a:extLst>
                </a:gridCol>
                <a:gridCol w="762000">
                  <a:extLst>
                    <a:ext uri="{9D8B030D-6E8A-4147-A177-3AD203B41FA5}">
                      <a16:colId xmlns:a16="http://schemas.microsoft.com/office/drawing/2014/main" val="1205471158"/>
                    </a:ext>
                  </a:extLst>
                </a:gridCol>
              </a:tblGrid>
              <a:tr h="685800">
                <a:tc>
                  <a:txBody>
                    <a:bodyPr/>
                    <a:lstStyle/>
                    <a:p>
                      <a:pPr algn="ctr"/>
                      <a:r>
                        <a:rPr lang="en-US" sz="3900" b="1"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sz="3900" b="1" kern="1200" dirty="0">
                          <a:solidFill>
                            <a:schemeClr val="tx1"/>
                          </a:solidFill>
                          <a:latin typeface="+mn-lt"/>
                          <a:ea typeface="+mn-ea"/>
                          <a:cs typeface="+mn-cs"/>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sz="3900" b="1" kern="1200" dirty="0">
                          <a:solidFill>
                            <a:schemeClr val="tx1"/>
                          </a:solidFill>
                          <a:latin typeface="+mn-lt"/>
                          <a:ea typeface="+mn-ea"/>
                          <a:cs typeface="+mn-cs"/>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rgbClr val="3333FF"/>
                      </a:solidFill>
                      <a:prstDash val="solid"/>
                      <a:round/>
                      <a:headEnd type="none" w="med" len="med"/>
                      <a:tailEnd type="none" w="med" len="med"/>
                    </a:lnB>
                    <a:solidFill>
                      <a:schemeClr val="bg1"/>
                    </a:solidFill>
                  </a:tcPr>
                </a:tc>
                <a:tc>
                  <a:txBody>
                    <a:bodyPr/>
                    <a:lstStyle/>
                    <a:p>
                      <a:pPr marL="0" algn="ctr" defTabSz="914400" rtl="0" eaLnBrk="1" latinLnBrk="0" hangingPunct="1"/>
                      <a:r>
                        <a:rPr lang="en-US" sz="3900" b="1" kern="1200" dirty="0">
                          <a:solidFill>
                            <a:schemeClr val="tx1"/>
                          </a:solidFill>
                          <a:latin typeface="+mn-lt"/>
                          <a:ea typeface="+mn-ea"/>
                          <a:cs typeface="+mn-cs"/>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r>
                        <a:rPr lang="en-US" sz="3900" b="1" kern="1200" dirty="0">
                          <a:solidFill>
                            <a:schemeClr val="tx1"/>
                          </a:solidFill>
                          <a:latin typeface="+mn-lt"/>
                          <a:ea typeface="+mn-ea"/>
                          <a:cs typeface="+mn-cs"/>
                        </a:rPr>
                        <a:t>O</a:t>
                      </a:r>
                    </a:p>
                  </a:txBody>
                  <a:tcPr>
                    <a:lnL w="12700" cap="flat" cmpd="sng" algn="ctr">
                      <a:solidFill>
                        <a:schemeClr val="tx1"/>
                      </a:solidFill>
                      <a:prstDash val="solid"/>
                      <a:round/>
                      <a:headEnd type="none" w="med" len="med"/>
                      <a:tailEnd type="none" w="med" len="med"/>
                    </a:lnL>
                    <a:lnR w="762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E</a:t>
                      </a:r>
                    </a:p>
                  </a:txBody>
                  <a:tcPr>
                    <a:lnL w="762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rgbClr val="FF0000"/>
                      </a:solidFill>
                      <a:prstDash val="solid"/>
                      <a:round/>
                      <a:headEnd type="none" w="med" len="med"/>
                      <a:tailEnd type="none" w="med" len="med"/>
                    </a:lnT>
                    <a:lnB w="76200" cap="flat" cmpd="sng" algn="ctr">
                      <a:solidFill>
                        <a:srgbClr val="FF0000"/>
                      </a:solidFill>
                      <a:prstDash val="solid"/>
                      <a:round/>
                      <a:headEnd type="none" w="med" len="med"/>
                      <a:tailEnd type="none" w="med" len="med"/>
                    </a:lnB>
                    <a:solidFill>
                      <a:srgbClr val="FFFF00"/>
                    </a:solidFill>
                  </a:tcPr>
                </a:tc>
                <a:tc>
                  <a:txBody>
                    <a:bodyPr/>
                    <a:lstStyle/>
                    <a:p>
                      <a:pPr algn="ctr"/>
                      <a:r>
                        <a:rPr lang="en-US" sz="3900" b="1" dirty="0">
                          <a:solidFill>
                            <a:schemeClr val="tx1"/>
                          </a:solidFill>
                        </a:rPr>
                        <a:t>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rgbClr val="FF0000"/>
                      </a:solidFill>
                      <a:prstDash val="solid"/>
                      <a:round/>
                      <a:headEnd type="none" w="med" len="med"/>
                      <a:tailEnd type="none" w="med" len="med"/>
                    </a:lnT>
                    <a:lnB w="76200" cap="flat" cmpd="sng" algn="ctr">
                      <a:solidFill>
                        <a:srgbClr val="FF0000"/>
                      </a:solidFill>
                      <a:prstDash val="solid"/>
                      <a:round/>
                      <a:headEnd type="none" w="med" len="med"/>
                      <a:tailEnd type="none" w="med" len="med"/>
                    </a:lnB>
                    <a:solidFill>
                      <a:srgbClr val="FFFF00"/>
                    </a:solidFill>
                  </a:tcPr>
                </a:tc>
                <a:tc>
                  <a:txBody>
                    <a:bodyPr/>
                    <a:lstStyle/>
                    <a:p>
                      <a:pPr algn="ctr"/>
                      <a:r>
                        <a:rPr lang="en-US" sz="3900" b="1" dirty="0">
                          <a:solidFill>
                            <a:schemeClr val="tx1"/>
                          </a:solidFill>
                        </a:rPr>
                        <a:t>I</a:t>
                      </a:r>
                    </a:p>
                  </a:txBody>
                  <a:tcPr>
                    <a:lnL w="12700" cap="flat" cmpd="sng" algn="ctr">
                      <a:solidFill>
                        <a:schemeClr val="tx1"/>
                      </a:solidFill>
                      <a:prstDash val="solid"/>
                      <a:round/>
                      <a:headEnd type="none" w="med" len="med"/>
                      <a:tailEnd type="none" w="med" len="med"/>
                    </a:lnL>
                    <a:lnR w="76200" cap="flat" cmpd="sng" algn="ctr">
                      <a:solidFill>
                        <a:srgbClr val="FF0000"/>
                      </a:solidFill>
                      <a:prstDash val="solid"/>
                      <a:round/>
                      <a:headEnd type="none" w="med" len="med"/>
                      <a:tailEnd type="none" w="med" len="med"/>
                    </a:lnR>
                    <a:lnT w="76200" cap="flat" cmpd="sng" algn="ctr">
                      <a:solidFill>
                        <a:srgbClr val="FF0000"/>
                      </a:solidFill>
                      <a:prstDash val="solid"/>
                      <a:round/>
                      <a:headEnd type="none" w="med" len="med"/>
                      <a:tailEnd type="none" w="med" len="med"/>
                    </a:lnT>
                    <a:lnB w="76200" cap="flat" cmpd="sng" algn="ctr">
                      <a:solidFill>
                        <a:srgbClr val="FF0000"/>
                      </a:solidFill>
                      <a:prstDash val="solid"/>
                      <a:round/>
                      <a:headEnd type="none" w="med" len="med"/>
                      <a:tailEnd type="none" w="med" len="med"/>
                    </a:lnB>
                    <a:solidFill>
                      <a:srgbClr val="FFFF00"/>
                    </a:solidFill>
                  </a:tcPr>
                </a:tc>
                <a:tc>
                  <a:txBody>
                    <a:bodyPr/>
                    <a:lstStyle/>
                    <a:p>
                      <a:pPr algn="ctr"/>
                      <a:r>
                        <a:rPr lang="en-US" sz="3900" b="1" dirty="0">
                          <a:solidFill>
                            <a:schemeClr val="tx1"/>
                          </a:solidFill>
                        </a:rPr>
                        <a:t>S</a:t>
                      </a:r>
                    </a:p>
                  </a:txBody>
                  <a:tcPr>
                    <a:lnL w="762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rgbClr val="FF0000"/>
                      </a:solidFill>
                      <a:prstDash val="solid"/>
                      <a:round/>
                      <a:headEnd type="none" w="med" len="med"/>
                      <a:tailEnd type="none" w="med" len="med"/>
                    </a:lnB>
                    <a:solidFill>
                      <a:srgbClr val="FFFF00"/>
                    </a:solidFill>
                  </a:tcPr>
                </a:tc>
                <a:tc>
                  <a:txBody>
                    <a:bodyPr/>
                    <a:lstStyle/>
                    <a:p>
                      <a:pPr algn="ctr"/>
                      <a:r>
                        <a:rPr lang="en-US" sz="3900" b="1" dirty="0">
                          <a:solidFill>
                            <a:schemeClr val="tx1"/>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rgbClr val="FF0000"/>
                      </a:solidFill>
                      <a:prstDash val="solid"/>
                      <a:round/>
                      <a:headEnd type="none" w="med" len="med"/>
                      <a:tailEnd type="none" w="med" len="med"/>
                    </a:lnB>
                    <a:solidFill>
                      <a:srgbClr val="FFFF00"/>
                    </a:solidFill>
                  </a:tcPr>
                </a:tc>
                <a:extLst>
                  <a:ext uri="{0D108BD9-81ED-4DB2-BD59-A6C34878D82A}">
                    <a16:rowId xmlns:a16="http://schemas.microsoft.com/office/drawing/2014/main" val="2767396850"/>
                  </a:ext>
                </a:extLst>
              </a:tr>
              <a:tr h="685800">
                <a:tc>
                  <a:txBody>
                    <a:bodyPr/>
                    <a:lstStyle/>
                    <a:p>
                      <a:pPr algn="ctr"/>
                      <a:r>
                        <a:rPr lang="en-US" sz="3900" b="1"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H</a:t>
                      </a:r>
                    </a:p>
                  </a:txBody>
                  <a:tcPr>
                    <a:lnL w="12700" cap="flat" cmpd="sng" algn="ctr">
                      <a:solidFill>
                        <a:schemeClr val="tx1"/>
                      </a:solidFill>
                      <a:prstDash val="solid"/>
                      <a:round/>
                      <a:headEnd type="none" w="med" len="med"/>
                      <a:tailEnd type="none" w="med" len="med"/>
                    </a:lnL>
                    <a:lnR w="76200" cap="flat" cmpd="sng" algn="ctr">
                      <a:solidFill>
                        <a:srgbClr val="3333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G</a:t>
                      </a:r>
                    </a:p>
                  </a:txBody>
                  <a:tcPr>
                    <a:lnL w="76200" cap="flat" cmpd="sng" algn="ctr">
                      <a:solidFill>
                        <a:srgbClr val="3333FF"/>
                      </a:solidFill>
                      <a:prstDash val="solid"/>
                      <a:round/>
                      <a:headEnd type="none" w="med" len="med"/>
                      <a:tailEnd type="none" w="med" len="med"/>
                    </a:lnL>
                    <a:lnR w="76200" cap="flat" cmpd="sng" algn="ctr">
                      <a:solidFill>
                        <a:srgbClr val="3333FF"/>
                      </a:solidFill>
                      <a:prstDash val="solid"/>
                      <a:round/>
                      <a:headEnd type="none" w="med" len="med"/>
                      <a:tailEnd type="none" w="med" len="med"/>
                    </a:lnR>
                    <a:lnT w="76200" cap="flat" cmpd="sng" algn="ctr">
                      <a:solidFill>
                        <a:srgbClr val="3333F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sz="3900" b="1" dirty="0">
                          <a:solidFill>
                            <a:schemeClr val="tx1"/>
                          </a:solidFill>
                        </a:rPr>
                        <a:t>E</a:t>
                      </a:r>
                    </a:p>
                  </a:txBody>
                  <a:tcPr>
                    <a:lnL w="76200" cap="flat" cmpd="sng" algn="ctr">
                      <a:solidFill>
                        <a:srgbClr val="3333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W</a:t>
                      </a:r>
                    </a:p>
                  </a:txBody>
                  <a:tcPr>
                    <a:lnL w="12700" cap="flat" cmpd="sng" algn="ctr">
                      <a:solidFill>
                        <a:schemeClr val="tx1"/>
                      </a:solidFill>
                      <a:prstDash val="solid"/>
                      <a:round/>
                      <a:headEnd type="none" w="med" len="med"/>
                      <a:tailEnd type="none" w="med" len="med"/>
                    </a:lnL>
                    <a:lnR w="762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E</a:t>
                      </a:r>
                    </a:p>
                  </a:txBody>
                  <a:tcPr>
                    <a:lnL w="762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rgbClr val="FF0000"/>
                      </a:solidFill>
                      <a:prstDash val="solid"/>
                      <a:round/>
                      <a:headEnd type="none" w="med" len="med"/>
                      <a:tailEnd type="none" w="med" len="med"/>
                    </a:lnT>
                    <a:lnB w="76200" cap="flat" cmpd="sng" algn="ctr">
                      <a:solidFill>
                        <a:srgbClr val="FF0000"/>
                      </a:solidFill>
                      <a:prstDash val="solid"/>
                      <a:round/>
                      <a:headEnd type="none" w="med" len="med"/>
                      <a:tailEnd type="none" w="med" len="med"/>
                    </a:lnB>
                    <a:solidFill>
                      <a:srgbClr val="FFFF00"/>
                    </a:solidFill>
                  </a:tcPr>
                </a:tc>
                <a:tc>
                  <a:txBody>
                    <a:bodyPr/>
                    <a:lstStyle/>
                    <a:p>
                      <a:pPr algn="ctr"/>
                      <a:r>
                        <a:rPr lang="en-US" sz="3900" b="1" dirty="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rgbClr val="FF0000"/>
                      </a:solidFill>
                      <a:prstDash val="solid"/>
                      <a:round/>
                      <a:headEnd type="none" w="med" len="med"/>
                      <a:tailEnd type="none" w="med" len="med"/>
                    </a:lnT>
                    <a:lnB w="76200" cap="flat" cmpd="sng" algn="ctr">
                      <a:solidFill>
                        <a:srgbClr val="FF0000"/>
                      </a:solidFill>
                      <a:prstDash val="solid"/>
                      <a:round/>
                      <a:headEnd type="none" w="med" len="med"/>
                      <a:tailEnd type="none" w="med" len="med"/>
                    </a:lnB>
                    <a:solidFill>
                      <a:srgbClr val="FFFF00"/>
                    </a:solidFill>
                  </a:tcPr>
                </a:tc>
                <a:tc>
                  <a:txBody>
                    <a:bodyPr/>
                    <a:lstStyle/>
                    <a:p>
                      <a:pPr algn="ctr"/>
                      <a:r>
                        <a:rPr lang="en-US" sz="3900" b="1" dirty="0">
                          <a:solidFill>
                            <a:schemeClr val="tx1"/>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rgbClr val="FF0000"/>
                      </a:solidFill>
                      <a:prstDash val="solid"/>
                      <a:round/>
                      <a:headEnd type="none" w="med" len="med"/>
                      <a:tailEnd type="none" w="med" len="med"/>
                    </a:lnT>
                    <a:lnB w="76200" cap="flat" cmpd="sng" algn="ctr">
                      <a:solidFill>
                        <a:srgbClr val="FF0000"/>
                      </a:solidFill>
                      <a:prstDash val="solid"/>
                      <a:round/>
                      <a:headEnd type="none" w="med" len="med"/>
                      <a:tailEnd type="none" w="med" len="med"/>
                    </a:lnB>
                    <a:solidFill>
                      <a:srgbClr val="FFFF00"/>
                    </a:solidFill>
                  </a:tcPr>
                </a:tc>
                <a:tc>
                  <a:txBody>
                    <a:bodyPr/>
                    <a:lstStyle/>
                    <a:p>
                      <a:pPr algn="ctr"/>
                      <a:r>
                        <a:rPr lang="en-US" sz="3900" b="1" dirty="0">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rgbClr val="FF0000"/>
                      </a:solidFill>
                      <a:prstDash val="solid"/>
                      <a:round/>
                      <a:headEnd type="none" w="med" len="med"/>
                      <a:tailEnd type="none" w="med" len="med"/>
                    </a:lnT>
                    <a:lnB w="76200" cap="flat" cmpd="sng" algn="ctr">
                      <a:solidFill>
                        <a:srgbClr val="FF0000"/>
                      </a:solidFill>
                      <a:prstDash val="solid"/>
                      <a:round/>
                      <a:headEnd type="none" w="med" len="med"/>
                      <a:tailEnd type="none" w="med" len="med"/>
                    </a:lnB>
                    <a:solidFill>
                      <a:srgbClr val="FFFF00"/>
                    </a:solidFill>
                  </a:tcPr>
                </a:tc>
                <a:tc>
                  <a:txBody>
                    <a:bodyPr/>
                    <a:lstStyle/>
                    <a:p>
                      <a:pPr algn="ctr"/>
                      <a:r>
                        <a:rPr lang="en-US" sz="3900" b="1" dirty="0">
                          <a:solidFill>
                            <a:schemeClr val="tx1"/>
                          </a:solidFill>
                        </a:rPr>
                        <a:t>E</a:t>
                      </a:r>
                    </a:p>
                  </a:txBody>
                  <a:tcPr>
                    <a:lnL w="12700" cap="flat" cmpd="sng" algn="ctr">
                      <a:solidFill>
                        <a:schemeClr val="tx1"/>
                      </a:solidFill>
                      <a:prstDash val="solid"/>
                      <a:round/>
                      <a:headEnd type="none" w="med" len="med"/>
                      <a:tailEnd type="none" w="med" len="med"/>
                    </a:lnL>
                    <a:lnR w="76200" cap="flat" cmpd="sng" algn="ctr">
                      <a:solidFill>
                        <a:srgbClr val="FF0000"/>
                      </a:solidFill>
                      <a:prstDash val="solid"/>
                      <a:round/>
                      <a:headEnd type="none" w="med" len="med"/>
                      <a:tailEnd type="none" w="med" len="med"/>
                    </a:lnR>
                    <a:lnT w="76200" cap="flat" cmpd="sng" algn="ctr">
                      <a:solidFill>
                        <a:srgbClr val="FF0000"/>
                      </a:solidFill>
                      <a:prstDash val="solid"/>
                      <a:round/>
                      <a:headEnd type="none" w="med" len="med"/>
                      <a:tailEnd type="none" w="med" len="med"/>
                    </a:lnT>
                    <a:lnB w="76200" cap="flat" cmpd="sng" algn="ctr">
                      <a:solidFill>
                        <a:srgbClr val="3333FF"/>
                      </a:solidFill>
                      <a:prstDash val="solid"/>
                      <a:round/>
                      <a:headEnd type="none" w="med" len="med"/>
                      <a:tailEnd type="none" w="med" len="med"/>
                    </a:lnB>
                    <a:solidFill>
                      <a:srgbClr val="FFFF00"/>
                    </a:solidFill>
                  </a:tcPr>
                </a:tc>
                <a:extLst>
                  <a:ext uri="{0D108BD9-81ED-4DB2-BD59-A6C34878D82A}">
                    <a16:rowId xmlns:a16="http://schemas.microsoft.com/office/drawing/2014/main" val="682709083"/>
                  </a:ext>
                </a:extLst>
              </a:tr>
              <a:tr h="685800">
                <a:tc>
                  <a:txBody>
                    <a:bodyPr/>
                    <a:lstStyle/>
                    <a:p>
                      <a:pPr algn="ctr"/>
                      <a:r>
                        <a:rPr lang="en-US" sz="3900" b="1" dirty="0">
                          <a:solidFill>
                            <a:schemeClr val="tx1"/>
                          </a:solidFill>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D</a:t>
                      </a:r>
                    </a:p>
                  </a:txBody>
                  <a:tcPr>
                    <a:lnL w="12700" cap="flat" cmpd="sng" algn="ctr">
                      <a:solidFill>
                        <a:schemeClr val="tx1"/>
                      </a:solidFill>
                      <a:prstDash val="solid"/>
                      <a:round/>
                      <a:headEnd type="none" w="med" len="med"/>
                      <a:tailEnd type="none" w="med" len="med"/>
                    </a:lnL>
                    <a:lnR w="76200" cap="flat" cmpd="sng" algn="ctr">
                      <a:solidFill>
                        <a:srgbClr val="3333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3900" b="1" dirty="0">
                          <a:solidFill>
                            <a:schemeClr val="tx1"/>
                          </a:solidFill>
                        </a:rPr>
                        <a:t>I</a:t>
                      </a:r>
                    </a:p>
                  </a:txBody>
                  <a:tcPr>
                    <a:lnL w="76200" cap="flat" cmpd="sng" algn="ctr">
                      <a:solidFill>
                        <a:srgbClr val="3333FF"/>
                      </a:solidFill>
                      <a:prstDash val="solid"/>
                      <a:round/>
                      <a:headEnd type="none" w="med" len="med"/>
                      <a:tailEnd type="none" w="med" len="med"/>
                    </a:lnL>
                    <a:lnR w="76200" cap="flat" cmpd="sng" algn="ctr">
                      <a:solidFill>
                        <a:srgbClr val="3333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3900" b="1" dirty="0">
                          <a:solidFill>
                            <a:schemeClr val="tx1"/>
                          </a:solidFill>
                        </a:rPr>
                        <a:t>D</a:t>
                      </a:r>
                    </a:p>
                  </a:txBody>
                  <a:tcPr>
                    <a:lnL w="76200" cap="flat" cmpd="sng" algn="ctr">
                      <a:solidFill>
                        <a:srgbClr val="3333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3900" b="1" dirty="0">
                          <a:solidFill>
                            <a:schemeClr val="tx1"/>
                          </a:solidFill>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3900" b="1" dirty="0">
                          <a:solidFill>
                            <a:schemeClr val="tx1"/>
                          </a:solidFill>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rgbClr val="FF0000"/>
                      </a:solidFill>
                      <a:prstDash val="solid"/>
                      <a:round/>
                      <a:headEnd type="none" w="med" len="med"/>
                      <a:tailEnd type="none" w="med" len="med"/>
                    </a:lnT>
                    <a:lnB w="76200" cap="flat" cmpd="sng" algn="ctr">
                      <a:solidFill>
                        <a:srgbClr val="FF0000"/>
                      </a:solidFill>
                      <a:prstDash val="solid"/>
                      <a:round/>
                      <a:headEnd type="none" w="med" len="med"/>
                      <a:tailEnd type="none" w="med" len="med"/>
                    </a:lnB>
                    <a:solidFill>
                      <a:srgbClr val="FFFF00"/>
                    </a:solidFill>
                  </a:tcPr>
                </a:tc>
                <a:tc>
                  <a:txBody>
                    <a:bodyPr/>
                    <a:lstStyle/>
                    <a:p>
                      <a:pPr algn="ctr"/>
                      <a:r>
                        <a:rPr lang="en-US" sz="3900" b="1" dirty="0">
                          <a:solidFill>
                            <a:schemeClr val="tx1"/>
                          </a:solidFill>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rgbClr val="FF0000"/>
                      </a:solidFill>
                      <a:prstDash val="solid"/>
                      <a:round/>
                      <a:headEnd type="none" w="med" len="med"/>
                      <a:tailEnd type="none" w="med" len="med"/>
                    </a:lnT>
                    <a:lnB w="76200" cap="flat" cmpd="sng" algn="ctr">
                      <a:solidFill>
                        <a:srgbClr val="FF0000"/>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rgbClr val="FF0000"/>
                      </a:solidFill>
                      <a:prstDash val="solid"/>
                      <a:round/>
                      <a:headEnd type="none" w="med" len="med"/>
                      <a:tailEnd type="none" w="med" len="med"/>
                    </a:lnT>
                    <a:lnB w="76200" cap="flat" cmpd="sng" algn="ctr">
                      <a:solidFill>
                        <a:srgbClr val="FF0000"/>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N</a:t>
                      </a:r>
                    </a:p>
                  </a:txBody>
                  <a:tcPr>
                    <a:lnL w="12700" cap="flat" cmpd="sng" algn="ctr">
                      <a:solidFill>
                        <a:schemeClr val="tx1"/>
                      </a:solidFill>
                      <a:prstDash val="solid"/>
                      <a:round/>
                      <a:headEnd type="none" w="med" len="med"/>
                      <a:tailEnd type="none" w="med" len="med"/>
                    </a:lnL>
                    <a:lnR w="76200" cap="flat" cmpd="sng" algn="ctr">
                      <a:solidFill>
                        <a:srgbClr val="3333FF"/>
                      </a:solidFill>
                      <a:prstDash val="solid"/>
                      <a:round/>
                      <a:headEnd type="none" w="med" len="med"/>
                      <a:tailEnd type="none" w="med" len="med"/>
                    </a:lnR>
                    <a:lnT w="76200" cap="flat" cmpd="sng" algn="ctr">
                      <a:solidFill>
                        <a:srgbClr val="FF0000"/>
                      </a:solidFill>
                      <a:prstDash val="solid"/>
                      <a:round/>
                      <a:headEnd type="none" w="med" len="med"/>
                      <a:tailEnd type="none" w="med" len="med"/>
                    </a:lnT>
                    <a:lnB w="76200" cap="flat" cmpd="sng" algn="ctr">
                      <a:solidFill>
                        <a:srgbClr val="FF0000"/>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U</a:t>
                      </a:r>
                    </a:p>
                  </a:txBody>
                  <a:tcPr>
                    <a:lnL w="76200" cap="flat" cmpd="sng" algn="ctr">
                      <a:solidFill>
                        <a:srgbClr val="3333FF"/>
                      </a:solidFill>
                      <a:prstDash val="solid"/>
                      <a:round/>
                      <a:headEnd type="none" w="med" len="med"/>
                      <a:tailEnd type="none" w="med" len="med"/>
                    </a:lnL>
                    <a:lnR w="76200" cap="flat" cmpd="sng" algn="ctr">
                      <a:solidFill>
                        <a:srgbClr val="3333FF"/>
                      </a:solidFill>
                      <a:prstDash val="solid"/>
                      <a:round/>
                      <a:headEnd type="none" w="med" len="med"/>
                      <a:tailEnd type="none" w="med" len="med"/>
                    </a:lnR>
                    <a:lnT w="76200" cap="flat" cmpd="sng" algn="ctr">
                      <a:solidFill>
                        <a:srgbClr val="3333FF"/>
                      </a:solidFill>
                      <a:prstDash val="solid"/>
                      <a:round/>
                      <a:headEnd type="none" w="med" len="med"/>
                      <a:tailEnd type="none" w="med" len="med"/>
                    </a:lnT>
                    <a:lnB w="76200" cap="flat" cmpd="sng" algn="ctr">
                      <a:solidFill>
                        <a:srgbClr val="CF7A65"/>
                      </a:solidFill>
                      <a:prstDash val="solid"/>
                      <a:round/>
                      <a:headEnd type="none" w="med" len="med"/>
                      <a:tailEnd type="none" w="med" len="med"/>
                    </a:lnB>
                    <a:solidFill>
                      <a:srgbClr val="FFFF00"/>
                    </a:solidFill>
                  </a:tcPr>
                </a:tc>
                <a:extLst>
                  <a:ext uri="{0D108BD9-81ED-4DB2-BD59-A6C34878D82A}">
                    <a16:rowId xmlns:a16="http://schemas.microsoft.com/office/drawing/2014/main" val="1673506760"/>
                  </a:ext>
                </a:extLst>
              </a:tr>
              <a:tr h="685800">
                <a:tc>
                  <a:txBody>
                    <a:bodyPr/>
                    <a:lstStyle/>
                    <a:p>
                      <a:pPr algn="ctr"/>
                      <a:r>
                        <a:rPr lang="en-US" sz="3900" b="1" dirty="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E</a:t>
                      </a:r>
                    </a:p>
                  </a:txBody>
                  <a:tcPr>
                    <a:lnL w="12700" cap="flat" cmpd="sng" algn="ctr">
                      <a:solidFill>
                        <a:schemeClr val="tx1"/>
                      </a:solidFill>
                      <a:prstDash val="solid"/>
                      <a:round/>
                      <a:headEnd type="none" w="med" len="med"/>
                      <a:tailEnd type="none" w="med" len="med"/>
                    </a:lnL>
                    <a:lnR w="76200" cap="flat" cmpd="sng" algn="ctr">
                      <a:solidFill>
                        <a:srgbClr val="3333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O</a:t>
                      </a:r>
                    </a:p>
                  </a:txBody>
                  <a:tcPr>
                    <a:lnL w="76200" cap="flat" cmpd="sng" algn="ctr">
                      <a:solidFill>
                        <a:srgbClr val="3333FF"/>
                      </a:solidFill>
                      <a:prstDash val="solid"/>
                      <a:round/>
                      <a:headEnd type="none" w="med" len="med"/>
                      <a:tailEnd type="none" w="med" len="med"/>
                    </a:lnL>
                    <a:lnR w="76200" cap="flat" cmpd="sng" algn="ctr">
                      <a:solidFill>
                        <a:srgbClr val="3333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sz="3900" b="1" dirty="0">
                          <a:solidFill>
                            <a:schemeClr val="tx1"/>
                          </a:solidFill>
                        </a:rPr>
                        <a:t>M</a:t>
                      </a:r>
                    </a:p>
                  </a:txBody>
                  <a:tcPr>
                    <a:lnL w="76200" cap="flat" cmpd="sng" algn="ctr">
                      <a:solidFill>
                        <a:srgbClr val="3333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R</a:t>
                      </a:r>
                    </a:p>
                  </a:txBody>
                  <a:tcPr>
                    <a:lnL w="12700" cap="flat" cmpd="sng" algn="ctr">
                      <a:solidFill>
                        <a:schemeClr val="tx1"/>
                      </a:solidFill>
                      <a:prstDash val="solid"/>
                      <a:round/>
                      <a:headEnd type="none" w="med" len="med"/>
                      <a:tailEnd type="none" w="med" len="med"/>
                    </a:lnL>
                    <a:lnR w="762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rgbClr val="3333FF"/>
                      </a:solidFill>
                      <a:prstDash val="solid"/>
                      <a:round/>
                      <a:headEnd type="none" w="med" len="med"/>
                      <a:tailEnd type="none" w="med" len="med"/>
                    </a:lnB>
                    <a:solidFill>
                      <a:srgbClr val="FFFF00"/>
                    </a:solidFill>
                  </a:tcPr>
                </a:tc>
                <a:tc>
                  <a:txBody>
                    <a:bodyPr/>
                    <a:lstStyle/>
                    <a:p>
                      <a:pPr algn="ctr"/>
                      <a:r>
                        <a:rPr lang="en-US" sz="3900" b="1" dirty="0">
                          <a:solidFill>
                            <a:schemeClr val="tx1"/>
                          </a:solidFill>
                        </a:rPr>
                        <a:t>S</a:t>
                      </a:r>
                    </a:p>
                  </a:txBody>
                  <a:tcPr>
                    <a:lnL w="762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rgbClr val="FF0000"/>
                      </a:solidFill>
                      <a:prstDash val="solid"/>
                      <a:round/>
                      <a:headEnd type="none" w="med" len="med"/>
                      <a:tailEnd type="none" w="med" len="med"/>
                    </a:lnT>
                    <a:lnB w="76200" cap="flat" cmpd="sng" algn="ctr">
                      <a:solidFill>
                        <a:srgbClr val="FF0000"/>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rgbClr val="FF0000"/>
                      </a:solidFill>
                      <a:prstDash val="solid"/>
                      <a:round/>
                      <a:headEnd type="none" w="med" len="med"/>
                      <a:tailEnd type="none" w="med" len="med"/>
                    </a:lnT>
                    <a:lnB w="76200" cap="flat" cmpd="sng" algn="ctr">
                      <a:solidFill>
                        <a:srgbClr val="FF0000"/>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rgbClr val="FF0000"/>
                      </a:solidFill>
                      <a:prstDash val="solid"/>
                      <a:round/>
                      <a:headEnd type="none" w="med" len="med"/>
                      <a:tailEnd type="none" w="med" len="med"/>
                    </a:lnT>
                    <a:lnB w="76200" cap="flat" cmpd="sng" algn="ctr">
                      <a:solidFill>
                        <a:srgbClr val="FF0000"/>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A</a:t>
                      </a:r>
                    </a:p>
                  </a:txBody>
                  <a:tcPr>
                    <a:lnL w="12700" cap="flat" cmpd="sng" algn="ctr">
                      <a:solidFill>
                        <a:schemeClr val="tx1"/>
                      </a:solidFill>
                      <a:prstDash val="solid"/>
                      <a:round/>
                      <a:headEnd type="none" w="med" len="med"/>
                      <a:tailEnd type="none" w="med" len="med"/>
                    </a:lnL>
                    <a:lnR w="76200" cap="flat" cmpd="sng" algn="ctr">
                      <a:solidFill>
                        <a:srgbClr val="CF7A65"/>
                      </a:solidFill>
                      <a:prstDash val="solid"/>
                      <a:round/>
                      <a:headEnd type="none" w="med" len="med"/>
                      <a:tailEnd type="none" w="med" len="med"/>
                    </a:lnR>
                    <a:lnT w="76200" cap="flat" cmpd="sng" algn="ctr">
                      <a:solidFill>
                        <a:srgbClr val="FF0000"/>
                      </a:solidFill>
                      <a:prstDash val="solid"/>
                      <a:round/>
                      <a:headEnd type="none" w="med" len="med"/>
                      <a:tailEnd type="none" w="med" len="med"/>
                    </a:lnT>
                    <a:lnB w="76200" cap="flat" cmpd="sng" algn="ctr">
                      <a:solidFill>
                        <a:srgbClr val="FF0000"/>
                      </a:solidFill>
                      <a:prstDash val="solid"/>
                      <a:round/>
                      <a:headEnd type="none" w="med" len="med"/>
                      <a:tailEnd type="none" w="med" len="med"/>
                    </a:lnB>
                    <a:solidFill>
                      <a:schemeClr val="bg1"/>
                    </a:solidFill>
                  </a:tcPr>
                </a:tc>
                <a:tc>
                  <a:txBody>
                    <a:bodyPr/>
                    <a:lstStyle/>
                    <a:p>
                      <a:pPr algn="ctr"/>
                      <a:r>
                        <a:rPr lang="en-US" sz="3900" b="1" dirty="0">
                          <a:solidFill>
                            <a:srgbClr val="00B050"/>
                          </a:solidFill>
                        </a:rPr>
                        <a:t>X</a:t>
                      </a:r>
                    </a:p>
                  </a:txBody>
                  <a:tcPr>
                    <a:lnL w="76200" cap="flat" cmpd="sng" algn="ctr">
                      <a:solidFill>
                        <a:srgbClr val="CF7A65"/>
                      </a:solidFill>
                      <a:prstDash val="solid"/>
                      <a:round/>
                      <a:headEnd type="none" w="med" len="med"/>
                      <a:tailEnd type="none" w="med" len="med"/>
                    </a:lnL>
                    <a:lnR w="76200" cap="flat" cmpd="sng" algn="ctr">
                      <a:solidFill>
                        <a:srgbClr val="3333FF"/>
                      </a:solidFill>
                      <a:prstDash val="solid"/>
                      <a:round/>
                      <a:headEnd type="none" w="med" len="med"/>
                      <a:tailEnd type="none" w="med" len="med"/>
                    </a:lnR>
                    <a:lnT w="76200" cap="flat" cmpd="sng" algn="ctr">
                      <a:solidFill>
                        <a:srgbClr val="CF7A65"/>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968477368"/>
                  </a:ext>
                </a:extLst>
              </a:tr>
              <a:tr h="685800">
                <a:tc>
                  <a:txBody>
                    <a:bodyPr/>
                    <a:lstStyle/>
                    <a:p>
                      <a:pPr algn="ctr"/>
                      <a:r>
                        <a:rPr lang="en-US" sz="3900" b="1"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vi-VN" sz="3900" b="1" dirty="0">
                          <a:solidFill>
                            <a:schemeClr val="tx1"/>
                          </a:solidFill>
                        </a:rPr>
                        <a:t>U</a:t>
                      </a:r>
                      <a:endParaRPr lang="en-US" sz="3900" b="1" dirty="0">
                        <a:solidFill>
                          <a:schemeClr val="tx1"/>
                        </a:solidFill>
                      </a:endParaRPr>
                    </a:p>
                  </a:txBody>
                  <a:tcPr>
                    <a:lnL w="12700" cap="flat" cmpd="sng" algn="ctr">
                      <a:solidFill>
                        <a:schemeClr val="tx1"/>
                      </a:solidFill>
                      <a:prstDash val="solid"/>
                      <a:round/>
                      <a:headEnd type="none" w="med" len="med"/>
                      <a:tailEnd type="none" w="med" len="med"/>
                    </a:lnL>
                    <a:lnR w="76200" cap="flat" cmpd="sng" algn="ctr">
                      <a:solidFill>
                        <a:srgbClr val="3333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rgbClr val="FF0000"/>
                          </a:solidFill>
                        </a:rPr>
                        <a:t>N</a:t>
                      </a:r>
                    </a:p>
                  </a:txBody>
                  <a:tcPr>
                    <a:lnL w="76200" cap="flat" cmpd="sng" algn="ctr">
                      <a:solidFill>
                        <a:srgbClr val="3333FF"/>
                      </a:solidFill>
                      <a:prstDash val="solid"/>
                      <a:round/>
                      <a:headEnd type="none" w="med" len="med"/>
                      <a:tailEnd type="none" w="med" len="med"/>
                    </a:lnL>
                    <a:lnR w="76200" cap="flat" cmpd="sng" algn="ctr">
                      <a:solidFill>
                        <a:srgbClr val="3333FF"/>
                      </a:solid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sz="3900" b="1" dirty="0">
                          <a:solidFill>
                            <a:schemeClr val="tx1"/>
                          </a:solidFill>
                        </a:rPr>
                        <a:t>O</a:t>
                      </a:r>
                    </a:p>
                  </a:txBody>
                  <a:tcPr>
                    <a:lnL w="76200" cap="flat" cmpd="sng" algn="ctr">
                      <a:solidFill>
                        <a:srgbClr val="3333FF"/>
                      </a:solidFill>
                      <a:prstDash val="solid"/>
                      <a:round/>
                      <a:headEnd type="none" w="med" len="med"/>
                      <a:tailEnd type="none" w="med" len="med"/>
                    </a:lnL>
                    <a:lnR w="76200" cap="flat" cmpd="sng" algn="ctr">
                      <a:solidFill>
                        <a:srgbClr val="3333FF"/>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rgbClr val="FF0000"/>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A</a:t>
                      </a:r>
                    </a:p>
                  </a:txBody>
                  <a:tcPr>
                    <a:lnL w="76200" cap="flat" cmpd="sng" algn="ctr">
                      <a:solidFill>
                        <a:srgbClr val="3333FF"/>
                      </a:solidFill>
                      <a:prstDash val="solid"/>
                      <a:round/>
                      <a:headEnd type="none" w="med" len="med"/>
                      <a:tailEnd type="none" w="med" len="med"/>
                    </a:lnL>
                    <a:lnR w="76200" cap="flat" cmpd="sng" algn="ctr">
                      <a:solidFill>
                        <a:srgbClr val="3333FF"/>
                      </a:solidFill>
                      <a:prstDash val="solid"/>
                      <a:round/>
                      <a:headEnd type="none" w="med" len="med"/>
                      <a:tailEnd type="none" w="med" len="med"/>
                    </a:lnR>
                    <a:lnT w="76200" cap="flat" cmpd="sng" algn="ctr">
                      <a:solidFill>
                        <a:srgbClr val="3333FF"/>
                      </a:solidFill>
                      <a:prstDash val="solid"/>
                      <a:round/>
                      <a:headEnd type="none" w="med" len="med"/>
                      <a:tailEnd type="none" w="med" len="med"/>
                    </a:lnT>
                    <a:lnB w="76200" cap="flat" cmpd="sng" algn="ctr">
                      <a:solidFill>
                        <a:srgbClr val="FF0000"/>
                      </a:solidFill>
                      <a:prstDash val="solid"/>
                      <a:round/>
                      <a:headEnd type="none" w="med" len="med"/>
                      <a:tailEnd type="none" w="med" len="med"/>
                    </a:lnB>
                    <a:solidFill>
                      <a:srgbClr val="FFFF00"/>
                    </a:solidFill>
                  </a:tcPr>
                </a:tc>
                <a:tc>
                  <a:txBody>
                    <a:bodyPr/>
                    <a:lstStyle/>
                    <a:p>
                      <a:pPr algn="ctr"/>
                      <a:r>
                        <a:rPr lang="en-US" sz="3900" b="1" dirty="0">
                          <a:solidFill>
                            <a:schemeClr val="tx1"/>
                          </a:solidFill>
                        </a:rPr>
                        <a:t>D</a:t>
                      </a:r>
                    </a:p>
                  </a:txBody>
                  <a:tcPr>
                    <a:lnL w="76200" cap="flat" cmpd="sng" algn="ctr">
                      <a:solidFill>
                        <a:srgbClr val="3333FF"/>
                      </a:solidFill>
                      <a:prstDash val="solid"/>
                      <a:round/>
                      <a:headEnd type="none" w="med" len="med"/>
                      <a:tailEnd type="none" w="med" len="med"/>
                    </a:lnL>
                    <a:lnR w="76200" cap="flat" cmpd="sng" algn="ctr">
                      <a:solidFill>
                        <a:srgbClr val="00B0F0"/>
                      </a:solidFill>
                      <a:prstDash val="solid"/>
                      <a:round/>
                      <a:headEnd type="none" w="med" len="med"/>
                      <a:tailEnd type="none" w="med" len="med"/>
                    </a:lnR>
                    <a:lnT w="76200" cap="flat" cmpd="sng" algn="ctr">
                      <a:solidFill>
                        <a:srgbClr val="FF0000"/>
                      </a:solidFill>
                      <a:prstDash val="solid"/>
                      <a:round/>
                      <a:headEnd type="none" w="med" len="med"/>
                      <a:tailEnd type="none" w="med" len="med"/>
                    </a:lnT>
                    <a:lnB w="76200" cap="flat" cmpd="sng" algn="ctr">
                      <a:solidFill>
                        <a:srgbClr val="FF0000"/>
                      </a:solidFill>
                      <a:prstDash val="solid"/>
                      <a:round/>
                      <a:headEnd type="none" w="med" len="med"/>
                      <a:tailEnd type="none" w="med" len="med"/>
                    </a:lnB>
                    <a:solidFill>
                      <a:srgbClr val="FFFF00"/>
                    </a:solidFill>
                  </a:tcPr>
                </a:tc>
                <a:tc>
                  <a:txBody>
                    <a:bodyPr/>
                    <a:lstStyle/>
                    <a:p>
                      <a:pPr algn="ctr"/>
                      <a:r>
                        <a:rPr lang="en-US" sz="3900" b="1" dirty="0">
                          <a:solidFill>
                            <a:schemeClr val="tx1"/>
                          </a:solidFill>
                        </a:rPr>
                        <a:t>E</a:t>
                      </a:r>
                    </a:p>
                  </a:txBody>
                  <a:tcPr>
                    <a:lnL w="76200" cap="flat" cmpd="sng" algn="ctr">
                      <a:solidFill>
                        <a:srgbClr val="00B0F0"/>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rgbClr val="FF0000"/>
                      </a:solidFill>
                      <a:prstDash val="solid"/>
                      <a:round/>
                      <a:headEnd type="none" w="med" len="med"/>
                      <a:tailEnd type="none" w="med" len="med"/>
                    </a:lnT>
                    <a:lnB w="76200" cap="flat" cmpd="sng" algn="ctr">
                      <a:solidFill>
                        <a:srgbClr val="FF0000"/>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rgbClr val="FF0000"/>
                      </a:solidFill>
                      <a:prstDash val="solid"/>
                      <a:round/>
                      <a:headEnd type="none" w="med" len="med"/>
                      <a:tailEnd type="none" w="med" len="med"/>
                    </a:lnT>
                    <a:lnB w="76200" cap="flat" cmpd="sng" algn="ctr">
                      <a:solidFill>
                        <a:srgbClr val="FF0000"/>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S</a:t>
                      </a:r>
                    </a:p>
                  </a:txBody>
                  <a:tcPr>
                    <a:lnL w="12700" cap="flat" cmpd="sng" algn="ctr">
                      <a:solidFill>
                        <a:schemeClr val="tx1"/>
                      </a:solidFill>
                      <a:prstDash val="solid"/>
                      <a:round/>
                      <a:headEnd type="none" w="med" len="med"/>
                      <a:tailEnd type="none" w="med" len="med"/>
                    </a:lnL>
                    <a:lnR w="76200" cap="flat" cmpd="sng" algn="ctr">
                      <a:solidFill>
                        <a:srgbClr val="CF7A65"/>
                      </a:solidFill>
                      <a:prstDash val="solid"/>
                      <a:round/>
                      <a:headEnd type="none" w="med" len="med"/>
                      <a:tailEnd type="none" w="med" len="med"/>
                    </a:lnR>
                    <a:lnT w="762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rgbClr val="00B050"/>
                          </a:solidFill>
                        </a:rPr>
                        <a:t>A</a:t>
                      </a:r>
                    </a:p>
                  </a:txBody>
                  <a:tcPr>
                    <a:lnL w="76200" cap="flat" cmpd="sng" algn="ctr">
                      <a:solidFill>
                        <a:srgbClr val="CF7A65"/>
                      </a:solidFill>
                      <a:prstDash val="solid"/>
                      <a:round/>
                      <a:headEnd type="none" w="med" len="med"/>
                      <a:tailEnd type="none" w="med" len="med"/>
                    </a:lnL>
                    <a:lnR w="76200" cap="flat" cmpd="sng" algn="ctr">
                      <a:solidFill>
                        <a:srgbClr val="3333FF"/>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rgbClr val="3333FF"/>
                      </a:solidFill>
                      <a:prstDash val="solid"/>
                      <a:round/>
                      <a:headEnd type="none" w="med" len="med"/>
                      <a:tailEnd type="none" w="med" len="med"/>
                    </a:lnB>
                    <a:solidFill>
                      <a:srgbClr val="FFFF00"/>
                    </a:solidFill>
                  </a:tcPr>
                </a:tc>
                <a:extLst>
                  <a:ext uri="{0D108BD9-81ED-4DB2-BD59-A6C34878D82A}">
                    <a16:rowId xmlns:a16="http://schemas.microsoft.com/office/drawing/2014/main" val="738760686"/>
                  </a:ext>
                </a:extLst>
              </a:tr>
              <a:tr h="685800">
                <a:tc>
                  <a:txBody>
                    <a:bodyPr/>
                    <a:lstStyle/>
                    <a:p>
                      <a:pPr algn="ctr"/>
                      <a:r>
                        <a:rPr lang="en-US" sz="3900" b="1" dirty="0">
                          <a:solidFill>
                            <a:schemeClr val="tx1"/>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rgbClr val="FF0000"/>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X</a:t>
                      </a:r>
                    </a:p>
                  </a:txBody>
                  <a:tcPr>
                    <a:lnL w="12700" cap="flat" cmpd="sng" algn="ctr">
                      <a:solidFill>
                        <a:schemeClr val="tx1"/>
                      </a:solidFill>
                      <a:prstDash val="solid"/>
                      <a:round/>
                      <a:headEnd type="none" w="med" len="med"/>
                      <a:tailEnd type="none" w="med" len="med"/>
                    </a:lnL>
                    <a:lnR w="762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rgbClr val="FF0000"/>
                      </a:solidFill>
                      <a:prstDash val="solid"/>
                      <a:round/>
                      <a:headEnd type="none" w="med" len="med"/>
                      <a:tailEnd type="none" w="med" len="med"/>
                    </a:lnB>
                    <a:solidFill>
                      <a:srgbClr val="FFFF00"/>
                    </a:solidFill>
                  </a:tcPr>
                </a:tc>
                <a:tc>
                  <a:txBody>
                    <a:bodyPr/>
                    <a:lstStyle/>
                    <a:p>
                      <a:pPr algn="ctr"/>
                      <a:r>
                        <a:rPr lang="en-US" sz="3900" b="1" dirty="0">
                          <a:solidFill>
                            <a:srgbClr val="FF0000"/>
                          </a:solidFill>
                        </a:rPr>
                        <a:t>A</a:t>
                      </a:r>
                    </a:p>
                  </a:txBody>
                  <a:tcPr>
                    <a:lnL w="76200" cap="flat" cmpd="sng" algn="ctr">
                      <a:solidFill>
                        <a:srgbClr val="FF0000"/>
                      </a:solidFill>
                      <a:prstDash val="solid"/>
                      <a:round/>
                      <a:headEnd type="none" w="med" len="med"/>
                      <a:tailEnd type="none" w="med" len="med"/>
                    </a:lnL>
                    <a:lnR w="76200" cap="flat" cmpd="sng" algn="ctr">
                      <a:solidFill>
                        <a:srgbClr val="3333FF"/>
                      </a:solidFill>
                      <a:prstDash val="solid"/>
                      <a:round/>
                      <a:headEnd type="none" w="med" len="med"/>
                      <a:tailEnd type="none" w="med" len="med"/>
                    </a:lnR>
                    <a:lnT w="76200" cap="flat" cmpd="sng" algn="ctr">
                      <a:solidFill>
                        <a:srgbClr val="FF0000"/>
                      </a:solidFill>
                      <a:prstDash val="solid"/>
                      <a:round/>
                      <a:headEnd type="none" w="med" len="med"/>
                      <a:tailEnd type="none" w="med" len="med"/>
                    </a:lnT>
                    <a:lnB w="762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lang="en-US" sz="3900" b="1" dirty="0">
                          <a:solidFill>
                            <a:schemeClr val="tx1"/>
                          </a:solidFill>
                        </a:rPr>
                        <a:t>T</a:t>
                      </a:r>
                    </a:p>
                  </a:txBody>
                  <a:tcPr>
                    <a:lnL w="76200" cap="flat" cmpd="sng" algn="ctr">
                      <a:solidFill>
                        <a:srgbClr val="3333FF"/>
                      </a:solidFill>
                      <a:prstDash val="solid"/>
                      <a:round/>
                      <a:headEnd type="none" w="med" len="med"/>
                      <a:tailEnd type="none" w="med" len="med"/>
                    </a:lnL>
                    <a:lnR w="76200" cap="flat" cmpd="sng" algn="ctr">
                      <a:solidFill>
                        <a:srgbClr val="3333FF"/>
                      </a:solidFill>
                      <a:prstDash val="solid"/>
                      <a:round/>
                      <a:headEnd type="none" w="med" len="med"/>
                      <a:tailEnd type="none" w="med" len="med"/>
                    </a:lnR>
                    <a:lnT w="76200" cap="flat" cmpd="sng" algn="ctr">
                      <a:solidFill>
                        <a:srgbClr val="FF0000"/>
                      </a:solidFill>
                      <a:prstDash val="solid"/>
                      <a:round/>
                      <a:headEnd type="none" w="med" len="med"/>
                      <a:tailEnd type="none" w="med" len="med"/>
                    </a:lnT>
                    <a:lnB w="76200" cap="flat" cmpd="sng" algn="ctr">
                      <a:solidFill>
                        <a:srgbClr val="FF0000"/>
                      </a:solidFill>
                      <a:prstDash val="solid"/>
                      <a:round/>
                      <a:headEnd type="none" w="med" len="med"/>
                      <a:tailEnd type="none" w="med" len="med"/>
                    </a:lnB>
                    <a:solidFill>
                      <a:srgbClr val="FFFF00"/>
                    </a:solidFill>
                  </a:tcPr>
                </a:tc>
                <a:tc>
                  <a:txBody>
                    <a:bodyPr/>
                    <a:lstStyle/>
                    <a:p>
                      <a:pPr algn="ctr"/>
                      <a:r>
                        <a:rPr lang="en-US" sz="3900" b="1" dirty="0">
                          <a:solidFill>
                            <a:schemeClr val="tx1"/>
                          </a:solidFill>
                        </a:rPr>
                        <a:t>H</a:t>
                      </a:r>
                    </a:p>
                  </a:txBody>
                  <a:tcPr>
                    <a:lnL w="76200" cap="flat" cmpd="sng" algn="ctr">
                      <a:solidFill>
                        <a:srgbClr val="3333FF"/>
                      </a:solidFill>
                      <a:prstDash val="solid"/>
                      <a:round/>
                      <a:headEnd type="none" w="med" len="med"/>
                      <a:tailEnd type="none" w="med" len="med"/>
                    </a:lnL>
                    <a:lnR w="76200" cap="flat" cmpd="sng" algn="ctr">
                      <a:solidFill>
                        <a:srgbClr val="3333FF"/>
                      </a:solidFill>
                      <a:prstDash val="solid"/>
                      <a:round/>
                      <a:headEnd type="none" w="med" len="med"/>
                      <a:tailEnd type="none" w="med" len="med"/>
                    </a:lnR>
                    <a:lnT w="76200" cap="flat" cmpd="sng" algn="ctr">
                      <a:solidFill>
                        <a:srgbClr val="FF0000"/>
                      </a:solidFill>
                      <a:prstDash val="solid"/>
                      <a:round/>
                      <a:headEnd type="none" w="med" len="med"/>
                      <a:tailEnd type="none" w="med" len="med"/>
                    </a:lnT>
                    <a:lnB w="76200" cap="flat" cmpd="sng" algn="ctr">
                      <a:solidFill>
                        <a:srgbClr val="FF0000"/>
                      </a:solidFill>
                      <a:prstDash val="solid"/>
                      <a:round/>
                      <a:headEnd type="none" w="med" len="med"/>
                      <a:tailEnd type="none" w="med" len="med"/>
                    </a:lnB>
                    <a:solidFill>
                      <a:srgbClr val="FFFF00"/>
                    </a:solidFill>
                  </a:tcPr>
                </a:tc>
                <a:tc>
                  <a:txBody>
                    <a:bodyPr/>
                    <a:lstStyle/>
                    <a:p>
                      <a:pPr algn="ctr"/>
                      <a:r>
                        <a:rPr lang="en-US" sz="3900" b="1" dirty="0">
                          <a:solidFill>
                            <a:schemeClr val="tx1"/>
                          </a:solidFill>
                        </a:rPr>
                        <a:t>A</a:t>
                      </a:r>
                    </a:p>
                  </a:txBody>
                  <a:tcPr>
                    <a:lnL w="76200" cap="flat" cmpd="sng" algn="ctr">
                      <a:solidFill>
                        <a:srgbClr val="3333FF"/>
                      </a:solidFill>
                      <a:prstDash val="solid"/>
                      <a:round/>
                      <a:headEnd type="none" w="med" len="med"/>
                      <a:tailEnd type="none" w="med" len="med"/>
                    </a:lnL>
                    <a:lnR w="76200" cap="flat" cmpd="sng" algn="ctr">
                      <a:solidFill>
                        <a:srgbClr val="00B0F0"/>
                      </a:solidFill>
                      <a:prstDash val="solid"/>
                      <a:round/>
                      <a:headEnd type="none" w="med" len="med"/>
                      <a:tailEnd type="none" w="med" len="med"/>
                    </a:lnR>
                    <a:lnT w="76200" cap="flat" cmpd="sng" algn="ctr">
                      <a:solidFill>
                        <a:srgbClr val="FF0000"/>
                      </a:solidFill>
                      <a:prstDash val="solid"/>
                      <a:round/>
                      <a:headEnd type="none" w="med" len="med"/>
                      <a:tailEnd type="none" w="med" len="med"/>
                    </a:lnT>
                    <a:lnB w="76200" cap="flat" cmpd="sng" algn="ctr">
                      <a:solidFill>
                        <a:srgbClr val="FF0000"/>
                      </a:solidFill>
                      <a:prstDash val="solid"/>
                      <a:round/>
                      <a:headEnd type="none" w="med" len="med"/>
                      <a:tailEnd type="none" w="med" len="med"/>
                    </a:lnB>
                    <a:solidFill>
                      <a:srgbClr val="FFFF00"/>
                    </a:solidFill>
                  </a:tcPr>
                </a:tc>
                <a:tc>
                  <a:txBody>
                    <a:bodyPr/>
                    <a:lstStyle/>
                    <a:p>
                      <a:pPr algn="ctr"/>
                      <a:r>
                        <a:rPr lang="en-US" sz="3900" b="1" dirty="0">
                          <a:solidFill>
                            <a:schemeClr val="tx1"/>
                          </a:solidFill>
                        </a:rPr>
                        <a:t>L</a:t>
                      </a:r>
                    </a:p>
                  </a:txBody>
                  <a:tcPr>
                    <a:lnL w="76200" cap="flat" cmpd="sng" algn="ctr">
                      <a:solidFill>
                        <a:srgbClr val="00B0F0"/>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rgbClr val="FF0000"/>
                      </a:solidFill>
                      <a:prstDash val="solid"/>
                      <a:round/>
                      <a:headEnd type="none" w="med" len="med"/>
                      <a:tailEnd type="none" w="med" len="med"/>
                    </a:lnT>
                    <a:lnB w="76200" cap="flat" cmpd="sng" algn="ctr">
                      <a:solidFill>
                        <a:srgbClr val="FF0000"/>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I</a:t>
                      </a:r>
                    </a:p>
                  </a:txBody>
                  <a:tcPr>
                    <a:lnL w="12700" cap="flat" cmpd="sng" algn="ctr">
                      <a:solidFill>
                        <a:schemeClr val="tx1"/>
                      </a:solidFill>
                      <a:prstDash val="solid"/>
                      <a:round/>
                      <a:headEnd type="none" w="med" len="med"/>
                      <a:tailEnd type="none" w="med" len="med"/>
                    </a:lnL>
                    <a:lnR w="76200" cap="flat" cmpd="sng" algn="ctr">
                      <a:solidFill>
                        <a:srgbClr val="FF0000"/>
                      </a:solidFill>
                      <a:prstDash val="solid"/>
                      <a:round/>
                      <a:headEnd type="none" w="med" len="med"/>
                      <a:tailEnd type="none" w="med" len="med"/>
                    </a:lnR>
                    <a:lnT w="76200" cap="flat" cmpd="sng" algn="ctr">
                      <a:solidFill>
                        <a:srgbClr val="FF0000"/>
                      </a:solidFill>
                      <a:prstDash val="solid"/>
                      <a:round/>
                      <a:headEnd type="none" w="med" len="med"/>
                      <a:tailEnd type="none" w="med" len="med"/>
                    </a:lnT>
                    <a:lnB w="76200" cap="flat" cmpd="sng" algn="ctr">
                      <a:solidFill>
                        <a:srgbClr val="FF0000"/>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O</a:t>
                      </a:r>
                    </a:p>
                  </a:txBody>
                  <a:tcPr>
                    <a:lnL w="76200" cap="flat" cmpd="sng" algn="ctr">
                      <a:solidFill>
                        <a:srgbClr val="FF0000"/>
                      </a:solidFill>
                      <a:prstDash val="solid"/>
                      <a:round/>
                      <a:headEnd type="none" w="med" len="med"/>
                      <a:tailEnd type="none" w="med" len="med"/>
                    </a:lnL>
                    <a:lnR w="76200" cap="flat" cmpd="sng" algn="ctr">
                      <a:solidFill>
                        <a:srgbClr val="CF7A65"/>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rgbClr val="FF0000"/>
                      </a:solidFill>
                      <a:prstDash val="solid"/>
                      <a:round/>
                      <a:headEnd type="none" w="med" len="med"/>
                      <a:tailEnd type="none" w="med" len="med"/>
                    </a:lnB>
                    <a:solidFill>
                      <a:schemeClr val="bg1"/>
                    </a:solidFill>
                  </a:tcPr>
                </a:tc>
                <a:tc>
                  <a:txBody>
                    <a:bodyPr/>
                    <a:lstStyle/>
                    <a:p>
                      <a:pPr algn="ctr"/>
                      <a:r>
                        <a:rPr lang="en-US" sz="3900" b="1" dirty="0">
                          <a:solidFill>
                            <a:srgbClr val="00B050"/>
                          </a:solidFill>
                        </a:rPr>
                        <a:t>C</a:t>
                      </a:r>
                    </a:p>
                  </a:txBody>
                  <a:tcPr>
                    <a:lnL w="76200" cap="flat" cmpd="sng" algn="ctr">
                      <a:solidFill>
                        <a:srgbClr val="CF7A65"/>
                      </a:solidFill>
                      <a:prstDash val="solid"/>
                      <a:round/>
                      <a:headEnd type="none" w="med" len="med"/>
                      <a:tailEnd type="none" w="med" len="med"/>
                    </a:lnL>
                    <a:lnR w="76200" cap="flat" cmpd="sng" algn="ctr">
                      <a:solidFill>
                        <a:srgbClr val="CF7A65"/>
                      </a:solidFill>
                      <a:prstDash val="solid"/>
                      <a:round/>
                      <a:headEnd type="none" w="med" len="med"/>
                      <a:tailEnd type="none" w="med" len="med"/>
                    </a:lnR>
                    <a:lnT w="76200" cap="flat" cmpd="sng" algn="ctr">
                      <a:solidFill>
                        <a:srgbClr val="3333F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789862362"/>
                  </a:ext>
                </a:extLst>
              </a:tr>
              <a:tr h="685800">
                <a:tc>
                  <a:txBody>
                    <a:bodyPr/>
                    <a:lstStyle/>
                    <a:p>
                      <a:pPr algn="ctr"/>
                      <a:r>
                        <a:rPr lang="en-US" sz="3900" b="1" dirty="0">
                          <a:solidFill>
                            <a:schemeClr val="tx1"/>
                          </a:solidFill>
                        </a:rPr>
                        <a:t>N</a:t>
                      </a:r>
                    </a:p>
                  </a:txBody>
                  <a:tcPr>
                    <a:lnL w="76200" cap="flat" cmpd="sng" algn="ctr">
                      <a:solidFill>
                        <a:srgbClr val="FF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rgbClr val="FF0000"/>
                      </a:solidFill>
                      <a:prstDash val="solid"/>
                      <a:round/>
                      <a:headEnd type="none" w="med" len="med"/>
                      <a:tailEnd type="none" w="med" len="med"/>
                    </a:lnT>
                    <a:lnB w="76200" cap="flat" cmpd="sng" algn="ctr">
                      <a:solidFill>
                        <a:srgbClr val="FF0000"/>
                      </a:solidFill>
                      <a:prstDash val="solid"/>
                      <a:round/>
                      <a:headEnd type="none" w="med" len="med"/>
                      <a:tailEnd type="none" w="med" len="med"/>
                    </a:lnB>
                    <a:solidFill>
                      <a:schemeClr val="bg1"/>
                    </a:solidFill>
                  </a:tcPr>
                </a:tc>
                <a:tc>
                  <a:txBody>
                    <a:bodyPr/>
                    <a:lstStyle/>
                    <a:p>
                      <a:pPr algn="ctr"/>
                      <a:r>
                        <a:rPr lang="en-US" sz="3900" b="1" kern="1200" dirty="0">
                          <a:solidFill>
                            <a:schemeClr val="tx1"/>
                          </a:solidFill>
                          <a:latin typeface="+mn-lt"/>
                          <a:ea typeface="+mn-ea"/>
                          <a:cs typeface="+mn-cs"/>
                        </a:rPr>
                        <a:t>A</a:t>
                      </a:r>
                    </a:p>
                  </a:txBody>
                  <a:tcPr>
                    <a:lnL w="12700" cap="flat" cmpd="sng" algn="ctr">
                      <a:solidFill>
                        <a:schemeClr val="tx1"/>
                      </a:solidFill>
                      <a:prstDash val="solid"/>
                      <a:round/>
                      <a:headEnd type="none" w="med" len="med"/>
                      <a:tailEnd type="none" w="med" len="med"/>
                    </a:lnL>
                    <a:lnR w="76200" cap="flat" cmpd="sng" algn="ctr">
                      <a:solidFill>
                        <a:srgbClr val="3333FF"/>
                      </a:solidFill>
                      <a:prstDash val="solid"/>
                      <a:round/>
                      <a:headEnd type="none" w="med" len="med"/>
                      <a:tailEnd type="none" w="med" len="med"/>
                    </a:lnR>
                    <a:lnT w="76200" cap="flat" cmpd="sng" algn="ctr">
                      <a:solidFill>
                        <a:srgbClr val="FF0000"/>
                      </a:solidFill>
                      <a:prstDash val="solid"/>
                      <a:round/>
                      <a:headEnd type="none" w="med" len="med"/>
                      <a:tailEnd type="none" w="med" len="med"/>
                    </a:lnT>
                    <a:lnB w="76200" cap="flat" cmpd="sng" algn="ctr">
                      <a:solidFill>
                        <a:srgbClr val="FF0000"/>
                      </a:solidFill>
                      <a:prstDash val="solid"/>
                      <a:round/>
                      <a:headEnd type="none" w="med" len="med"/>
                      <a:tailEnd type="none" w="med" len="med"/>
                    </a:lnB>
                    <a:solidFill>
                      <a:srgbClr val="FFFF00"/>
                    </a:solidFill>
                  </a:tcPr>
                </a:tc>
                <a:tc>
                  <a:txBody>
                    <a:bodyPr/>
                    <a:lstStyle/>
                    <a:p>
                      <a:pPr algn="ctr"/>
                      <a:r>
                        <a:rPr lang="en-US" sz="3900" b="1" dirty="0">
                          <a:solidFill>
                            <a:srgbClr val="FF0000"/>
                          </a:solidFill>
                        </a:rPr>
                        <a:t>T</a:t>
                      </a:r>
                    </a:p>
                  </a:txBody>
                  <a:tcPr>
                    <a:lnL w="76200" cap="flat" cmpd="sng" algn="ctr">
                      <a:solidFill>
                        <a:srgbClr val="3333FF"/>
                      </a:solidFill>
                      <a:prstDash val="solid"/>
                      <a:round/>
                      <a:headEnd type="none" w="med" len="med"/>
                      <a:tailEnd type="none" w="med" len="med"/>
                    </a:lnL>
                    <a:lnR w="76200" cap="flat" cmpd="sng" algn="ctr">
                      <a:solidFill>
                        <a:srgbClr val="3333FF"/>
                      </a:solidFill>
                      <a:prstDash val="solid"/>
                      <a:round/>
                      <a:headEnd type="none" w="med" len="med"/>
                      <a:tailEnd type="none" w="med" len="med"/>
                    </a:lnR>
                    <a:lnT w="76200" cap="flat" cmpd="sng" algn="ctr">
                      <a:solidFill>
                        <a:srgbClr val="FF0000"/>
                      </a:solidFill>
                      <a:prstDash val="solid"/>
                      <a:round/>
                      <a:headEnd type="none" w="med" len="med"/>
                      <a:tailEnd type="none" w="med" len="med"/>
                    </a:lnT>
                    <a:lnB w="762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3900" b="1" dirty="0">
                          <a:solidFill>
                            <a:schemeClr val="tx1"/>
                          </a:solidFill>
                        </a:rPr>
                        <a:t>H</a:t>
                      </a:r>
                    </a:p>
                  </a:txBody>
                  <a:tcPr>
                    <a:lnL w="76200" cap="flat" cmpd="sng" algn="ctr">
                      <a:solidFill>
                        <a:srgbClr val="3333FF"/>
                      </a:solidFill>
                      <a:prstDash val="solid"/>
                      <a:round/>
                      <a:headEnd type="none" w="med" len="med"/>
                      <a:tailEnd type="none" w="med" len="med"/>
                    </a:lnL>
                    <a:lnR w="76200" cap="flat" cmpd="sng" algn="ctr">
                      <a:solidFill>
                        <a:srgbClr val="3333FF"/>
                      </a:solidFill>
                      <a:prstDash val="solid"/>
                      <a:round/>
                      <a:headEnd type="none" w="med" len="med"/>
                      <a:tailEnd type="none" w="med" len="med"/>
                    </a:lnR>
                    <a:lnT w="76200" cap="flat" cmpd="sng" algn="ctr">
                      <a:solidFill>
                        <a:srgbClr val="FF0000"/>
                      </a:solidFill>
                      <a:prstDash val="solid"/>
                      <a:round/>
                      <a:headEnd type="none" w="med" len="med"/>
                      <a:tailEnd type="none" w="med" len="med"/>
                    </a:lnT>
                    <a:lnB w="76200" cap="flat" cmpd="sng" algn="ctr">
                      <a:solidFill>
                        <a:srgbClr val="FF0000"/>
                      </a:solidFill>
                      <a:prstDash val="solid"/>
                      <a:round/>
                      <a:headEnd type="none" w="med" len="med"/>
                      <a:tailEnd type="none" w="med" len="med"/>
                    </a:lnB>
                    <a:solidFill>
                      <a:srgbClr val="FFFF00"/>
                    </a:solidFill>
                  </a:tcPr>
                </a:tc>
                <a:tc>
                  <a:txBody>
                    <a:bodyPr/>
                    <a:lstStyle/>
                    <a:p>
                      <a:pPr algn="ctr"/>
                      <a:r>
                        <a:rPr lang="en-US" sz="3900" b="1" dirty="0">
                          <a:solidFill>
                            <a:schemeClr val="tx1"/>
                          </a:solidFill>
                        </a:rPr>
                        <a:t>A</a:t>
                      </a:r>
                    </a:p>
                  </a:txBody>
                  <a:tcPr>
                    <a:lnL w="76200" cap="flat" cmpd="sng" algn="ctr">
                      <a:solidFill>
                        <a:srgbClr val="3333FF"/>
                      </a:solidFill>
                      <a:prstDash val="solid"/>
                      <a:round/>
                      <a:headEnd type="none" w="med" len="med"/>
                      <a:tailEnd type="none" w="med" len="med"/>
                    </a:lnL>
                    <a:lnR w="76200" cap="flat" cmpd="sng" algn="ctr">
                      <a:solidFill>
                        <a:srgbClr val="3333FF"/>
                      </a:solidFill>
                      <a:prstDash val="solid"/>
                      <a:round/>
                      <a:headEnd type="none" w="med" len="med"/>
                      <a:tailEnd type="none" w="med" len="med"/>
                    </a:lnR>
                    <a:lnT w="76200" cap="flat" cmpd="sng" algn="ctr">
                      <a:solidFill>
                        <a:srgbClr val="FF0000"/>
                      </a:solidFill>
                      <a:prstDash val="solid"/>
                      <a:round/>
                      <a:headEnd type="none" w="med" len="med"/>
                      <a:tailEnd type="none" w="med" len="med"/>
                    </a:lnT>
                    <a:lnB w="76200" cap="flat" cmpd="sng" algn="ctr">
                      <a:solidFill>
                        <a:srgbClr val="FF0000"/>
                      </a:solidFill>
                      <a:prstDash val="solid"/>
                      <a:round/>
                      <a:headEnd type="none" w="med" len="med"/>
                      <a:tailEnd type="none" w="med" len="med"/>
                    </a:lnB>
                    <a:solidFill>
                      <a:srgbClr val="FFFF00"/>
                    </a:solidFill>
                  </a:tcPr>
                </a:tc>
                <a:tc>
                  <a:txBody>
                    <a:bodyPr/>
                    <a:lstStyle/>
                    <a:p>
                      <a:pPr algn="ctr"/>
                      <a:r>
                        <a:rPr lang="en-US" sz="3900" b="1" dirty="0">
                          <a:solidFill>
                            <a:schemeClr val="tx1"/>
                          </a:solidFill>
                        </a:rPr>
                        <a:t>N</a:t>
                      </a:r>
                    </a:p>
                  </a:txBody>
                  <a:tcPr>
                    <a:lnL w="76200" cap="flat" cmpd="sng" algn="ctr">
                      <a:solidFill>
                        <a:srgbClr val="3333FF"/>
                      </a:solidFill>
                      <a:prstDash val="solid"/>
                      <a:round/>
                      <a:headEnd type="none" w="med" len="med"/>
                      <a:tailEnd type="none" w="med" len="med"/>
                    </a:lnL>
                    <a:lnR w="76200" cap="flat" cmpd="sng" algn="ctr">
                      <a:solidFill>
                        <a:srgbClr val="00B0F0"/>
                      </a:solidFill>
                      <a:prstDash val="solid"/>
                      <a:round/>
                      <a:headEnd type="none" w="med" len="med"/>
                      <a:tailEnd type="none" w="med" len="med"/>
                    </a:lnR>
                    <a:lnT w="76200" cap="flat" cmpd="sng" algn="ctr">
                      <a:solidFill>
                        <a:srgbClr val="FF0000"/>
                      </a:solidFill>
                      <a:prstDash val="solid"/>
                      <a:round/>
                      <a:headEnd type="none" w="med" len="med"/>
                      <a:tailEnd type="none" w="med" len="med"/>
                    </a:lnT>
                    <a:lnB w="76200" cap="flat" cmpd="sng" algn="ctr">
                      <a:solidFill>
                        <a:srgbClr val="FF0000"/>
                      </a:solidFill>
                      <a:prstDash val="solid"/>
                      <a:round/>
                      <a:headEnd type="none" w="med" len="med"/>
                      <a:tailEnd type="none" w="med" len="med"/>
                    </a:lnB>
                    <a:solidFill>
                      <a:srgbClr val="FFFF00"/>
                    </a:solidFill>
                  </a:tcPr>
                </a:tc>
                <a:tc>
                  <a:txBody>
                    <a:bodyPr/>
                    <a:lstStyle/>
                    <a:p>
                      <a:pPr algn="ctr"/>
                      <a:r>
                        <a:rPr lang="en-US" sz="3900" b="1" dirty="0">
                          <a:solidFill>
                            <a:schemeClr val="tx1"/>
                          </a:solidFill>
                        </a:rPr>
                        <a:t>A</a:t>
                      </a:r>
                    </a:p>
                  </a:txBody>
                  <a:tcPr>
                    <a:lnL w="76200" cap="flat" cmpd="sng" algn="ctr">
                      <a:solidFill>
                        <a:srgbClr val="00B0F0"/>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rgbClr val="FF0000"/>
                      </a:solidFill>
                      <a:prstDash val="solid"/>
                      <a:round/>
                      <a:headEnd type="none" w="med" len="med"/>
                      <a:tailEnd type="none" w="med" len="med"/>
                    </a:lnT>
                    <a:lnB w="76200" cap="flat" cmpd="sng" algn="ctr">
                      <a:solidFill>
                        <a:srgbClr val="FF0000"/>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rgbClr val="FF0000"/>
                      </a:solidFill>
                      <a:prstDash val="solid"/>
                      <a:round/>
                      <a:headEnd type="none" w="med" len="med"/>
                      <a:tailEnd type="none" w="med" len="med"/>
                    </a:lnT>
                    <a:lnB w="76200" cap="flat" cmpd="sng" algn="ctr">
                      <a:solidFill>
                        <a:srgbClr val="FF0000"/>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N</a:t>
                      </a:r>
                    </a:p>
                  </a:txBody>
                  <a:tcPr>
                    <a:lnL w="12700" cap="flat" cmpd="sng" algn="ctr">
                      <a:solidFill>
                        <a:schemeClr val="tx1"/>
                      </a:solidFill>
                      <a:prstDash val="solid"/>
                      <a:round/>
                      <a:headEnd type="none" w="med" len="med"/>
                      <a:tailEnd type="none" w="med" len="med"/>
                    </a:lnL>
                    <a:lnR w="76200" cap="flat" cmpd="sng" algn="ctr">
                      <a:solidFill>
                        <a:srgbClr val="CF7A65"/>
                      </a:solidFill>
                      <a:prstDash val="solid"/>
                      <a:round/>
                      <a:headEnd type="none" w="med" len="med"/>
                      <a:tailEnd type="none" w="med" len="med"/>
                    </a:lnR>
                    <a:lnT w="76200" cap="flat" cmpd="sng" algn="ctr">
                      <a:solidFill>
                        <a:srgbClr val="FF0000"/>
                      </a:solidFill>
                      <a:prstDash val="solid"/>
                      <a:round/>
                      <a:headEnd type="none" w="med" len="med"/>
                      <a:tailEnd type="none" w="med" len="med"/>
                    </a:lnT>
                    <a:lnB w="76200" cap="flat" cmpd="sng" algn="ctr">
                      <a:solidFill>
                        <a:srgbClr val="FF0000"/>
                      </a:solidFill>
                      <a:prstDash val="solid"/>
                      <a:round/>
                      <a:headEnd type="none" w="med" len="med"/>
                      <a:tailEnd type="none" w="med" len="med"/>
                    </a:lnB>
                    <a:solidFill>
                      <a:schemeClr val="bg1"/>
                    </a:solidFill>
                  </a:tcPr>
                </a:tc>
                <a:tc>
                  <a:txBody>
                    <a:bodyPr/>
                    <a:lstStyle/>
                    <a:p>
                      <a:pPr algn="ctr"/>
                      <a:r>
                        <a:rPr lang="en-US" sz="3900" b="1" dirty="0">
                          <a:solidFill>
                            <a:srgbClr val="00B050"/>
                          </a:solidFill>
                        </a:rPr>
                        <a:t>H</a:t>
                      </a:r>
                    </a:p>
                  </a:txBody>
                  <a:tcPr>
                    <a:lnL w="76200" cap="flat" cmpd="sng" algn="ctr">
                      <a:solidFill>
                        <a:srgbClr val="CF7A65"/>
                      </a:solidFill>
                      <a:prstDash val="solid"/>
                      <a:round/>
                      <a:headEnd type="none" w="med" len="med"/>
                      <a:tailEnd type="none" w="med" len="med"/>
                    </a:lnL>
                    <a:lnR w="76200" cap="flat" cmpd="sng" algn="ctr">
                      <a:solidFill>
                        <a:srgbClr val="CF7A65"/>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40178578"/>
                  </a:ext>
                </a:extLst>
              </a:tr>
              <a:tr h="685800">
                <a:tc>
                  <a:txBody>
                    <a:bodyPr/>
                    <a:lstStyle/>
                    <a:p>
                      <a:pPr algn="ctr"/>
                      <a:r>
                        <a:rPr lang="en-US" sz="3900" b="1" dirty="0">
                          <a:solidFill>
                            <a:schemeClr val="tx1"/>
                          </a:solidFill>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C</a:t>
                      </a:r>
                    </a:p>
                  </a:txBody>
                  <a:tcPr>
                    <a:lnL w="12700" cap="flat" cmpd="sng" algn="ctr">
                      <a:solidFill>
                        <a:schemeClr val="tx1"/>
                      </a:solidFill>
                      <a:prstDash val="solid"/>
                      <a:round/>
                      <a:headEnd type="none" w="med" len="med"/>
                      <a:tailEnd type="none" w="med" len="med"/>
                    </a:lnL>
                    <a:lnR w="76200" cap="flat" cmpd="sng" algn="ctr">
                      <a:solidFill>
                        <a:srgbClr val="3333FF"/>
                      </a:solidFill>
                      <a:prstDash val="solid"/>
                      <a:round/>
                      <a:headEnd type="none" w="med" len="med"/>
                      <a:tailEnd type="none" w="med" len="med"/>
                    </a:lnR>
                    <a:lnT w="762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3900" b="1" dirty="0">
                          <a:solidFill>
                            <a:srgbClr val="FF0000"/>
                          </a:solidFill>
                        </a:rPr>
                        <a:t>H</a:t>
                      </a:r>
                    </a:p>
                  </a:txBody>
                  <a:tcPr>
                    <a:lnL w="76200" cap="flat" cmpd="sng" algn="ctr">
                      <a:solidFill>
                        <a:srgbClr val="3333FF"/>
                      </a:solidFill>
                      <a:prstDash val="solid"/>
                      <a:round/>
                      <a:headEnd type="none" w="med" len="med"/>
                      <a:tailEnd type="none" w="med" len="med"/>
                    </a:lnL>
                    <a:lnR w="76200" cap="flat" cmpd="sng" algn="ctr">
                      <a:solidFill>
                        <a:srgbClr val="3333FF"/>
                      </a:solidFill>
                      <a:prstDash val="solid"/>
                      <a:round/>
                      <a:headEnd type="none" w="med" len="med"/>
                      <a:tailEnd type="none" w="med" len="med"/>
                    </a:lnR>
                    <a:lnT w="762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3900" b="1" dirty="0">
                          <a:solidFill>
                            <a:schemeClr val="tx1"/>
                          </a:solidFill>
                        </a:rPr>
                        <a:t>O</a:t>
                      </a:r>
                    </a:p>
                  </a:txBody>
                  <a:tcPr>
                    <a:lnL w="76200" cap="flat" cmpd="sng" algn="ctr">
                      <a:solidFill>
                        <a:srgbClr val="3333FF"/>
                      </a:solidFill>
                      <a:prstDash val="solid"/>
                      <a:round/>
                      <a:headEnd type="none" w="med" len="med"/>
                      <a:tailEnd type="none" w="med" len="med"/>
                    </a:lnL>
                    <a:lnR w="76200" cap="flat" cmpd="sng" algn="ctr">
                      <a:solidFill>
                        <a:srgbClr val="3333FF"/>
                      </a:solidFill>
                      <a:prstDash val="solid"/>
                      <a:round/>
                      <a:headEnd type="none" w="med" len="med"/>
                      <a:tailEnd type="none" w="med" len="med"/>
                    </a:lnR>
                    <a:lnT w="762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3900" b="1" dirty="0">
                          <a:solidFill>
                            <a:schemeClr val="tx1"/>
                          </a:solidFill>
                        </a:rPr>
                        <a:t>P</a:t>
                      </a:r>
                    </a:p>
                  </a:txBody>
                  <a:tcPr>
                    <a:lnL w="76200" cap="flat" cmpd="sng" algn="ctr">
                      <a:solidFill>
                        <a:srgbClr val="3333FF"/>
                      </a:solidFill>
                      <a:prstDash val="solid"/>
                      <a:round/>
                      <a:headEnd type="none" w="med" len="med"/>
                      <a:tailEnd type="none" w="med" len="med"/>
                    </a:lnL>
                    <a:lnR w="76200" cap="flat" cmpd="sng" algn="ctr">
                      <a:solidFill>
                        <a:srgbClr val="3333FF"/>
                      </a:solidFill>
                      <a:prstDash val="solid"/>
                      <a:round/>
                      <a:headEnd type="none" w="med" len="med"/>
                      <a:tailEnd type="none" w="med" len="med"/>
                    </a:lnR>
                    <a:lnT w="76200" cap="flat" cmpd="sng" algn="ctr">
                      <a:solidFill>
                        <a:srgbClr val="FF0000"/>
                      </a:solidFill>
                      <a:prstDash val="solid"/>
                      <a:round/>
                      <a:headEnd type="none" w="med" len="med"/>
                      <a:tailEnd type="none" w="med" len="med"/>
                    </a:lnT>
                    <a:lnB w="76200" cap="flat" cmpd="sng" algn="ctr">
                      <a:solidFill>
                        <a:srgbClr val="3333FF"/>
                      </a:solidFill>
                      <a:prstDash val="solid"/>
                      <a:round/>
                      <a:headEnd type="none" w="med" len="med"/>
                      <a:tailEnd type="none" w="med" len="med"/>
                    </a:lnB>
                    <a:solidFill>
                      <a:srgbClr val="FFFF00"/>
                    </a:solidFill>
                  </a:tcPr>
                </a:tc>
                <a:tc>
                  <a:txBody>
                    <a:bodyPr/>
                    <a:lstStyle/>
                    <a:p>
                      <a:pPr algn="ctr"/>
                      <a:r>
                        <a:rPr lang="en-US" sz="3900" b="1" dirty="0">
                          <a:solidFill>
                            <a:schemeClr val="tx1"/>
                          </a:solidFill>
                        </a:rPr>
                        <a:t>T</a:t>
                      </a:r>
                    </a:p>
                  </a:txBody>
                  <a:tcPr>
                    <a:lnL w="76200" cap="flat" cmpd="sng" algn="ctr">
                      <a:solidFill>
                        <a:srgbClr val="3333FF"/>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O</a:t>
                      </a:r>
                    </a:p>
                  </a:txBody>
                  <a:tcPr>
                    <a:lnL w="12700" cap="flat" cmpd="sng" algn="ctr">
                      <a:solidFill>
                        <a:schemeClr val="tx1"/>
                      </a:solidFill>
                      <a:prstDash val="solid"/>
                      <a:round/>
                      <a:headEnd type="none" w="med" len="med"/>
                      <a:tailEnd type="none" w="med" len="med"/>
                    </a:lnL>
                    <a:lnR w="76200" cap="flat" cmpd="sng" algn="ctr">
                      <a:solidFill>
                        <a:srgbClr val="CF7A65"/>
                      </a:solidFill>
                      <a:prstDash val="solid"/>
                      <a:round/>
                      <a:headEnd type="none" w="med" len="med"/>
                      <a:tailEnd type="none" w="med" len="med"/>
                    </a:lnR>
                    <a:lnT w="762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rgbClr val="00B050"/>
                          </a:solidFill>
                        </a:rPr>
                        <a:t>A</a:t>
                      </a:r>
                    </a:p>
                  </a:txBody>
                  <a:tcPr>
                    <a:lnL w="76200" cap="flat" cmpd="sng" algn="ctr">
                      <a:solidFill>
                        <a:srgbClr val="CF7A65"/>
                      </a:solidFill>
                      <a:prstDash val="solid"/>
                      <a:round/>
                      <a:headEnd type="none" w="med" len="med"/>
                      <a:tailEnd type="none" w="med" len="med"/>
                    </a:lnL>
                    <a:lnR w="76200" cap="flat" cmpd="sng" algn="ctr">
                      <a:solidFill>
                        <a:srgbClr val="CF7A65"/>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940419618"/>
                  </a:ext>
                </a:extLst>
              </a:tr>
              <a:tr h="685800">
                <a:tc>
                  <a:txBody>
                    <a:bodyPr/>
                    <a:lstStyle/>
                    <a:p>
                      <a:pPr algn="ctr"/>
                      <a:r>
                        <a:rPr lang="en-US" sz="3900" b="1"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H</a:t>
                      </a:r>
                    </a:p>
                  </a:txBody>
                  <a:tcPr>
                    <a:lnL w="12700" cap="flat" cmpd="sng" algn="ctr">
                      <a:solidFill>
                        <a:schemeClr val="tx1"/>
                      </a:solidFill>
                      <a:prstDash val="solid"/>
                      <a:round/>
                      <a:headEnd type="none" w="med" len="med"/>
                      <a:tailEnd type="none" w="med" len="med"/>
                    </a:lnL>
                    <a:lnR w="76200" cap="flat" cmpd="sng" algn="ctr">
                      <a:solidFill>
                        <a:srgbClr val="3333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3900" b="1" dirty="0">
                          <a:solidFill>
                            <a:srgbClr val="FF0000"/>
                          </a:solidFill>
                        </a:rPr>
                        <a:t>A</a:t>
                      </a:r>
                    </a:p>
                  </a:txBody>
                  <a:tcPr>
                    <a:lnL w="76200" cap="flat" cmpd="sng" algn="ctr">
                      <a:solidFill>
                        <a:srgbClr val="3333FF"/>
                      </a:solidFill>
                      <a:prstDash val="solid"/>
                      <a:round/>
                      <a:headEnd type="none" w="med" len="med"/>
                      <a:tailEnd type="none" w="med" len="med"/>
                    </a:lnL>
                    <a:lnR w="76200" cap="flat" cmpd="sng" algn="ctr">
                      <a:solidFill>
                        <a:srgbClr val="3333FF"/>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3900" b="1" dirty="0">
                          <a:solidFill>
                            <a:schemeClr val="tx1"/>
                          </a:solidFill>
                        </a:rPr>
                        <a:t>M</a:t>
                      </a:r>
                    </a:p>
                  </a:txBody>
                  <a:tcPr>
                    <a:lnL w="76200" cap="flat" cmpd="sng" algn="ctr">
                      <a:solidFill>
                        <a:srgbClr val="3333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3900" b="1" dirty="0">
                          <a:solidFill>
                            <a:schemeClr val="tx1"/>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0" cap="flat" cmpd="sng" algn="ctr">
                      <a:solidFill>
                        <a:srgbClr val="3333F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U</a:t>
                      </a:r>
                    </a:p>
                  </a:txBody>
                  <a:tcPr>
                    <a:lnL w="12700" cap="flat" cmpd="sng" algn="ctr">
                      <a:solidFill>
                        <a:schemeClr val="tx1"/>
                      </a:solidFill>
                      <a:prstDash val="solid"/>
                      <a:round/>
                      <a:headEnd type="none" w="med" len="med"/>
                      <a:tailEnd type="none" w="med" len="med"/>
                    </a:lnL>
                    <a:lnR w="76200" cap="flat" cmpd="sng" algn="ctr">
                      <a:solidFill>
                        <a:srgbClr val="CF7A65"/>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rgbClr val="00B050"/>
                          </a:solidFill>
                        </a:rPr>
                        <a:t>R</a:t>
                      </a:r>
                    </a:p>
                  </a:txBody>
                  <a:tcPr>
                    <a:lnL w="76200" cap="flat" cmpd="sng" algn="ctr">
                      <a:solidFill>
                        <a:srgbClr val="CF7A65"/>
                      </a:solidFill>
                      <a:prstDash val="solid"/>
                      <a:round/>
                      <a:headEnd type="none" w="med" len="med"/>
                      <a:tailEnd type="none" w="med" len="med"/>
                    </a:lnL>
                    <a:lnR w="76200" cap="flat" cmpd="sng" algn="ctr">
                      <a:solidFill>
                        <a:srgbClr val="CF7A65"/>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820034817"/>
                  </a:ext>
                </a:extLst>
              </a:tr>
              <a:tr h="685800">
                <a:tc>
                  <a:txBody>
                    <a:bodyPr/>
                    <a:lstStyle/>
                    <a:p>
                      <a:pPr algn="ctr"/>
                      <a:r>
                        <a:rPr lang="en-US" sz="3900" b="1" dirty="0">
                          <a:solidFill>
                            <a:schemeClr val="tx1"/>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E</a:t>
                      </a:r>
                    </a:p>
                  </a:txBody>
                  <a:tcPr>
                    <a:lnL w="12700" cap="flat" cmpd="sng" algn="ctr">
                      <a:solidFill>
                        <a:schemeClr val="tx1"/>
                      </a:solidFill>
                      <a:prstDash val="solid"/>
                      <a:round/>
                      <a:headEnd type="none" w="med" len="med"/>
                      <a:tailEnd type="none" w="med" len="med"/>
                    </a:lnL>
                    <a:lnR w="76200" cap="flat" cmpd="sng" algn="ctr">
                      <a:solidFill>
                        <a:srgbClr val="3333FF"/>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3900" b="1" dirty="0">
                          <a:solidFill>
                            <a:srgbClr val="FF0000"/>
                          </a:solidFill>
                        </a:rPr>
                        <a:t>N</a:t>
                      </a:r>
                    </a:p>
                  </a:txBody>
                  <a:tcPr>
                    <a:lnL w="76200" cap="flat" cmpd="sng" algn="ctr">
                      <a:solidFill>
                        <a:srgbClr val="3333FF"/>
                      </a:solidFill>
                      <a:prstDash val="solid"/>
                      <a:round/>
                      <a:headEnd type="none" w="med" len="med"/>
                      <a:tailEnd type="none" w="med" len="med"/>
                    </a:lnL>
                    <a:lnR w="76200" cap="flat" cmpd="sng" algn="ctr">
                      <a:solidFill>
                        <a:srgbClr val="3333FF"/>
                      </a:solid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rgbClr val="3333FF"/>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3900" b="1" dirty="0">
                          <a:solidFill>
                            <a:schemeClr val="tx1"/>
                          </a:solidFill>
                        </a:rPr>
                        <a:t>A</a:t>
                      </a:r>
                    </a:p>
                  </a:txBody>
                  <a:tcPr>
                    <a:lnL w="76200" cap="flat" cmpd="sng" algn="ctr">
                      <a:solidFill>
                        <a:srgbClr val="3333FF"/>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3900" b="1" dirty="0">
                          <a:solidFill>
                            <a:schemeClr val="tx1"/>
                          </a:solidFill>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chemeClr val="tx1"/>
                          </a:solidFill>
                        </a:rPr>
                        <a:t>O</a:t>
                      </a:r>
                    </a:p>
                  </a:txBody>
                  <a:tcPr>
                    <a:lnL w="12700" cap="flat" cmpd="sng" algn="ctr">
                      <a:solidFill>
                        <a:schemeClr val="tx1"/>
                      </a:solidFill>
                      <a:prstDash val="solid"/>
                      <a:round/>
                      <a:headEnd type="none" w="med" len="med"/>
                      <a:tailEnd type="none" w="med" len="med"/>
                    </a:lnL>
                    <a:lnR w="76200" cap="flat" cmpd="sng" algn="ctr">
                      <a:solidFill>
                        <a:srgbClr val="CF7A65"/>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900" b="1" dirty="0">
                          <a:solidFill>
                            <a:srgbClr val="00B050"/>
                          </a:solidFill>
                        </a:rPr>
                        <a:t>I</a:t>
                      </a:r>
                    </a:p>
                  </a:txBody>
                  <a:tcPr>
                    <a:lnL w="76200" cap="flat" cmpd="sng" algn="ctr">
                      <a:solidFill>
                        <a:srgbClr val="CF7A65"/>
                      </a:solidFill>
                      <a:prstDash val="solid"/>
                      <a:round/>
                      <a:headEnd type="none" w="med" len="med"/>
                      <a:tailEnd type="none" w="med" len="med"/>
                    </a:lnL>
                    <a:lnR w="76200" cap="flat" cmpd="sng" algn="ctr">
                      <a:solidFill>
                        <a:srgbClr val="CF7A65"/>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0" cap="flat" cmpd="sng" algn="ctr">
                      <a:solidFill>
                        <a:srgbClr val="CF7A65"/>
                      </a:solidFill>
                      <a:prstDash val="solid"/>
                      <a:round/>
                      <a:headEnd type="none" w="med" len="med"/>
                      <a:tailEnd type="none" w="med" len="med"/>
                    </a:lnB>
                    <a:solidFill>
                      <a:srgbClr val="FFFF00"/>
                    </a:solidFill>
                  </a:tcPr>
                </a:tc>
                <a:extLst>
                  <a:ext uri="{0D108BD9-81ED-4DB2-BD59-A6C34878D82A}">
                    <a16:rowId xmlns:a16="http://schemas.microsoft.com/office/drawing/2014/main" val="3320433446"/>
                  </a:ext>
                </a:extLst>
              </a:tr>
            </a:tbl>
          </a:graphicData>
        </a:graphic>
      </p:graphicFrame>
    </p:spTree>
    <p:extLst>
      <p:ext uri="{BB962C8B-B14F-4D97-AF65-F5344CB8AC3E}">
        <p14:creationId xmlns:p14="http://schemas.microsoft.com/office/powerpoint/2010/main" val="403471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2" nodeType="with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grpId="2" nodeType="withEffect">
                                  <p:stCondLst>
                                    <p:cond delay="0"/>
                                  </p:stCondLst>
                                  <p:childTnLst>
                                    <p:set>
                                      <p:cBhvr>
                                        <p:cTn id="8" dur="1" fill="hold">
                                          <p:stCondLst>
                                            <p:cond delay="0"/>
                                          </p:stCondLst>
                                        </p:cTn>
                                        <p:tgtEl>
                                          <p:spTgt spid="2"/>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grpId="1" nodeType="clickEffect">
                                  <p:stCondLst>
                                    <p:cond delay="0"/>
                                  </p:stCondLst>
                                  <p:childTnLst>
                                    <p:animRot by="120000">
                                      <p:cBhvr>
                                        <p:cTn id="14" dur="100" fill="hold">
                                          <p:stCondLst>
                                            <p:cond delay="0"/>
                                          </p:stCondLst>
                                        </p:cTn>
                                        <p:tgtEl>
                                          <p:spTgt spid="5"/>
                                        </p:tgtEl>
                                        <p:attrNameLst>
                                          <p:attrName>r</p:attrName>
                                        </p:attrNameLst>
                                      </p:cBhvr>
                                    </p:animRot>
                                    <p:animRot by="-240000">
                                      <p:cBhvr>
                                        <p:cTn id="15" dur="200" fill="hold">
                                          <p:stCondLst>
                                            <p:cond delay="200"/>
                                          </p:stCondLst>
                                        </p:cTn>
                                        <p:tgtEl>
                                          <p:spTgt spid="5"/>
                                        </p:tgtEl>
                                        <p:attrNameLst>
                                          <p:attrName>r</p:attrName>
                                        </p:attrNameLst>
                                      </p:cBhvr>
                                    </p:animRot>
                                    <p:animRot by="240000">
                                      <p:cBhvr>
                                        <p:cTn id="16" dur="200" fill="hold">
                                          <p:stCondLst>
                                            <p:cond delay="400"/>
                                          </p:stCondLst>
                                        </p:cTn>
                                        <p:tgtEl>
                                          <p:spTgt spid="5"/>
                                        </p:tgtEl>
                                        <p:attrNameLst>
                                          <p:attrName>r</p:attrName>
                                        </p:attrNameLst>
                                      </p:cBhvr>
                                    </p:animRot>
                                    <p:animRot by="-240000">
                                      <p:cBhvr>
                                        <p:cTn id="17" dur="200" fill="hold">
                                          <p:stCondLst>
                                            <p:cond delay="600"/>
                                          </p:stCondLst>
                                        </p:cTn>
                                        <p:tgtEl>
                                          <p:spTgt spid="5"/>
                                        </p:tgtEl>
                                        <p:attrNameLst>
                                          <p:attrName>r</p:attrName>
                                        </p:attrNameLst>
                                      </p:cBhvr>
                                    </p:animRot>
                                    <p:animRot by="120000">
                                      <p:cBhvr>
                                        <p:cTn id="18" dur="200" fill="hold">
                                          <p:stCondLst>
                                            <p:cond delay="800"/>
                                          </p:stCondLst>
                                        </p:cTn>
                                        <p:tgtEl>
                                          <p:spTgt spid="5"/>
                                        </p:tgtEl>
                                        <p:attrNameLst>
                                          <p:attrName>r</p:attrName>
                                        </p:attrNameLst>
                                      </p:cBhvr>
                                    </p:animRot>
                                  </p:childTnLst>
                                </p:cTn>
                              </p:par>
                              <p:par>
                                <p:cTn id="19" presetID="32" presetClass="emph" presetSubtype="0" fill="hold" grpId="1" nodeType="withEffect">
                                  <p:stCondLst>
                                    <p:cond delay="0"/>
                                  </p:stCondLst>
                                  <p:childTnLst>
                                    <p:animRot by="120000">
                                      <p:cBhvr>
                                        <p:cTn id="20" dur="100" fill="hold">
                                          <p:stCondLst>
                                            <p:cond delay="0"/>
                                          </p:stCondLst>
                                        </p:cTn>
                                        <p:tgtEl>
                                          <p:spTgt spid="2"/>
                                        </p:tgtEl>
                                        <p:attrNameLst>
                                          <p:attrName>r</p:attrName>
                                        </p:attrNameLst>
                                      </p:cBhvr>
                                    </p:animRot>
                                    <p:animRot by="-240000">
                                      <p:cBhvr>
                                        <p:cTn id="21" dur="200" fill="hold">
                                          <p:stCondLst>
                                            <p:cond delay="200"/>
                                          </p:stCondLst>
                                        </p:cTn>
                                        <p:tgtEl>
                                          <p:spTgt spid="2"/>
                                        </p:tgtEl>
                                        <p:attrNameLst>
                                          <p:attrName>r</p:attrName>
                                        </p:attrNameLst>
                                      </p:cBhvr>
                                    </p:animRot>
                                    <p:animRot by="240000">
                                      <p:cBhvr>
                                        <p:cTn id="22" dur="200" fill="hold">
                                          <p:stCondLst>
                                            <p:cond delay="400"/>
                                          </p:stCondLst>
                                        </p:cTn>
                                        <p:tgtEl>
                                          <p:spTgt spid="2"/>
                                        </p:tgtEl>
                                        <p:attrNameLst>
                                          <p:attrName>r</p:attrName>
                                        </p:attrNameLst>
                                      </p:cBhvr>
                                    </p:animRot>
                                    <p:animRot by="-240000">
                                      <p:cBhvr>
                                        <p:cTn id="23" dur="200" fill="hold">
                                          <p:stCondLst>
                                            <p:cond delay="600"/>
                                          </p:stCondLst>
                                        </p:cTn>
                                        <p:tgtEl>
                                          <p:spTgt spid="2"/>
                                        </p:tgtEl>
                                        <p:attrNameLst>
                                          <p:attrName>r</p:attrName>
                                        </p:attrNameLst>
                                      </p:cBhvr>
                                    </p:animRot>
                                    <p:animRot by="120000">
                                      <p:cBhvr>
                                        <p:cTn id="24" dur="200" fill="hold">
                                          <p:stCondLst>
                                            <p:cond delay="800"/>
                                          </p:stCondLst>
                                        </p:cTn>
                                        <p:tgtEl>
                                          <p:spTgt spid="2"/>
                                        </p:tgtEl>
                                        <p:attrNameLst>
                                          <p:attrName>r</p:attrName>
                                        </p:attrNameLst>
                                      </p:cBhvr>
                                    </p:animRot>
                                  </p:childTnLst>
                                </p:cTn>
                              </p:par>
                              <p:par>
                                <p:cTn id="25" presetID="32" presetClass="emph" presetSubtype="0" fill="hold" nodeType="withEffect">
                                  <p:stCondLst>
                                    <p:cond delay="0"/>
                                  </p:stCondLst>
                                  <p:childTnLst>
                                    <p:animRot by="120000">
                                      <p:cBhvr>
                                        <p:cTn id="26" dur="100" fill="hold">
                                          <p:stCondLst>
                                            <p:cond delay="0"/>
                                          </p:stCondLst>
                                        </p:cTn>
                                        <p:tgtEl>
                                          <p:spTgt spid="4"/>
                                        </p:tgtEl>
                                        <p:attrNameLst>
                                          <p:attrName>r</p:attrName>
                                        </p:attrNameLst>
                                      </p:cBhvr>
                                    </p:animRot>
                                    <p:animRot by="-240000">
                                      <p:cBhvr>
                                        <p:cTn id="27" dur="200" fill="hold">
                                          <p:stCondLst>
                                            <p:cond delay="200"/>
                                          </p:stCondLst>
                                        </p:cTn>
                                        <p:tgtEl>
                                          <p:spTgt spid="4"/>
                                        </p:tgtEl>
                                        <p:attrNameLst>
                                          <p:attrName>r</p:attrName>
                                        </p:attrNameLst>
                                      </p:cBhvr>
                                    </p:animRot>
                                    <p:animRot by="240000">
                                      <p:cBhvr>
                                        <p:cTn id="28" dur="200" fill="hold">
                                          <p:stCondLst>
                                            <p:cond delay="400"/>
                                          </p:stCondLst>
                                        </p:cTn>
                                        <p:tgtEl>
                                          <p:spTgt spid="4"/>
                                        </p:tgtEl>
                                        <p:attrNameLst>
                                          <p:attrName>r</p:attrName>
                                        </p:attrNameLst>
                                      </p:cBhvr>
                                    </p:animRot>
                                    <p:animRot by="-240000">
                                      <p:cBhvr>
                                        <p:cTn id="29" dur="200" fill="hold">
                                          <p:stCondLst>
                                            <p:cond delay="600"/>
                                          </p:stCondLst>
                                        </p:cTn>
                                        <p:tgtEl>
                                          <p:spTgt spid="4"/>
                                        </p:tgtEl>
                                        <p:attrNameLst>
                                          <p:attrName>r</p:attrName>
                                        </p:attrNameLst>
                                      </p:cBhvr>
                                    </p:animRot>
                                    <p:animRot by="120000">
                                      <p:cBhvr>
                                        <p:cTn id="30" dur="200" fill="hold">
                                          <p:stCondLst>
                                            <p:cond delay="800"/>
                                          </p:stCondLst>
                                        </p:cTn>
                                        <p:tgtEl>
                                          <p:spTgt spid="4"/>
                                        </p:tgtEl>
                                        <p:attrNameLst>
                                          <p:attrName>r</p:attrName>
                                        </p:attrNameLst>
                                      </p:cBhvr>
                                    </p:animRot>
                                  </p:childTnLst>
                                </p:cTn>
                              </p:par>
                            </p:childTnLst>
                          </p:cTn>
                        </p:par>
                      </p:childTnLst>
                    </p:cTn>
                  </p:par>
                  <p:par>
                    <p:cTn id="31" fill="hold">
                      <p:stCondLst>
                        <p:cond delay="indefinite"/>
                      </p:stCondLst>
                      <p:childTnLst>
                        <p:par>
                          <p:cTn id="32" fill="hold">
                            <p:stCondLst>
                              <p:cond delay="0"/>
                            </p:stCondLst>
                            <p:childTnLst>
                              <p:par>
                                <p:cTn id="33" presetID="32" presetClass="emph" presetSubtype="0" fill="hold" grpId="3" nodeType="clickEffect">
                                  <p:stCondLst>
                                    <p:cond delay="0"/>
                                  </p:stCondLst>
                                  <p:childTnLst>
                                    <p:animRot by="120000">
                                      <p:cBhvr>
                                        <p:cTn id="34" dur="100" fill="hold">
                                          <p:stCondLst>
                                            <p:cond delay="0"/>
                                          </p:stCondLst>
                                        </p:cTn>
                                        <p:tgtEl>
                                          <p:spTgt spid="5"/>
                                        </p:tgtEl>
                                        <p:attrNameLst>
                                          <p:attrName>r</p:attrName>
                                        </p:attrNameLst>
                                      </p:cBhvr>
                                    </p:animRot>
                                    <p:animRot by="-240000">
                                      <p:cBhvr>
                                        <p:cTn id="35" dur="200" fill="hold">
                                          <p:stCondLst>
                                            <p:cond delay="200"/>
                                          </p:stCondLst>
                                        </p:cTn>
                                        <p:tgtEl>
                                          <p:spTgt spid="5"/>
                                        </p:tgtEl>
                                        <p:attrNameLst>
                                          <p:attrName>r</p:attrName>
                                        </p:attrNameLst>
                                      </p:cBhvr>
                                    </p:animRot>
                                    <p:animRot by="240000">
                                      <p:cBhvr>
                                        <p:cTn id="36" dur="200" fill="hold">
                                          <p:stCondLst>
                                            <p:cond delay="400"/>
                                          </p:stCondLst>
                                        </p:cTn>
                                        <p:tgtEl>
                                          <p:spTgt spid="5"/>
                                        </p:tgtEl>
                                        <p:attrNameLst>
                                          <p:attrName>r</p:attrName>
                                        </p:attrNameLst>
                                      </p:cBhvr>
                                    </p:animRot>
                                    <p:animRot by="-240000">
                                      <p:cBhvr>
                                        <p:cTn id="37" dur="200" fill="hold">
                                          <p:stCondLst>
                                            <p:cond delay="600"/>
                                          </p:stCondLst>
                                        </p:cTn>
                                        <p:tgtEl>
                                          <p:spTgt spid="5"/>
                                        </p:tgtEl>
                                        <p:attrNameLst>
                                          <p:attrName>r</p:attrName>
                                        </p:attrNameLst>
                                      </p:cBhvr>
                                    </p:animRot>
                                    <p:animRot by="120000">
                                      <p:cBhvr>
                                        <p:cTn id="38" dur="200" fill="hold">
                                          <p:stCondLst>
                                            <p:cond delay="800"/>
                                          </p:stCondLst>
                                        </p:cTn>
                                        <p:tgtEl>
                                          <p:spTgt spid="5"/>
                                        </p:tgtEl>
                                        <p:attrNameLst>
                                          <p:attrName>r</p:attrName>
                                        </p:attrNameLst>
                                      </p:cBhvr>
                                    </p:animRot>
                                  </p:childTnLst>
                                </p:cTn>
                              </p:par>
                              <p:par>
                                <p:cTn id="39" presetID="32" presetClass="emph" presetSubtype="0" fill="hold" grpId="3" nodeType="withEffect">
                                  <p:stCondLst>
                                    <p:cond delay="0"/>
                                  </p:stCondLst>
                                  <p:childTnLst>
                                    <p:animRot by="120000">
                                      <p:cBhvr>
                                        <p:cTn id="40" dur="100" fill="hold">
                                          <p:stCondLst>
                                            <p:cond delay="0"/>
                                          </p:stCondLst>
                                        </p:cTn>
                                        <p:tgtEl>
                                          <p:spTgt spid="2"/>
                                        </p:tgtEl>
                                        <p:attrNameLst>
                                          <p:attrName>r</p:attrName>
                                        </p:attrNameLst>
                                      </p:cBhvr>
                                    </p:animRot>
                                    <p:animRot by="-240000">
                                      <p:cBhvr>
                                        <p:cTn id="41" dur="200" fill="hold">
                                          <p:stCondLst>
                                            <p:cond delay="200"/>
                                          </p:stCondLst>
                                        </p:cTn>
                                        <p:tgtEl>
                                          <p:spTgt spid="2"/>
                                        </p:tgtEl>
                                        <p:attrNameLst>
                                          <p:attrName>r</p:attrName>
                                        </p:attrNameLst>
                                      </p:cBhvr>
                                    </p:animRot>
                                    <p:animRot by="240000">
                                      <p:cBhvr>
                                        <p:cTn id="42" dur="200" fill="hold">
                                          <p:stCondLst>
                                            <p:cond delay="400"/>
                                          </p:stCondLst>
                                        </p:cTn>
                                        <p:tgtEl>
                                          <p:spTgt spid="2"/>
                                        </p:tgtEl>
                                        <p:attrNameLst>
                                          <p:attrName>r</p:attrName>
                                        </p:attrNameLst>
                                      </p:cBhvr>
                                    </p:animRot>
                                    <p:animRot by="-240000">
                                      <p:cBhvr>
                                        <p:cTn id="43" dur="200" fill="hold">
                                          <p:stCondLst>
                                            <p:cond delay="600"/>
                                          </p:stCondLst>
                                        </p:cTn>
                                        <p:tgtEl>
                                          <p:spTgt spid="2"/>
                                        </p:tgtEl>
                                        <p:attrNameLst>
                                          <p:attrName>r</p:attrName>
                                        </p:attrNameLst>
                                      </p:cBhvr>
                                    </p:animRot>
                                    <p:animRot by="120000">
                                      <p:cBhvr>
                                        <p:cTn id="44" dur="200" fill="hold">
                                          <p:stCondLst>
                                            <p:cond delay="800"/>
                                          </p:stCondLst>
                                        </p:cTn>
                                        <p:tgtEl>
                                          <p:spTgt spid="2"/>
                                        </p:tgtEl>
                                        <p:attrNameLst>
                                          <p:attrName>r</p:attrName>
                                        </p:attrNameLst>
                                      </p:cBhvr>
                                    </p:animRot>
                                  </p:childTnLst>
                                </p:cTn>
                              </p:par>
                              <p:par>
                                <p:cTn id="45" presetID="32" presetClass="emph" presetSubtype="0" fill="hold" nodeType="withEffect">
                                  <p:stCondLst>
                                    <p:cond delay="0"/>
                                  </p:stCondLst>
                                  <p:childTnLst>
                                    <p:animRot by="120000">
                                      <p:cBhvr>
                                        <p:cTn id="46" dur="100" fill="hold">
                                          <p:stCondLst>
                                            <p:cond delay="0"/>
                                          </p:stCondLst>
                                        </p:cTn>
                                        <p:tgtEl>
                                          <p:spTgt spid="4"/>
                                        </p:tgtEl>
                                        <p:attrNameLst>
                                          <p:attrName>r</p:attrName>
                                        </p:attrNameLst>
                                      </p:cBhvr>
                                    </p:animRot>
                                    <p:animRot by="-240000">
                                      <p:cBhvr>
                                        <p:cTn id="47" dur="200" fill="hold">
                                          <p:stCondLst>
                                            <p:cond delay="200"/>
                                          </p:stCondLst>
                                        </p:cTn>
                                        <p:tgtEl>
                                          <p:spTgt spid="4"/>
                                        </p:tgtEl>
                                        <p:attrNameLst>
                                          <p:attrName>r</p:attrName>
                                        </p:attrNameLst>
                                      </p:cBhvr>
                                    </p:animRot>
                                    <p:animRot by="240000">
                                      <p:cBhvr>
                                        <p:cTn id="48" dur="200" fill="hold">
                                          <p:stCondLst>
                                            <p:cond delay="400"/>
                                          </p:stCondLst>
                                        </p:cTn>
                                        <p:tgtEl>
                                          <p:spTgt spid="4"/>
                                        </p:tgtEl>
                                        <p:attrNameLst>
                                          <p:attrName>r</p:attrName>
                                        </p:attrNameLst>
                                      </p:cBhvr>
                                    </p:animRot>
                                    <p:animRot by="-240000">
                                      <p:cBhvr>
                                        <p:cTn id="49" dur="200" fill="hold">
                                          <p:stCondLst>
                                            <p:cond delay="600"/>
                                          </p:stCondLst>
                                        </p:cTn>
                                        <p:tgtEl>
                                          <p:spTgt spid="4"/>
                                        </p:tgtEl>
                                        <p:attrNameLst>
                                          <p:attrName>r</p:attrName>
                                        </p:attrNameLst>
                                      </p:cBhvr>
                                    </p:animRot>
                                    <p:animRot by="120000">
                                      <p:cBhvr>
                                        <p:cTn id="50" dur="200" fill="hold">
                                          <p:stCondLst>
                                            <p:cond delay="800"/>
                                          </p:stCondLst>
                                        </p:cTn>
                                        <p:tgtEl>
                                          <p:spTgt spid="4"/>
                                        </p:tgtEl>
                                        <p:attrNameLst>
                                          <p:attrName>r</p:attrName>
                                        </p:attrNameLst>
                                      </p:cBhvr>
                                    </p:animRo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500"/>
                                        <p:tgtEl>
                                          <p:spTgt spid="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
                                        </p:tgtEl>
                                        <p:attrNameLst>
                                          <p:attrName>style.visibility</p:attrName>
                                        </p:attrNameLst>
                                      </p:cBhvr>
                                      <p:to>
                                        <p:strVal val="visible"/>
                                      </p:to>
                                    </p:set>
                                    <p:animEffect transition="in" filter="fade">
                                      <p:cBhvr>
                                        <p:cTn id="58" dur="500"/>
                                        <p:tgtEl>
                                          <p:spTgt spid="2"/>
                                        </p:tgtEl>
                                      </p:cBhvr>
                                    </p:animEffect>
                                  </p:childTnLst>
                                </p:cTn>
                              </p:par>
                              <p:par>
                                <p:cTn id="59" presetID="10" presetClass="entr" presetSubtype="0" fill="hold" nodeType="with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fade">
                                      <p:cBhvr>
                                        <p:cTn id="6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5" grpId="3" animBg="1"/>
      <p:bldP spid="2" grpId="0" animBg="1"/>
      <p:bldP spid="2" grpId="1" animBg="1"/>
      <p:bldP spid="2" grpId="2" animBg="1"/>
      <p:bldP spid="2" grpId="3"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bg title"/>
          <p:cNvSpPr/>
          <p:nvPr/>
        </p:nvSpPr>
        <p:spPr>
          <a:xfrm>
            <a:off x="0" y="0"/>
            <a:ext cx="12192000" cy="1473200"/>
          </a:xfrm>
          <a:prstGeom prst="rect">
            <a:avLst/>
          </a:prstGeom>
          <a:solidFill>
            <a:srgbClr val="0195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latin typeface="Tahoma" panose="020B0604030504040204" pitchFamily="34" charset="0"/>
                <a:cs typeface="Tahoma" panose="020B0604030504040204" pitchFamily="34" charset="0"/>
              </a:rPr>
              <a:t>1</a:t>
            </a:r>
            <a:r>
              <a:rPr lang="vi-VN" sz="3600">
                <a:latin typeface="Tahoma" panose="020B0604030504040204" pitchFamily="34" charset="0"/>
                <a:cs typeface="Tahoma" panose="020B0604030504040204" pitchFamily="34" charset="0"/>
              </a:rPr>
              <a:t>. Chúa nói sẽ tha thứ cho Sô-đôm nếu có 50 người công bình ở đó, nhưng Áp-ra-ham xin giảm còn bao nhiêu?</a:t>
            </a:r>
            <a:endParaRPr lang="en-US" sz="3600" dirty="0">
              <a:latin typeface="Tahoma" panose="020B0604030504040204" pitchFamily="34" charset="0"/>
              <a:ea typeface="Open Sans Light" panose="020B0306030504020204" pitchFamily="34" charset="0"/>
              <a:cs typeface="Tahoma" panose="020B0604030504040204" pitchFamily="34" charset="0"/>
            </a:endParaRPr>
          </a:p>
        </p:txBody>
      </p:sp>
      <p:grpSp>
        <p:nvGrpSpPr>
          <p:cNvPr id="3" name="btn 1"/>
          <p:cNvGrpSpPr/>
          <p:nvPr/>
        </p:nvGrpSpPr>
        <p:grpSpPr>
          <a:xfrm>
            <a:off x="628650" y="1904997"/>
            <a:ext cx="10945422" cy="787401"/>
            <a:chOff x="628650" y="2247897"/>
            <a:chExt cx="5283200" cy="787401"/>
          </a:xfrm>
        </p:grpSpPr>
        <p:sp>
          <p:nvSpPr>
            <p:cNvPr id="2" name="bg 1"/>
            <p:cNvSpPr/>
            <p:nvPr/>
          </p:nvSpPr>
          <p:spPr>
            <a:xfrm>
              <a:off x="628650" y="2247897"/>
              <a:ext cx="5283200" cy="787400"/>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rtlCol="0" anchor="ctr"/>
            <a:lstStyle/>
            <a:p>
              <a:r>
                <a:rPr lang="en-US" sz="2800">
                  <a:solidFill>
                    <a:schemeClr val="bg2"/>
                  </a:solidFill>
                  <a:latin typeface="Tahoma" panose="020B0604030504040204" pitchFamily="34" charset="0"/>
                  <a:ea typeface="Open Sans Light" panose="020B0306030504020204" pitchFamily="34" charset="0"/>
                  <a:cs typeface="Tahoma" panose="020B0604030504040204" pitchFamily="34" charset="0"/>
                </a:rPr>
                <a:t>25</a:t>
              </a:r>
              <a:endParaRPr lang="en-US" sz="2800" dirty="0">
                <a:solidFill>
                  <a:schemeClr val="bg2"/>
                </a:solidFill>
                <a:latin typeface="Tahoma" panose="020B0604030504040204" pitchFamily="34" charset="0"/>
                <a:ea typeface="Open Sans Light" panose="020B0306030504020204" pitchFamily="34" charset="0"/>
                <a:cs typeface="Tahoma" panose="020B0604030504040204" pitchFamily="34" charset="0"/>
              </a:endParaRPr>
            </a:p>
          </p:txBody>
        </p:sp>
        <p:sp>
          <p:nvSpPr>
            <p:cNvPr id="19" name="A"/>
            <p:cNvSpPr/>
            <p:nvPr/>
          </p:nvSpPr>
          <p:spPr>
            <a:xfrm rot="5400000">
              <a:off x="368454" y="2508095"/>
              <a:ext cx="787400" cy="267006"/>
            </a:xfrm>
            <a:prstGeom prst="round2SameRect">
              <a:avLst>
                <a:gd name="adj1" fmla="val 0"/>
                <a:gd name="adj2" fmla="val 12467"/>
              </a:avLst>
            </a:prstGeom>
            <a:solidFill>
              <a:srgbClr val="0195A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5400" b="1" dirty="0">
                  <a:latin typeface="Tahoma" panose="020B0604030504040204" pitchFamily="34" charset="0"/>
                  <a:ea typeface="Open Sans Extrabold" panose="020B0906030804020204" pitchFamily="34" charset="0"/>
                  <a:cs typeface="Tahoma" panose="020B0604030504040204" pitchFamily="34" charset="0"/>
                </a:rPr>
                <a:t>A</a:t>
              </a:r>
            </a:p>
          </p:txBody>
        </p:sp>
      </p:grpSp>
      <p:grpSp>
        <p:nvGrpSpPr>
          <p:cNvPr id="4" name="btn 2"/>
          <p:cNvGrpSpPr/>
          <p:nvPr/>
        </p:nvGrpSpPr>
        <p:grpSpPr>
          <a:xfrm>
            <a:off x="628650" y="2946400"/>
            <a:ext cx="10945422" cy="787401"/>
            <a:chOff x="628650" y="3289300"/>
            <a:chExt cx="5283200" cy="787401"/>
          </a:xfrm>
        </p:grpSpPr>
        <p:sp>
          <p:nvSpPr>
            <p:cNvPr id="49" name="bg 2"/>
            <p:cNvSpPr/>
            <p:nvPr/>
          </p:nvSpPr>
          <p:spPr>
            <a:xfrm>
              <a:off x="628650" y="3289300"/>
              <a:ext cx="5283200" cy="787400"/>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rtlCol="0" anchor="ctr"/>
            <a:lstStyle/>
            <a:p>
              <a:r>
                <a:rPr lang="en-US" sz="2800">
                  <a:solidFill>
                    <a:schemeClr val="bg2"/>
                  </a:solidFill>
                  <a:latin typeface="Tahoma" panose="020B0604030504040204" pitchFamily="34" charset="0"/>
                  <a:ea typeface="Open Sans Light" panose="020B0306030504020204" pitchFamily="34" charset="0"/>
                  <a:cs typeface="Tahoma" panose="020B0604030504040204" pitchFamily="34" charset="0"/>
                </a:rPr>
                <a:t>20</a:t>
              </a:r>
              <a:endParaRPr lang="en-US" sz="2800" dirty="0">
                <a:solidFill>
                  <a:schemeClr val="bg2"/>
                </a:solidFill>
                <a:latin typeface="Tahoma" panose="020B0604030504040204" pitchFamily="34" charset="0"/>
                <a:ea typeface="Open Sans Light" panose="020B0306030504020204" pitchFamily="34" charset="0"/>
                <a:cs typeface="Tahoma" panose="020B0604030504040204" pitchFamily="34" charset="0"/>
              </a:endParaRPr>
            </a:p>
          </p:txBody>
        </p:sp>
        <p:sp>
          <p:nvSpPr>
            <p:cNvPr id="20" name="B"/>
            <p:cNvSpPr/>
            <p:nvPr/>
          </p:nvSpPr>
          <p:spPr>
            <a:xfrm rot="5400000">
              <a:off x="368454" y="3549497"/>
              <a:ext cx="787400" cy="267007"/>
            </a:xfrm>
            <a:prstGeom prst="round2SameRect">
              <a:avLst>
                <a:gd name="adj1" fmla="val 0"/>
                <a:gd name="adj2" fmla="val 12467"/>
              </a:avLst>
            </a:prstGeom>
            <a:solidFill>
              <a:srgbClr val="0195A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5400" b="1" dirty="0">
                  <a:latin typeface="Tahoma" panose="020B0604030504040204" pitchFamily="34" charset="0"/>
                  <a:ea typeface="Open Sans Extrabold" panose="020B0906030804020204" pitchFamily="34" charset="0"/>
                  <a:cs typeface="Tahoma" panose="020B0604030504040204" pitchFamily="34" charset="0"/>
                </a:rPr>
                <a:t>B</a:t>
              </a:r>
            </a:p>
          </p:txBody>
        </p:sp>
      </p:grpSp>
      <p:grpSp>
        <p:nvGrpSpPr>
          <p:cNvPr id="7" name="btn 3"/>
          <p:cNvGrpSpPr/>
          <p:nvPr/>
        </p:nvGrpSpPr>
        <p:grpSpPr>
          <a:xfrm>
            <a:off x="625476" y="4037743"/>
            <a:ext cx="10945422" cy="787401"/>
            <a:chOff x="6280150" y="2247899"/>
            <a:chExt cx="5283200" cy="787401"/>
          </a:xfrm>
        </p:grpSpPr>
        <p:sp>
          <p:nvSpPr>
            <p:cNvPr id="63" name="bg 5"/>
            <p:cNvSpPr/>
            <p:nvPr/>
          </p:nvSpPr>
          <p:spPr>
            <a:xfrm>
              <a:off x="6280150" y="2247899"/>
              <a:ext cx="5283200" cy="787400"/>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rtlCol="0" anchor="ctr"/>
            <a:lstStyle/>
            <a:p>
              <a:r>
                <a:rPr lang="en-US" sz="2800">
                  <a:solidFill>
                    <a:schemeClr val="bg2"/>
                  </a:solidFill>
                  <a:latin typeface="Tahoma" panose="020B0604030504040204" pitchFamily="34" charset="0"/>
                  <a:ea typeface="Open Sans Light" panose="020B0306030504020204" pitchFamily="34" charset="0"/>
                  <a:cs typeface="Tahoma" panose="020B0604030504040204" pitchFamily="34" charset="0"/>
                </a:rPr>
                <a:t>10</a:t>
              </a:r>
              <a:endParaRPr lang="en-US" sz="2800" dirty="0">
                <a:solidFill>
                  <a:schemeClr val="bg2"/>
                </a:solidFill>
                <a:latin typeface="Tahoma" panose="020B0604030504040204" pitchFamily="34" charset="0"/>
                <a:ea typeface="Open Sans Light" panose="020B0306030504020204" pitchFamily="34" charset="0"/>
                <a:cs typeface="Tahoma" panose="020B0604030504040204" pitchFamily="34" charset="0"/>
              </a:endParaRPr>
            </a:p>
          </p:txBody>
        </p:sp>
        <p:sp>
          <p:nvSpPr>
            <p:cNvPr id="23" name="C"/>
            <p:cNvSpPr/>
            <p:nvPr/>
          </p:nvSpPr>
          <p:spPr>
            <a:xfrm rot="5400000">
              <a:off x="6020720" y="2507330"/>
              <a:ext cx="787400" cy="268539"/>
            </a:xfrm>
            <a:prstGeom prst="round2SameRect">
              <a:avLst>
                <a:gd name="adj1" fmla="val 0"/>
                <a:gd name="adj2" fmla="val 12467"/>
              </a:avLst>
            </a:prstGeom>
            <a:solidFill>
              <a:srgbClr val="0195A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5400" b="1" dirty="0">
                  <a:latin typeface="Tahoma" panose="020B0604030504040204" pitchFamily="34" charset="0"/>
                  <a:ea typeface="Open Sans Extrabold" panose="020B0906030804020204" pitchFamily="34" charset="0"/>
                  <a:cs typeface="Tahoma" panose="020B0604030504040204" pitchFamily="34" charset="0"/>
                </a:rPr>
                <a:t>C</a:t>
              </a:r>
            </a:p>
          </p:txBody>
        </p:sp>
      </p:grpSp>
      <p:grpSp>
        <p:nvGrpSpPr>
          <p:cNvPr id="8" name="btn 4"/>
          <p:cNvGrpSpPr/>
          <p:nvPr/>
        </p:nvGrpSpPr>
        <p:grpSpPr>
          <a:xfrm>
            <a:off x="625476" y="5096728"/>
            <a:ext cx="10945422" cy="787401"/>
            <a:chOff x="6280150" y="3289300"/>
            <a:chExt cx="5283200" cy="787401"/>
          </a:xfrm>
        </p:grpSpPr>
        <p:sp>
          <p:nvSpPr>
            <p:cNvPr id="65" name="bg 6"/>
            <p:cNvSpPr/>
            <p:nvPr/>
          </p:nvSpPr>
          <p:spPr>
            <a:xfrm>
              <a:off x="6280150" y="3289300"/>
              <a:ext cx="5283200" cy="787400"/>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rtlCol="0" anchor="ctr"/>
            <a:lstStyle/>
            <a:p>
              <a:r>
                <a:rPr lang="en-US" sz="2800">
                  <a:solidFill>
                    <a:schemeClr val="bg2"/>
                  </a:solidFill>
                  <a:latin typeface="Tahoma" panose="020B0604030504040204" pitchFamily="34" charset="0"/>
                  <a:ea typeface="Open Sans Light" panose="020B0306030504020204" pitchFamily="34" charset="0"/>
                  <a:cs typeface="Tahoma" panose="020B0604030504040204" pitchFamily="34" charset="0"/>
                </a:rPr>
                <a:t>Đáp án khác</a:t>
              </a:r>
              <a:endParaRPr lang="en-US" sz="2800" dirty="0">
                <a:solidFill>
                  <a:schemeClr val="bg2"/>
                </a:solidFill>
                <a:latin typeface="Tahoma" panose="020B0604030504040204" pitchFamily="34" charset="0"/>
                <a:ea typeface="Open Sans Light" panose="020B0306030504020204" pitchFamily="34" charset="0"/>
                <a:cs typeface="Tahoma" panose="020B0604030504040204" pitchFamily="34" charset="0"/>
              </a:endParaRPr>
            </a:p>
          </p:txBody>
        </p:sp>
        <p:sp>
          <p:nvSpPr>
            <p:cNvPr id="24" name="D"/>
            <p:cNvSpPr/>
            <p:nvPr/>
          </p:nvSpPr>
          <p:spPr>
            <a:xfrm rot="5400000">
              <a:off x="6020720" y="3548731"/>
              <a:ext cx="787400" cy="268539"/>
            </a:xfrm>
            <a:prstGeom prst="round2SameRect">
              <a:avLst>
                <a:gd name="adj1" fmla="val 0"/>
                <a:gd name="adj2" fmla="val 12467"/>
              </a:avLst>
            </a:prstGeom>
            <a:solidFill>
              <a:srgbClr val="0195A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5400" b="1" dirty="0">
                  <a:latin typeface="Tahoma" panose="020B0604030504040204" pitchFamily="34" charset="0"/>
                  <a:ea typeface="Open Sans Extrabold" panose="020B0906030804020204" pitchFamily="34" charset="0"/>
                  <a:cs typeface="Tahoma" panose="020B0604030504040204" pitchFamily="34" charset="0"/>
                </a:rPr>
                <a:t>D</a:t>
              </a:r>
            </a:p>
          </p:txBody>
        </p:sp>
      </p:grpSp>
      <p:sp>
        <p:nvSpPr>
          <p:cNvPr id="21" name="Notification"/>
          <p:cNvSpPr/>
          <p:nvPr/>
        </p:nvSpPr>
        <p:spPr>
          <a:xfrm>
            <a:off x="3575050" y="3227724"/>
            <a:ext cx="5041900" cy="129899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Tahoma" panose="020B0604030504040204" pitchFamily="34" charset="0"/>
                <a:ea typeface="Open Sans Light" panose="020B0306030504020204" pitchFamily="34" charset="0"/>
                <a:cs typeface="Tahoma" panose="020B0604030504040204" pitchFamily="34" charset="0"/>
              </a:rPr>
              <a:t>CHÍNH XÁC</a:t>
            </a:r>
            <a:br>
              <a:rPr lang="en-US" sz="3200">
                <a:latin typeface="Tahoma" panose="020B0604030504040204" pitchFamily="34" charset="0"/>
                <a:ea typeface="Open Sans Light" panose="020B0306030504020204" pitchFamily="34" charset="0"/>
                <a:cs typeface="Tahoma" panose="020B0604030504040204" pitchFamily="34" charset="0"/>
              </a:rPr>
            </a:br>
            <a:r>
              <a:rPr lang="en-US" sz="3200">
                <a:latin typeface="Tahoma" panose="020B0604030504040204" pitchFamily="34" charset="0"/>
                <a:ea typeface="Open Sans Light" panose="020B0306030504020204" pitchFamily="34" charset="0"/>
                <a:cs typeface="Tahoma" panose="020B0604030504040204" pitchFamily="34" charset="0"/>
              </a:rPr>
              <a:t>(Sáng thế kí 18:32-33)</a:t>
            </a:r>
            <a:endParaRPr lang="en-US" sz="3200" dirty="0">
              <a:latin typeface="Tahoma" panose="020B0604030504040204" pitchFamily="34" charset="0"/>
              <a:ea typeface="Open Sans Light" panose="020B0306030504020204" pitchFamily="34" charset="0"/>
              <a:cs typeface="Tahoma" panose="020B0604030504040204" pitchFamily="34" charset="0"/>
            </a:endParaRPr>
          </a:p>
        </p:txBody>
      </p:sp>
      <p:grpSp>
        <p:nvGrpSpPr>
          <p:cNvPr id="10" name="Đáp án A"/>
          <p:cNvGrpSpPr/>
          <p:nvPr/>
        </p:nvGrpSpPr>
        <p:grpSpPr>
          <a:xfrm>
            <a:off x="11208952" y="1904997"/>
            <a:ext cx="361946" cy="787400"/>
            <a:chOff x="5549904" y="1904997"/>
            <a:chExt cx="361946" cy="787400"/>
          </a:xfrm>
        </p:grpSpPr>
        <p:sp>
          <p:nvSpPr>
            <p:cNvPr id="27" name="V 1"/>
            <p:cNvSpPr/>
            <p:nvPr/>
          </p:nvSpPr>
          <p:spPr>
            <a:xfrm rot="5400000" flipV="1">
              <a:off x="5337177" y="2117724"/>
              <a:ext cx="787400" cy="361946"/>
            </a:xfrm>
            <a:prstGeom prst="round2SameRect">
              <a:avLst>
                <a:gd name="adj1" fmla="val 0"/>
                <a:gd name="adj2" fmla="val 12467"/>
              </a:avLst>
            </a:prstGeom>
            <a:solidFill>
              <a:srgbClr val="FD3D3D"/>
            </a:solidFill>
            <a:ln>
              <a:noFill/>
            </a:ln>
          </p:spPr>
          <p:style>
            <a:lnRef idx="0">
              <a:scrgbClr r="0" g="0" b="0"/>
            </a:lnRef>
            <a:fillRef idx="0">
              <a:scrgbClr r="0" g="0" b="0"/>
            </a:fillRef>
            <a:effectRef idx="0">
              <a:scrgbClr r="0" g="0" b="0"/>
            </a:effectRef>
            <a:fontRef idx="minor">
              <a:schemeClr val="lt1"/>
            </a:fontRef>
          </p:style>
          <p:txBody>
            <a:bodyPr vert="vert" rtlCol="0" anchor="ctr"/>
            <a:lstStyle/>
            <a:p>
              <a:pPr algn="ctr"/>
              <a:endParaRPr lang="en-US" sz="1600"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35396" y="2203215"/>
              <a:ext cx="190963" cy="190963"/>
            </a:xfrm>
            <a:prstGeom prst="rect">
              <a:avLst/>
            </a:prstGeom>
          </p:spPr>
        </p:pic>
      </p:grpSp>
      <p:grpSp>
        <p:nvGrpSpPr>
          <p:cNvPr id="12" name="Đáp án B"/>
          <p:cNvGrpSpPr/>
          <p:nvPr/>
        </p:nvGrpSpPr>
        <p:grpSpPr>
          <a:xfrm>
            <a:off x="11205778" y="2947020"/>
            <a:ext cx="361946" cy="787400"/>
            <a:chOff x="11201404" y="1905000"/>
            <a:chExt cx="361946" cy="787400"/>
          </a:xfrm>
        </p:grpSpPr>
        <p:sp>
          <p:nvSpPr>
            <p:cNvPr id="32" name="V 5"/>
            <p:cNvSpPr/>
            <p:nvPr/>
          </p:nvSpPr>
          <p:spPr>
            <a:xfrm rot="5400000" flipV="1">
              <a:off x="10988677" y="2117727"/>
              <a:ext cx="787400" cy="361946"/>
            </a:xfrm>
            <a:prstGeom prst="round2SameRect">
              <a:avLst>
                <a:gd name="adj1" fmla="val 0"/>
                <a:gd name="adj2" fmla="val 12467"/>
              </a:avLst>
            </a:prstGeom>
            <a:solidFill>
              <a:srgbClr val="FD3D3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sz="1600"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86895" y="2229664"/>
              <a:ext cx="190963" cy="190963"/>
            </a:xfrm>
            <a:prstGeom prst="rect">
              <a:avLst/>
            </a:prstGeom>
          </p:spPr>
        </p:pic>
      </p:grpSp>
      <p:grpSp>
        <p:nvGrpSpPr>
          <p:cNvPr id="13" name="Đáp án D"/>
          <p:cNvGrpSpPr/>
          <p:nvPr/>
        </p:nvGrpSpPr>
        <p:grpSpPr>
          <a:xfrm>
            <a:off x="11205778" y="5096728"/>
            <a:ext cx="361946" cy="787400"/>
            <a:chOff x="11201404" y="2946400"/>
            <a:chExt cx="361946" cy="787400"/>
          </a:xfrm>
        </p:grpSpPr>
        <p:sp>
          <p:nvSpPr>
            <p:cNvPr id="33" name="V 6"/>
            <p:cNvSpPr/>
            <p:nvPr/>
          </p:nvSpPr>
          <p:spPr>
            <a:xfrm rot="5400000" flipV="1">
              <a:off x="10988677" y="3159127"/>
              <a:ext cx="787400" cy="361946"/>
            </a:xfrm>
            <a:prstGeom prst="round2SameRect">
              <a:avLst>
                <a:gd name="adj1" fmla="val 0"/>
                <a:gd name="adj2" fmla="val 12467"/>
              </a:avLst>
            </a:prstGeom>
            <a:solidFill>
              <a:srgbClr val="FD3D3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sz="1600"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86895" y="3244618"/>
              <a:ext cx="190963" cy="190963"/>
            </a:xfrm>
            <a:prstGeom prst="rect">
              <a:avLst/>
            </a:prstGeom>
          </p:spPr>
        </p:pic>
      </p:grpSp>
      <p:grpSp>
        <p:nvGrpSpPr>
          <p:cNvPr id="31" name="Đáp án C"/>
          <p:cNvGrpSpPr/>
          <p:nvPr/>
        </p:nvGrpSpPr>
        <p:grpSpPr>
          <a:xfrm>
            <a:off x="11201139" y="4037740"/>
            <a:ext cx="361946" cy="787400"/>
            <a:chOff x="5549904" y="2946400"/>
            <a:chExt cx="361946" cy="787400"/>
          </a:xfrm>
        </p:grpSpPr>
        <p:sp>
          <p:nvSpPr>
            <p:cNvPr id="34" name="V 2"/>
            <p:cNvSpPr/>
            <p:nvPr/>
          </p:nvSpPr>
          <p:spPr>
            <a:xfrm rot="5400000" flipV="1">
              <a:off x="5337177" y="3159127"/>
              <a:ext cx="787400" cy="361946"/>
            </a:xfrm>
            <a:prstGeom prst="round2SameRect">
              <a:avLst>
                <a:gd name="adj1" fmla="val 0"/>
                <a:gd name="adj2" fmla="val 12467"/>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 rtlCol="0" anchor="ctr"/>
            <a:lstStyle/>
            <a:p>
              <a:pPr algn="ctr"/>
              <a:endParaRPr lang="en-US" sz="1600"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pic>
          <p:nvPicPr>
            <p:cNvPr id="35" name="Picture 3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08947" y="3218170"/>
              <a:ext cx="243861" cy="243861"/>
            </a:xfrm>
            <a:prstGeom prst="rect">
              <a:avLst/>
            </a:prstGeom>
          </p:spPr>
        </p:pic>
      </p:grpSp>
      <p:sp>
        <p:nvSpPr>
          <p:cNvPr id="68" name="Oval 74">
            <a:extLst>
              <a:ext uri="{FF2B5EF4-FFF2-40B4-BE49-F238E27FC236}">
                <a16:creationId xmlns:a16="http://schemas.microsoft.com/office/drawing/2014/main" id="{6294F1D4-79BD-4B8F-A6C9-DEF79862BA5B}"/>
              </a:ext>
            </a:extLst>
          </p:cNvPr>
          <p:cNvSpPr/>
          <p:nvPr/>
        </p:nvSpPr>
        <p:spPr>
          <a:xfrm>
            <a:off x="230419" y="5906130"/>
            <a:ext cx="796460" cy="7964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cs typeface="Tahoma" panose="020B0604030504040204" pitchFamily="34" charset="0"/>
            </a:endParaRPr>
          </a:p>
        </p:txBody>
      </p:sp>
      <p:sp>
        <p:nvSpPr>
          <p:cNvPr id="69" name="Circle: Hollow 11">
            <a:extLst>
              <a:ext uri="{FF2B5EF4-FFF2-40B4-BE49-F238E27FC236}">
                <a16:creationId xmlns:a16="http://schemas.microsoft.com/office/drawing/2014/main" id="{CEDAD542-87E3-445E-A172-F51FCCB85DB4}"/>
              </a:ext>
            </a:extLst>
          </p:cNvPr>
          <p:cNvSpPr/>
          <p:nvPr/>
        </p:nvSpPr>
        <p:spPr>
          <a:xfrm>
            <a:off x="268243" y="5943954"/>
            <a:ext cx="720812" cy="720812"/>
          </a:xfrm>
          <a:prstGeom prst="donut">
            <a:avLst>
              <a:gd name="adj" fmla="val 2970"/>
            </a:avLst>
          </a:prstGeom>
          <a:solidFill>
            <a:srgbClr val="008A9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cs typeface="Tahoma" panose="020B0604030504040204" pitchFamily="34" charset="0"/>
            </a:endParaRPr>
          </a:p>
        </p:txBody>
      </p:sp>
      <p:sp>
        <p:nvSpPr>
          <p:cNvPr id="70" name="Circle: Hollow 12">
            <a:extLst>
              <a:ext uri="{FF2B5EF4-FFF2-40B4-BE49-F238E27FC236}">
                <a16:creationId xmlns:a16="http://schemas.microsoft.com/office/drawing/2014/main" id="{9A59A3D6-D17D-4812-8453-5464B7DF2F3C}"/>
              </a:ext>
            </a:extLst>
          </p:cNvPr>
          <p:cNvSpPr/>
          <p:nvPr/>
        </p:nvSpPr>
        <p:spPr>
          <a:xfrm>
            <a:off x="320012" y="5992859"/>
            <a:ext cx="617274" cy="617274"/>
          </a:xfrm>
          <a:prstGeom prst="donut">
            <a:avLst>
              <a:gd name="adj" fmla="val 1847"/>
            </a:avLst>
          </a:prstGeom>
          <a:solidFill>
            <a:srgbClr val="008A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cs typeface="Tahoma" panose="020B0604030504040204" pitchFamily="34" charset="0"/>
            </a:endParaRPr>
          </a:p>
        </p:txBody>
      </p:sp>
      <p:grpSp>
        <p:nvGrpSpPr>
          <p:cNvPr id="71" name="Group 77">
            <a:extLst>
              <a:ext uri="{FF2B5EF4-FFF2-40B4-BE49-F238E27FC236}">
                <a16:creationId xmlns:a16="http://schemas.microsoft.com/office/drawing/2014/main" id="{8BF1D0B1-21ED-443B-A103-B90A6EC53870}"/>
              </a:ext>
            </a:extLst>
          </p:cNvPr>
          <p:cNvGrpSpPr/>
          <p:nvPr/>
        </p:nvGrpSpPr>
        <p:grpSpPr>
          <a:xfrm>
            <a:off x="386783" y="6073946"/>
            <a:ext cx="483733" cy="460829"/>
            <a:chOff x="4398225" y="1842131"/>
            <a:chExt cx="3331483" cy="3173738"/>
          </a:xfrm>
        </p:grpSpPr>
        <p:sp>
          <p:nvSpPr>
            <p:cNvPr id="72" name="Circle: Hollow 49">
              <a:extLst>
                <a:ext uri="{FF2B5EF4-FFF2-40B4-BE49-F238E27FC236}">
                  <a16:creationId xmlns:a16="http://schemas.microsoft.com/office/drawing/2014/main" id="{371C04D4-657F-4651-AAA7-C4A00518CC99}"/>
                </a:ext>
              </a:extLst>
            </p:cNvPr>
            <p:cNvSpPr/>
            <p:nvPr/>
          </p:nvSpPr>
          <p:spPr>
            <a:xfrm>
              <a:off x="4500926" y="1842131"/>
              <a:ext cx="3173739" cy="3173738"/>
            </a:xfrm>
            <a:prstGeom prst="donut">
              <a:avLst>
                <a:gd name="adj" fmla="val 297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cs typeface="Tahoma" panose="020B0604030504040204" pitchFamily="34" charset="0"/>
              </a:endParaRPr>
            </a:p>
          </p:txBody>
        </p:sp>
        <p:sp>
          <p:nvSpPr>
            <p:cNvPr id="73" name="Oval 79">
              <a:extLst>
                <a:ext uri="{FF2B5EF4-FFF2-40B4-BE49-F238E27FC236}">
                  <a16:creationId xmlns:a16="http://schemas.microsoft.com/office/drawing/2014/main" id="{8A55B61F-8E96-4DC8-AAF6-1F91C4BE3951}"/>
                </a:ext>
              </a:extLst>
            </p:cNvPr>
            <p:cNvSpPr/>
            <p:nvPr/>
          </p:nvSpPr>
          <p:spPr>
            <a:xfrm>
              <a:off x="4398225" y="3278291"/>
              <a:ext cx="261973" cy="261973"/>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cs typeface="Tahoma" panose="020B0604030504040204" pitchFamily="34" charset="0"/>
              </a:endParaRPr>
            </a:p>
          </p:txBody>
        </p:sp>
        <p:sp>
          <p:nvSpPr>
            <p:cNvPr id="74" name="Oval 80">
              <a:extLst>
                <a:ext uri="{FF2B5EF4-FFF2-40B4-BE49-F238E27FC236}">
                  <a16:creationId xmlns:a16="http://schemas.microsoft.com/office/drawing/2014/main" id="{F3639E0F-AE0C-41AC-ADC7-B45C4900C871}"/>
                </a:ext>
              </a:extLst>
            </p:cNvPr>
            <p:cNvSpPr/>
            <p:nvPr/>
          </p:nvSpPr>
          <p:spPr>
            <a:xfrm>
              <a:off x="7467735" y="3278291"/>
              <a:ext cx="261973" cy="261973"/>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90000"/>
                  </a:schemeClr>
                </a:solidFill>
                <a:latin typeface="Tahoma" panose="020B0604030504040204" pitchFamily="34" charset="0"/>
                <a:cs typeface="Tahoma" panose="020B0604030504040204" pitchFamily="34" charset="0"/>
              </a:endParaRPr>
            </a:p>
          </p:txBody>
        </p:sp>
      </p:grpSp>
      <p:sp>
        <p:nvSpPr>
          <p:cNvPr id="75" name="30">
            <a:extLst>
              <a:ext uri="{FF2B5EF4-FFF2-40B4-BE49-F238E27FC236}">
                <a16:creationId xmlns:a16="http://schemas.microsoft.com/office/drawing/2014/main" id="{619698B3-F1AA-44F2-80B1-8425F3566E91}"/>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30</a:t>
            </a:r>
          </a:p>
        </p:txBody>
      </p:sp>
      <p:sp>
        <p:nvSpPr>
          <p:cNvPr id="76" name="29">
            <a:extLst>
              <a:ext uri="{FF2B5EF4-FFF2-40B4-BE49-F238E27FC236}">
                <a16:creationId xmlns:a16="http://schemas.microsoft.com/office/drawing/2014/main" id="{6A4A719B-1679-4917-A1FA-FF5770C394A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29</a:t>
            </a:r>
          </a:p>
        </p:txBody>
      </p:sp>
      <p:sp>
        <p:nvSpPr>
          <p:cNvPr id="77" name="28">
            <a:extLst>
              <a:ext uri="{FF2B5EF4-FFF2-40B4-BE49-F238E27FC236}">
                <a16:creationId xmlns:a16="http://schemas.microsoft.com/office/drawing/2014/main" id="{1148FC1D-0C58-4E1A-81A6-3624F04974D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28</a:t>
            </a:r>
          </a:p>
        </p:txBody>
      </p:sp>
      <p:sp>
        <p:nvSpPr>
          <p:cNvPr id="78" name="27">
            <a:extLst>
              <a:ext uri="{FF2B5EF4-FFF2-40B4-BE49-F238E27FC236}">
                <a16:creationId xmlns:a16="http://schemas.microsoft.com/office/drawing/2014/main" id="{A99B2BD1-D17F-44B3-88F5-EDC5062EB46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27</a:t>
            </a:r>
          </a:p>
        </p:txBody>
      </p:sp>
      <p:sp>
        <p:nvSpPr>
          <p:cNvPr id="118" name="26">
            <a:extLst>
              <a:ext uri="{FF2B5EF4-FFF2-40B4-BE49-F238E27FC236}">
                <a16:creationId xmlns:a16="http://schemas.microsoft.com/office/drawing/2014/main" id="{5AEBC5D9-1C0C-42A4-BE7F-34EC4B7B473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26</a:t>
            </a:r>
          </a:p>
        </p:txBody>
      </p:sp>
      <p:sp>
        <p:nvSpPr>
          <p:cNvPr id="119" name="25">
            <a:extLst>
              <a:ext uri="{FF2B5EF4-FFF2-40B4-BE49-F238E27FC236}">
                <a16:creationId xmlns:a16="http://schemas.microsoft.com/office/drawing/2014/main" id="{6C87F3CB-B8AE-4F7A-920D-31AD97A4A0BF}"/>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25</a:t>
            </a:r>
          </a:p>
        </p:txBody>
      </p:sp>
      <p:sp>
        <p:nvSpPr>
          <p:cNvPr id="120" name="24">
            <a:extLst>
              <a:ext uri="{FF2B5EF4-FFF2-40B4-BE49-F238E27FC236}">
                <a16:creationId xmlns:a16="http://schemas.microsoft.com/office/drawing/2014/main" id="{C1973083-A0E8-4F71-9949-087B0BFBEA86}"/>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24</a:t>
            </a:r>
          </a:p>
        </p:txBody>
      </p:sp>
      <p:sp>
        <p:nvSpPr>
          <p:cNvPr id="121" name="23">
            <a:extLst>
              <a:ext uri="{FF2B5EF4-FFF2-40B4-BE49-F238E27FC236}">
                <a16:creationId xmlns:a16="http://schemas.microsoft.com/office/drawing/2014/main" id="{86E83A2B-ED61-492E-B0CD-A1B738955C7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23</a:t>
            </a:r>
          </a:p>
        </p:txBody>
      </p:sp>
      <p:sp>
        <p:nvSpPr>
          <p:cNvPr id="122" name="22">
            <a:extLst>
              <a:ext uri="{FF2B5EF4-FFF2-40B4-BE49-F238E27FC236}">
                <a16:creationId xmlns:a16="http://schemas.microsoft.com/office/drawing/2014/main" id="{57AA6F2E-EA36-4AB4-A8E1-ED3548729D88}"/>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22</a:t>
            </a:r>
          </a:p>
        </p:txBody>
      </p:sp>
      <p:sp>
        <p:nvSpPr>
          <p:cNvPr id="123" name="21">
            <a:extLst>
              <a:ext uri="{FF2B5EF4-FFF2-40B4-BE49-F238E27FC236}">
                <a16:creationId xmlns:a16="http://schemas.microsoft.com/office/drawing/2014/main" id="{744DE338-DA6E-4E17-AE79-9C5ED598CA4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21</a:t>
            </a:r>
          </a:p>
        </p:txBody>
      </p:sp>
      <p:sp>
        <p:nvSpPr>
          <p:cNvPr id="124" name="20">
            <a:extLst>
              <a:ext uri="{FF2B5EF4-FFF2-40B4-BE49-F238E27FC236}">
                <a16:creationId xmlns:a16="http://schemas.microsoft.com/office/drawing/2014/main" id="{000D38D0-BD58-446A-8E9F-EB599A6B0F00}"/>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20</a:t>
            </a:r>
          </a:p>
        </p:txBody>
      </p:sp>
      <p:sp>
        <p:nvSpPr>
          <p:cNvPr id="125" name="19">
            <a:extLst>
              <a:ext uri="{FF2B5EF4-FFF2-40B4-BE49-F238E27FC236}">
                <a16:creationId xmlns:a16="http://schemas.microsoft.com/office/drawing/2014/main" id="{6F4AB34E-0B4A-425F-84A6-80CF995E9428}"/>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19</a:t>
            </a:r>
          </a:p>
        </p:txBody>
      </p:sp>
      <p:sp>
        <p:nvSpPr>
          <p:cNvPr id="126" name="18">
            <a:extLst>
              <a:ext uri="{FF2B5EF4-FFF2-40B4-BE49-F238E27FC236}">
                <a16:creationId xmlns:a16="http://schemas.microsoft.com/office/drawing/2014/main" id="{3C0AEB1A-02D8-41CD-B2BB-D9BB761275A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18</a:t>
            </a:r>
          </a:p>
        </p:txBody>
      </p:sp>
      <p:sp>
        <p:nvSpPr>
          <p:cNvPr id="127" name="17">
            <a:extLst>
              <a:ext uri="{FF2B5EF4-FFF2-40B4-BE49-F238E27FC236}">
                <a16:creationId xmlns:a16="http://schemas.microsoft.com/office/drawing/2014/main" id="{21752047-AE64-4015-A7FD-0668136C9143}"/>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17</a:t>
            </a:r>
          </a:p>
        </p:txBody>
      </p:sp>
      <p:sp>
        <p:nvSpPr>
          <p:cNvPr id="128" name="16">
            <a:extLst>
              <a:ext uri="{FF2B5EF4-FFF2-40B4-BE49-F238E27FC236}">
                <a16:creationId xmlns:a16="http://schemas.microsoft.com/office/drawing/2014/main" id="{3AAA5434-B362-4080-9C2D-3A1049199307}"/>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16</a:t>
            </a:r>
          </a:p>
        </p:txBody>
      </p:sp>
      <p:sp>
        <p:nvSpPr>
          <p:cNvPr id="129" name="15">
            <a:extLst>
              <a:ext uri="{FF2B5EF4-FFF2-40B4-BE49-F238E27FC236}">
                <a16:creationId xmlns:a16="http://schemas.microsoft.com/office/drawing/2014/main" id="{BB37AFEF-B273-4842-8D92-394449A09306}"/>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15</a:t>
            </a:r>
          </a:p>
        </p:txBody>
      </p:sp>
      <p:sp>
        <p:nvSpPr>
          <p:cNvPr id="130" name="14">
            <a:extLst>
              <a:ext uri="{FF2B5EF4-FFF2-40B4-BE49-F238E27FC236}">
                <a16:creationId xmlns:a16="http://schemas.microsoft.com/office/drawing/2014/main" id="{9C3A24EC-B6B2-4C89-83D4-376315C99BF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14</a:t>
            </a:r>
          </a:p>
        </p:txBody>
      </p:sp>
      <p:sp>
        <p:nvSpPr>
          <p:cNvPr id="131" name="13">
            <a:extLst>
              <a:ext uri="{FF2B5EF4-FFF2-40B4-BE49-F238E27FC236}">
                <a16:creationId xmlns:a16="http://schemas.microsoft.com/office/drawing/2014/main" id="{EBD81002-2E20-4449-BA8B-885A2821B981}"/>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13</a:t>
            </a:r>
          </a:p>
        </p:txBody>
      </p:sp>
      <p:sp>
        <p:nvSpPr>
          <p:cNvPr id="132" name="12">
            <a:extLst>
              <a:ext uri="{FF2B5EF4-FFF2-40B4-BE49-F238E27FC236}">
                <a16:creationId xmlns:a16="http://schemas.microsoft.com/office/drawing/2014/main" id="{523F7990-7C04-4630-B8A8-792673B98A3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12</a:t>
            </a:r>
          </a:p>
        </p:txBody>
      </p:sp>
      <p:sp>
        <p:nvSpPr>
          <p:cNvPr id="133" name="11">
            <a:extLst>
              <a:ext uri="{FF2B5EF4-FFF2-40B4-BE49-F238E27FC236}">
                <a16:creationId xmlns:a16="http://schemas.microsoft.com/office/drawing/2014/main" id="{189CDF9A-9ECF-4C3A-896E-7124C1D0CF96}"/>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11</a:t>
            </a:r>
          </a:p>
        </p:txBody>
      </p:sp>
      <p:sp>
        <p:nvSpPr>
          <p:cNvPr id="134" name="10">
            <a:extLst>
              <a:ext uri="{FF2B5EF4-FFF2-40B4-BE49-F238E27FC236}">
                <a16:creationId xmlns:a16="http://schemas.microsoft.com/office/drawing/2014/main" id="{DFBFD7B6-EF4A-4E75-8F16-209EB33A1032}"/>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10</a:t>
            </a:r>
          </a:p>
        </p:txBody>
      </p:sp>
      <p:sp>
        <p:nvSpPr>
          <p:cNvPr id="135" name="9">
            <a:extLst>
              <a:ext uri="{FF2B5EF4-FFF2-40B4-BE49-F238E27FC236}">
                <a16:creationId xmlns:a16="http://schemas.microsoft.com/office/drawing/2014/main" id="{4FF92557-EACC-4E53-9535-028A126C859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9</a:t>
            </a:r>
          </a:p>
        </p:txBody>
      </p:sp>
      <p:sp>
        <p:nvSpPr>
          <p:cNvPr id="136" name="8">
            <a:extLst>
              <a:ext uri="{FF2B5EF4-FFF2-40B4-BE49-F238E27FC236}">
                <a16:creationId xmlns:a16="http://schemas.microsoft.com/office/drawing/2014/main" id="{D09F4DE4-3132-49B6-8B82-3C230598896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8</a:t>
            </a:r>
          </a:p>
        </p:txBody>
      </p:sp>
      <p:sp>
        <p:nvSpPr>
          <p:cNvPr id="137" name="7">
            <a:extLst>
              <a:ext uri="{FF2B5EF4-FFF2-40B4-BE49-F238E27FC236}">
                <a16:creationId xmlns:a16="http://schemas.microsoft.com/office/drawing/2014/main" id="{4E34F1DA-0A95-4F87-AFC2-6FAE3DBC6F1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7</a:t>
            </a:r>
          </a:p>
        </p:txBody>
      </p:sp>
      <p:sp>
        <p:nvSpPr>
          <p:cNvPr id="138" name="6">
            <a:extLst>
              <a:ext uri="{FF2B5EF4-FFF2-40B4-BE49-F238E27FC236}">
                <a16:creationId xmlns:a16="http://schemas.microsoft.com/office/drawing/2014/main" id="{F4A24559-672C-4CF1-B6FB-32B3DBC1BD05}"/>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6</a:t>
            </a:r>
          </a:p>
        </p:txBody>
      </p:sp>
      <p:sp>
        <p:nvSpPr>
          <p:cNvPr id="139" name="5">
            <a:extLst>
              <a:ext uri="{FF2B5EF4-FFF2-40B4-BE49-F238E27FC236}">
                <a16:creationId xmlns:a16="http://schemas.microsoft.com/office/drawing/2014/main" id="{BD86B888-39A4-4C7C-A85F-E4265C5692D8}"/>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5</a:t>
            </a:r>
          </a:p>
        </p:txBody>
      </p:sp>
      <p:sp>
        <p:nvSpPr>
          <p:cNvPr id="140" name="4">
            <a:extLst>
              <a:ext uri="{FF2B5EF4-FFF2-40B4-BE49-F238E27FC236}">
                <a16:creationId xmlns:a16="http://schemas.microsoft.com/office/drawing/2014/main" id="{7B493982-2F38-4A3E-8269-D2B555979EC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4</a:t>
            </a:r>
          </a:p>
        </p:txBody>
      </p:sp>
      <p:sp>
        <p:nvSpPr>
          <p:cNvPr id="141" name="3">
            <a:extLst>
              <a:ext uri="{FF2B5EF4-FFF2-40B4-BE49-F238E27FC236}">
                <a16:creationId xmlns:a16="http://schemas.microsoft.com/office/drawing/2014/main" id="{5792912A-08D0-41C4-B7BA-2BFC259D8B6F}"/>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3</a:t>
            </a:r>
          </a:p>
        </p:txBody>
      </p:sp>
      <p:sp>
        <p:nvSpPr>
          <p:cNvPr id="142" name="2">
            <a:extLst>
              <a:ext uri="{FF2B5EF4-FFF2-40B4-BE49-F238E27FC236}">
                <a16:creationId xmlns:a16="http://schemas.microsoft.com/office/drawing/2014/main" id="{43B43925-C936-4E7F-B66A-979BF98211D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a:t>
            </a:r>
          </a:p>
        </p:txBody>
      </p:sp>
      <p:sp>
        <p:nvSpPr>
          <p:cNvPr id="143" name="1">
            <a:extLst>
              <a:ext uri="{FF2B5EF4-FFF2-40B4-BE49-F238E27FC236}">
                <a16:creationId xmlns:a16="http://schemas.microsoft.com/office/drawing/2014/main" id="{65EFFC4D-8572-4C49-B537-38DF956270CE}"/>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a:t>
            </a:r>
          </a:p>
        </p:txBody>
      </p:sp>
      <p:sp>
        <p:nvSpPr>
          <p:cNvPr id="144" name="Hết giờ">
            <a:extLst>
              <a:ext uri="{FF2B5EF4-FFF2-40B4-BE49-F238E27FC236}">
                <a16:creationId xmlns:a16="http://schemas.microsoft.com/office/drawing/2014/main" id="{0B438753-9321-499D-B5E5-4F9C5D373C7C}"/>
              </a:ext>
            </a:extLst>
          </p:cNvPr>
          <p:cNvSpPr txBox="1"/>
          <p:nvPr/>
        </p:nvSpPr>
        <p:spPr>
          <a:xfrm>
            <a:off x="364971" y="6106501"/>
            <a:ext cx="527357" cy="430887"/>
          </a:xfrm>
          <a:prstGeom prst="rect">
            <a:avLst/>
          </a:prstGeom>
          <a:noFill/>
        </p:spPr>
        <p:txBody>
          <a:bodyPr wrap="square" rtlCol="0">
            <a:spAutoFit/>
          </a:bodyPr>
          <a:lstStyle/>
          <a:p>
            <a:pPr algn="ctr"/>
            <a:r>
              <a:rPr lang="en-US" sz="1100" b="1" dirty="0">
                <a:solidFill>
                  <a:srgbClr val="ED3F00"/>
                </a:solidFill>
                <a:latin typeface="Tahoma" panose="020B0604030504040204" pitchFamily="34" charset="0"/>
                <a:cs typeface="Tahoma" panose="020B0604030504040204" pitchFamily="34" charset="0"/>
              </a:rPr>
              <a:t>HẾT</a:t>
            </a:r>
          </a:p>
          <a:p>
            <a:pPr algn="ctr"/>
            <a:r>
              <a:rPr lang="en-US" sz="1100" b="1" dirty="0">
                <a:solidFill>
                  <a:srgbClr val="ED3F00"/>
                </a:solidFill>
                <a:latin typeface="Tahoma" panose="020B0604030504040204" pitchFamily="34" charset="0"/>
                <a:cs typeface="Tahoma" panose="020B0604030504040204" pitchFamily="34" charset="0"/>
              </a:rPr>
              <a:t>GIỜ</a:t>
            </a:r>
          </a:p>
        </p:txBody>
      </p:sp>
    </p:spTree>
    <p:extLst>
      <p:ext uri="{BB962C8B-B14F-4D97-AF65-F5344CB8AC3E}">
        <p14:creationId xmlns:p14="http://schemas.microsoft.com/office/powerpoint/2010/main" val="3942163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50"/>
                                        <p:tgtEl>
                                          <p:spTgt spid="3"/>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250"/>
                                        <p:tgtEl>
                                          <p:spTgt spid="4"/>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250"/>
                                        <p:tgtEl>
                                          <p:spTgt spid="7"/>
                                        </p:tgtEl>
                                      </p:cBhvr>
                                    </p:animEffect>
                                  </p:childTnLst>
                                </p:cTn>
                              </p:par>
                            </p:childTnLst>
                          </p:cTn>
                        </p:par>
                        <p:par>
                          <p:cTn id="20" fill="hold">
                            <p:stCondLst>
                              <p:cond delay="1250"/>
                            </p:stCondLst>
                            <p:childTnLst>
                              <p:par>
                                <p:cTn id="21" presetID="22" presetClass="entr" presetSubtype="8"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25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1000"/>
                                        <p:tgtEl>
                                          <p:spTgt spid="75"/>
                                        </p:tgtEl>
                                      </p:cBhvr>
                                    </p:animEffect>
                                    <p:set>
                                      <p:cBhvr>
                                        <p:cTn id="28" dur="1" fill="hold">
                                          <p:stCondLst>
                                            <p:cond delay="999"/>
                                          </p:stCondLst>
                                        </p:cTn>
                                        <p:tgtEl>
                                          <p:spTgt spid="75"/>
                                        </p:tgtEl>
                                        <p:attrNameLst>
                                          <p:attrName>style.visibility</p:attrName>
                                        </p:attrNameLst>
                                      </p:cBhvr>
                                      <p:to>
                                        <p:strVal val="hidden"/>
                                      </p:to>
                                    </p:set>
                                  </p:childTnLst>
                                </p:cTn>
                              </p:par>
                              <p:par>
                                <p:cTn id="29" presetID="1" presetClass="entr" presetSubtype="0" fill="hold" grpId="0" nodeType="withEffect">
                                  <p:stCondLst>
                                    <p:cond delay="1000"/>
                                  </p:stCondLst>
                                  <p:childTnLst>
                                    <p:set>
                                      <p:cBhvr>
                                        <p:cTn id="30" dur="1" fill="hold">
                                          <p:stCondLst>
                                            <p:cond delay="0"/>
                                          </p:stCondLst>
                                        </p:cTn>
                                        <p:tgtEl>
                                          <p:spTgt spid="76"/>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2" name="click.wav"/>
                                        </p:tgtEl>
                                      </p:cMediaNode>
                                    </p:audio>
                                  </p:subTnLst>
                                </p:cTn>
                              </p:par>
                              <p:par>
                                <p:cTn id="31" presetID="1" presetClass="exit" presetSubtype="0" fill="hold" grpId="1" nodeType="withEffect">
                                  <p:stCondLst>
                                    <p:cond delay="2000"/>
                                  </p:stCondLst>
                                  <p:childTnLst>
                                    <p:set>
                                      <p:cBhvr>
                                        <p:cTn id="32" dur="1" fill="hold">
                                          <p:stCondLst>
                                            <p:cond delay="0"/>
                                          </p:stCondLst>
                                        </p:cTn>
                                        <p:tgtEl>
                                          <p:spTgt spid="76"/>
                                        </p:tgtEl>
                                        <p:attrNameLst>
                                          <p:attrName>style.visibility</p:attrName>
                                        </p:attrNameLst>
                                      </p:cBhvr>
                                      <p:to>
                                        <p:strVal val="hidden"/>
                                      </p:to>
                                    </p:set>
                                  </p:childTnLst>
                                </p:cTn>
                              </p:par>
                              <p:par>
                                <p:cTn id="33" presetID="1" presetClass="entr" presetSubtype="0" fill="hold" grpId="0" nodeType="withEffect">
                                  <p:stCondLst>
                                    <p:cond delay="2000"/>
                                  </p:stCondLst>
                                  <p:childTnLst>
                                    <p:set>
                                      <p:cBhvr>
                                        <p:cTn id="34" dur="1" fill="hold">
                                          <p:stCondLst>
                                            <p:cond delay="0"/>
                                          </p:stCondLst>
                                        </p:cTn>
                                        <p:tgtEl>
                                          <p:spTgt spid="77"/>
                                        </p:tgtEl>
                                        <p:attrNameLst>
                                          <p:attrName>style.visibility</p:attrName>
                                        </p:attrNameLst>
                                      </p:cBhvr>
                                      <p:to>
                                        <p:strVal val="visible"/>
                                      </p:to>
                                    </p:set>
                                  </p:childTnLst>
                                  <p:subTnLst>
                                    <p:audio>
                                      <p:cMediaNode>
                                        <p:cTn display="0" masterRel="sameClick">
                                          <p:stCondLst>
                                            <p:cond evt="begin" delay="0">
                                              <p:tn val="33"/>
                                            </p:cond>
                                          </p:stCondLst>
                                          <p:endCondLst>
                                            <p:cond evt="onStopAudio" delay="0">
                                              <p:tgtEl>
                                                <p:sldTgt/>
                                              </p:tgtEl>
                                            </p:cond>
                                          </p:endCondLst>
                                        </p:cTn>
                                        <p:tgtEl>
                                          <p:sndTgt r:embed="rId2" name="click.wav"/>
                                        </p:tgtEl>
                                      </p:cMediaNode>
                                    </p:audio>
                                  </p:subTnLst>
                                </p:cTn>
                              </p:par>
                              <p:par>
                                <p:cTn id="35" presetID="1" presetClass="exit" presetSubtype="0" fill="hold" grpId="1" nodeType="withEffect">
                                  <p:stCondLst>
                                    <p:cond delay="3000"/>
                                  </p:stCondLst>
                                  <p:childTnLst>
                                    <p:set>
                                      <p:cBhvr>
                                        <p:cTn id="36" dur="1" fill="hold">
                                          <p:stCondLst>
                                            <p:cond delay="0"/>
                                          </p:stCondLst>
                                        </p:cTn>
                                        <p:tgtEl>
                                          <p:spTgt spid="77"/>
                                        </p:tgtEl>
                                        <p:attrNameLst>
                                          <p:attrName>style.visibility</p:attrName>
                                        </p:attrNameLst>
                                      </p:cBhvr>
                                      <p:to>
                                        <p:strVal val="hidden"/>
                                      </p:to>
                                    </p:set>
                                  </p:childTnLst>
                                </p:cTn>
                              </p:par>
                              <p:par>
                                <p:cTn id="37" presetID="1" presetClass="entr" presetSubtype="0" fill="hold" grpId="0" nodeType="withEffect">
                                  <p:stCondLst>
                                    <p:cond delay="3000"/>
                                  </p:stCondLst>
                                  <p:childTnLst>
                                    <p:set>
                                      <p:cBhvr>
                                        <p:cTn id="38" dur="1" fill="hold">
                                          <p:stCondLst>
                                            <p:cond delay="0"/>
                                          </p:stCondLst>
                                        </p:cTn>
                                        <p:tgtEl>
                                          <p:spTgt spid="78"/>
                                        </p:tgtEl>
                                        <p:attrNameLst>
                                          <p:attrName>style.visibility</p:attrName>
                                        </p:attrNameLst>
                                      </p:cBhvr>
                                      <p:to>
                                        <p:strVal val="visible"/>
                                      </p:to>
                                    </p:set>
                                  </p:childTnLst>
                                  <p:subTnLst>
                                    <p:audio>
                                      <p:cMediaNode>
                                        <p:cTn display="0" masterRel="sameClick">
                                          <p:stCondLst>
                                            <p:cond evt="begin" delay="0">
                                              <p:tn val="37"/>
                                            </p:cond>
                                          </p:stCondLst>
                                          <p:endCondLst>
                                            <p:cond evt="onStopAudio" delay="0">
                                              <p:tgtEl>
                                                <p:sldTgt/>
                                              </p:tgtEl>
                                            </p:cond>
                                          </p:endCondLst>
                                        </p:cTn>
                                        <p:tgtEl>
                                          <p:sndTgt r:embed="rId2" name="click.wav"/>
                                        </p:tgtEl>
                                      </p:cMediaNode>
                                    </p:audio>
                                  </p:subTnLst>
                                </p:cTn>
                              </p:par>
                              <p:par>
                                <p:cTn id="39" presetID="1" presetClass="exit" presetSubtype="0" fill="hold" grpId="1" nodeType="withEffect">
                                  <p:stCondLst>
                                    <p:cond delay="4000"/>
                                  </p:stCondLst>
                                  <p:childTnLst>
                                    <p:set>
                                      <p:cBhvr>
                                        <p:cTn id="40" dur="1" fill="hold">
                                          <p:stCondLst>
                                            <p:cond delay="0"/>
                                          </p:stCondLst>
                                        </p:cTn>
                                        <p:tgtEl>
                                          <p:spTgt spid="78"/>
                                        </p:tgtEl>
                                        <p:attrNameLst>
                                          <p:attrName>style.visibility</p:attrName>
                                        </p:attrNameLst>
                                      </p:cBhvr>
                                      <p:to>
                                        <p:strVal val="hidden"/>
                                      </p:to>
                                    </p:set>
                                  </p:childTnLst>
                                </p:cTn>
                              </p:par>
                              <p:par>
                                <p:cTn id="41" presetID="1" presetClass="entr" presetSubtype="0" fill="hold" grpId="0" nodeType="withEffect">
                                  <p:stCondLst>
                                    <p:cond delay="4000"/>
                                  </p:stCondLst>
                                  <p:childTnLst>
                                    <p:set>
                                      <p:cBhvr>
                                        <p:cTn id="42" dur="1" fill="hold">
                                          <p:stCondLst>
                                            <p:cond delay="0"/>
                                          </p:stCondLst>
                                        </p:cTn>
                                        <p:tgtEl>
                                          <p:spTgt spid="118"/>
                                        </p:tgtEl>
                                        <p:attrNameLst>
                                          <p:attrName>style.visibility</p:attrName>
                                        </p:attrNameLst>
                                      </p:cBhvr>
                                      <p:to>
                                        <p:strVal val="visible"/>
                                      </p:to>
                                    </p:set>
                                  </p:childTnLst>
                                  <p:subTnLst>
                                    <p:audio>
                                      <p:cMediaNode>
                                        <p:cTn display="0" masterRel="sameClick">
                                          <p:stCondLst>
                                            <p:cond evt="begin" delay="0">
                                              <p:tn val="41"/>
                                            </p:cond>
                                          </p:stCondLst>
                                          <p:endCondLst>
                                            <p:cond evt="onStopAudio" delay="0">
                                              <p:tgtEl>
                                                <p:sldTgt/>
                                              </p:tgtEl>
                                            </p:cond>
                                          </p:endCondLst>
                                        </p:cTn>
                                        <p:tgtEl>
                                          <p:sndTgt r:embed="rId2" name="click.wav"/>
                                        </p:tgtEl>
                                      </p:cMediaNode>
                                    </p:audio>
                                  </p:subTnLst>
                                </p:cTn>
                              </p:par>
                              <p:par>
                                <p:cTn id="43" presetID="1" presetClass="exit" presetSubtype="0" fill="hold" grpId="1" nodeType="withEffect">
                                  <p:stCondLst>
                                    <p:cond delay="5000"/>
                                  </p:stCondLst>
                                  <p:childTnLst>
                                    <p:set>
                                      <p:cBhvr>
                                        <p:cTn id="44" dur="1" fill="hold">
                                          <p:stCondLst>
                                            <p:cond delay="0"/>
                                          </p:stCondLst>
                                        </p:cTn>
                                        <p:tgtEl>
                                          <p:spTgt spid="118"/>
                                        </p:tgtEl>
                                        <p:attrNameLst>
                                          <p:attrName>style.visibility</p:attrName>
                                        </p:attrNameLst>
                                      </p:cBhvr>
                                      <p:to>
                                        <p:strVal val="hidden"/>
                                      </p:to>
                                    </p:set>
                                  </p:childTnLst>
                                </p:cTn>
                              </p:par>
                              <p:par>
                                <p:cTn id="45" presetID="1" presetClass="entr" presetSubtype="0" fill="hold" grpId="0" nodeType="withEffect">
                                  <p:stCondLst>
                                    <p:cond delay="5000"/>
                                  </p:stCondLst>
                                  <p:childTnLst>
                                    <p:set>
                                      <p:cBhvr>
                                        <p:cTn id="46" dur="1" fill="hold">
                                          <p:stCondLst>
                                            <p:cond delay="0"/>
                                          </p:stCondLst>
                                        </p:cTn>
                                        <p:tgtEl>
                                          <p:spTgt spid="119"/>
                                        </p:tgtEl>
                                        <p:attrNameLst>
                                          <p:attrName>style.visibility</p:attrName>
                                        </p:attrNameLst>
                                      </p:cBhvr>
                                      <p:to>
                                        <p:strVal val="visible"/>
                                      </p:to>
                                    </p:set>
                                  </p:childTnLst>
                                  <p:subTnLst>
                                    <p:audio>
                                      <p:cMediaNode>
                                        <p:cTn display="0" masterRel="sameClick">
                                          <p:stCondLst>
                                            <p:cond evt="begin" delay="0">
                                              <p:tn val="45"/>
                                            </p:cond>
                                          </p:stCondLst>
                                          <p:endCondLst>
                                            <p:cond evt="onStopAudio" delay="0">
                                              <p:tgtEl>
                                                <p:sldTgt/>
                                              </p:tgtEl>
                                            </p:cond>
                                          </p:endCondLst>
                                        </p:cTn>
                                        <p:tgtEl>
                                          <p:sndTgt r:embed="rId2" name="click.wav"/>
                                        </p:tgtEl>
                                      </p:cMediaNode>
                                    </p:audio>
                                  </p:subTnLst>
                                </p:cTn>
                              </p:par>
                              <p:par>
                                <p:cTn id="47" presetID="1" presetClass="exit" presetSubtype="0" fill="hold" grpId="1" nodeType="withEffect">
                                  <p:stCondLst>
                                    <p:cond delay="6000"/>
                                  </p:stCondLst>
                                  <p:childTnLst>
                                    <p:set>
                                      <p:cBhvr>
                                        <p:cTn id="48" dur="1" fill="hold">
                                          <p:stCondLst>
                                            <p:cond delay="0"/>
                                          </p:stCondLst>
                                        </p:cTn>
                                        <p:tgtEl>
                                          <p:spTgt spid="119"/>
                                        </p:tgtEl>
                                        <p:attrNameLst>
                                          <p:attrName>style.visibility</p:attrName>
                                        </p:attrNameLst>
                                      </p:cBhvr>
                                      <p:to>
                                        <p:strVal val="hidden"/>
                                      </p:to>
                                    </p:set>
                                  </p:childTnLst>
                                </p:cTn>
                              </p:par>
                              <p:par>
                                <p:cTn id="49" presetID="1" presetClass="entr" presetSubtype="0" fill="hold" grpId="0" nodeType="withEffect">
                                  <p:stCondLst>
                                    <p:cond delay="6000"/>
                                  </p:stCondLst>
                                  <p:childTnLst>
                                    <p:set>
                                      <p:cBhvr>
                                        <p:cTn id="50" dur="1" fill="hold">
                                          <p:stCondLst>
                                            <p:cond delay="0"/>
                                          </p:stCondLst>
                                        </p:cTn>
                                        <p:tgtEl>
                                          <p:spTgt spid="120"/>
                                        </p:tgtEl>
                                        <p:attrNameLst>
                                          <p:attrName>style.visibility</p:attrName>
                                        </p:attrNameLst>
                                      </p:cBhvr>
                                      <p:to>
                                        <p:strVal val="visible"/>
                                      </p:to>
                                    </p:set>
                                  </p:childTnLst>
                                  <p:subTnLst>
                                    <p:audio>
                                      <p:cMediaNode>
                                        <p:cTn display="0" masterRel="sameClick">
                                          <p:stCondLst>
                                            <p:cond evt="begin" delay="0">
                                              <p:tn val="49"/>
                                            </p:cond>
                                          </p:stCondLst>
                                          <p:endCondLst>
                                            <p:cond evt="onStopAudio" delay="0">
                                              <p:tgtEl>
                                                <p:sldTgt/>
                                              </p:tgtEl>
                                            </p:cond>
                                          </p:endCondLst>
                                        </p:cTn>
                                        <p:tgtEl>
                                          <p:sndTgt r:embed="rId2" name="click.wav"/>
                                        </p:tgtEl>
                                      </p:cMediaNode>
                                    </p:audio>
                                  </p:subTnLst>
                                </p:cTn>
                              </p:par>
                              <p:par>
                                <p:cTn id="51" presetID="1" presetClass="exit" presetSubtype="0" fill="hold" grpId="1" nodeType="withEffect">
                                  <p:stCondLst>
                                    <p:cond delay="7000"/>
                                  </p:stCondLst>
                                  <p:childTnLst>
                                    <p:set>
                                      <p:cBhvr>
                                        <p:cTn id="52" dur="1" fill="hold">
                                          <p:stCondLst>
                                            <p:cond delay="0"/>
                                          </p:stCondLst>
                                        </p:cTn>
                                        <p:tgtEl>
                                          <p:spTgt spid="120"/>
                                        </p:tgtEl>
                                        <p:attrNameLst>
                                          <p:attrName>style.visibility</p:attrName>
                                        </p:attrNameLst>
                                      </p:cBhvr>
                                      <p:to>
                                        <p:strVal val="hidden"/>
                                      </p:to>
                                    </p:set>
                                  </p:childTnLst>
                                </p:cTn>
                              </p:par>
                              <p:par>
                                <p:cTn id="53" presetID="1" presetClass="entr" presetSubtype="0" fill="hold" grpId="0" nodeType="withEffect">
                                  <p:stCondLst>
                                    <p:cond delay="7000"/>
                                  </p:stCondLst>
                                  <p:childTnLst>
                                    <p:set>
                                      <p:cBhvr>
                                        <p:cTn id="54" dur="1" fill="hold">
                                          <p:stCondLst>
                                            <p:cond delay="0"/>
                                          </p:stCondLst>
                                        </p:cTn>
                                        <p:tgtEl>
                                          <p:spTgt spid="121"/>
                                        </p:tgtEl>
                                        <p:attrNameLst>
                                          <p:attrName>style.visibility</p:attrName>
                                        </p:attrNameLst>
                                      </p:cBhvr>
                                      <p:to>
                                        <p:strVal val="visible"/>
                                      </p:to>
                                    </p:set>
                                  </p:childTnLst>
                                  <p:subTnLst>
                                    <p:audio>
                                      <p:cMediaNode>
                                        <p:cTn display="0" masterRel="sameClick">
                                          <p:stCondLst>
                                            <p:cond evt="begin" delay="0">
                                              <p:tn val="53"/>
                                            </p:cond>
                                          </p:stCondLst>
                                          <p:endCondLst>
                                            <p:cond evt="onStopAudio" delay="0">
                                              <p:tgtEl>
                                                <p:sldTgt/>
                                              </p:tgtEl>
                                            </p:cond>
                                          </p:endCondLst>
                                        </p:cTn>
                                        <p:tgtEl>
                                          <p:sndTgt r:embed="rId2" name="click.wav"/>
                                        </p:tgtEl>
                                      </p:cMediaNode>
                                    </p:audio>
                                  </p:subTnLst>
                                </p:cTn>
                              </p:par>
                              <p:par>
                                <p:cTn id="55" presetID="1" presetClass="exit" presetSubtype="0" fill="hold" grpId="1" nodeType="withEffect">
                                  <p:stCondLst>
                                    <p:cond delay="8000"/>
                                  </p:stCondLst>
                                  <p:childTnLst>
                                    <p:set>
                                      <p:cBhvr>
                                        <p:cTn id="56" dur="1" fill="hold">
                                          <p:stCondLst>
                                            <p:cond delay="0"/>
                                          </p:stCondLst>
                                        </p:cTn>
                                        <p:tgtEl>
                                          <p:spTgt spid="121"/>
                                        </p:tgtEl>
                                        <p:attrNameLst>
                                          <p:attrName>style.visibility</p:attrName>
                                        </p:attrNameLst>
                                      </p:cBhvr>
                                      <p:to>
                                        <p:strVal val="hidden"/>
                                      </p:to>
                                    </p:set>
                                  </p:childTnLst>
                                </p:cTn>
                              </p:par>
                              <p:par>
                                <p:cTn id="57" presetID="1" presetClass="entr" presetSubtype="0" fill="hold" grpId="0" nodeType="withEffect">
                                  <p:stCondLst>
                                    <p:cond delay="8000"/>
                                  </p:stCondLst>
                                  <p:childTnLst>
                                    <p:set>
                                      <p:cBhvr>
                                        <p:cTn id="58" dur="1" fill="hold">
                                          <p:stCondLst>
                                            <p:cond delay="0"/>
                                          </p:stCondLst>
                                        </p:cTn>
                                        <p:tgtEl>
                                          <p:spTgt spid="122"/>
                                        </p:tgtEl>
                                        <p:attrNameLst>
                                          <p:attrName>style.visibility</p:attrName>
                                        </p:attrNameLst>
                                      </p:cBhvr>
                                      <p:to>
                                        <p:strVal val="visible"/>
                                      </p:to>
                                    </p:set>
                                  </p:childTnLst>
                                  <p:subTnLst>
                                    <p:audio>
                                      <p:cMediaNode>
                                        <p:cTn display="0" masterRel="sameClick">
                                          <p:stCondLst>
                                            <p:cond evt="begin" delay="0">
                                              <p:tn val="57"/>
                                            </p:cond>
                                          </p:stCondLst>
                                          <p:endCondLst>
                                            <p:cond evt="onStopAudio" delay="0">
                                              <p:tgtEl>
                                                <p:sldTgt/>
                                              </p:tgtEl>
                                            </p:cond>
                                          </p:endCondLst>
                                        </p:cTn>
                                        <p:tgtEl>
                                          <p:sndTgt r:embed="rId2" name="click.wav"/>
                                        </p:tgtEl>
                                      </p:cMediaNode>
                                    </p:audio>
                                  </p:subTnLst>
                                </p:cTn>
                              </p:par>
                              <p:par>
                                <p:cTn id="59" presetID="1" presetClass="exit" presetSubtype="0" fill="hold" grpId="1" nodeType="withEffect">
                                  <p:stCondLst>
                                    <p:cond delay="9000"/>
                                  </p:stCondLst>
                                  <p:childTnLst>
                                    <p:set>
                                      <p:cBhvr>
                                        <p:cTn id="60" dur="1" fill="hold">
                                          <p:stCondLst>
                                            <p:cond delay="0"/>
                                          </p:stCondLst>
                                        </p:cTn>
                                        <p:tgtEl>
                                          <p:spTgt spid="122"/>
                                        </p:tgtEl>
                                        <p:attrNameLst>
                                          <p:attrName>style.visibility</p:attrName>
                                        </p:attrNameLst>
                                      </p:cBhvr>
                                      <p:to>
                                        <p:strVal val="hidden"/>
                                      </p:to>
                                    </p:set>
                                  </p:childTnLst>
                                </p:cTn>
                              </p:par>
                              <p:par>
                                <p:cTn id="61" presetID="1" presetClass="entr" presetSubtype="0" fill="hold" grpId="0" nodeType="withEffect">
                                  <p:stCondLst>
                                    <p:cond delay="9000"/>
                                  </p:stCondLst>
                                  <p:childTnLst>
                                    <p:set>
                                      <p:cBhvr>
                                        <p:cTn id="62" dur="1" fill="hold">
                                          <p:stCondLst>
                                            <p:cond delay="0"/>
                                          </p:stCondLst>
                                        </p:cTn>
                                        <p:tgtEl>
                                          <p:spTgt spid="123"/>
                                        </p:tgtEl>
                                        <p:attrNameLst>
                                          <p:attrName>style.visibility</p:attrName>
                                        </p:attrNameLst>
                                      </p:cBhvr>
                                      <p:to>
                                        <p:strVal val="visible"/>
                                      </p:to>
                                    </p:set>
                                  </p:childTnLst>
                                  <p:subTnLst>
                                    <p:audio>
                                      <p:cMediaNode>
                                        <p:cTn display="0" masterRel="sameClick">
                                          <p:stCondLst>
                                            <p:cond evt="begin" delay="0">
                                              <p:tn val="61"/>
                                            </p:cond>
                                          </p:stCondLst>
                                          <p:endCondLst>
                                            <p:cond evt="onStopAudio" delay="0">
                                              <p:tgtEl>
                                                <p:sldTgt/>
                                              </p:tgtEl>
                                            </p:cond>
                                          </p:endCondLst>
                                        </p:cTn>
                                        <p:tgtEl>
                                          <p:sndTgt r:embed="rId2" name="click.wav"/>
                                        </p:tgtEl>
                                      </p:cMediaNode>
                                    </p:audio>
                                  </p:subTnLst>
                                </p:cTn>
                              </p:par>
                              <p:par>
                                <p:cTn id="63" presetID="1" presetClass="exit" presetSubtype="0" fill="hold" grpId="1" nodeType="withEffect">
                                  <p:stCondLst>
                                    <p:cond delay="10000"/>
                                  </p:stCondLst>
                                  <p:childTnLst>
                                    <p:set>
                                      <p:cBhvr>
                                        <p:cTn id="64" dur="1" fill="hold">
                                          <p:stCondLst>
                                            <p:cond delay="0"/>
                                          </p:stCondLst>
                                        </p:cTn>
                                        <p:tgtEl>
                                          <p:spTgt spid="123"/>
                                        </p:tgtEl>
                                        <p:attrNameLst>
                                          <p:attrName>style.visibility</p:attrName>
                                        </p:attrNameLst>
                                      </p:cBhvr>
                                      <p:to>
                                        <p:strVal val="hidden"/>
                                      </p:to>
                                    </p:set>
                                  </p:childTnLst>
                                </p:cTn>
                              </p:par>
                              <p:par>
                                <p:cTn id="65" presetID="1" presetClass="entr" presetSubtype="0" fill="hold" grpId="0" nodeType="withEffect">
                                  <p:stCondLst>
                                    <p:cond delay="10000"/>
                                  </p:stCondLst>
                                  <p:childTnLst>
                                    <p:set>
                                      <p:cBhvr>
                                        <p:cTn id="66" dur="1" fill="hold">
                                          <p:stCondLst>
                                            <p:cond delay="0"/>
                                          </p:stCondLst>
                                        </p:cTn>
                                        <p:tgtEl>
                                          <p:spTgt spid="124"/>
                                        </p:tgtEl>
                                        <p:attrNameLst>
                                          <p:attrName>style.visibility</p:attrName>
                                        </p:attrNameLst>
                                      </p:cBhvr>
                                      <p:to>
                                        <p:strVal val="visible"/>
                                      </p:to>
                                    </p:set>
                                  </p:childTnLst>
                                  <p:subTnLst>
                                    <p:audio>
                                      <p:cMediaNode>
                                        <p:cTn display="0" masterRel="sameClick">
                                          <p:stCondLst>
                                            <p:cond evt="begin" delay="0">
                                              <p:tn val="65"/>
                                            </p:cond>
                                          </p:stCondLst>
                                          <p:endCondLst>
                                            <p:cond evt="onStopAudio" delay="0">
                                              <p:tgtEl>
                                                <p:sldTgt/>
                                              </p:tgtEl>
                                            </p:cond>
                                          </p:endCondLst>
                                        </p:cTn>
                                        <p:tgtEl>
                                          <p:sndTgt r:embed="rId2" name="click.wav"/>
                                        </p:tgtEl>
                                      </p:cMediaNode>
                                    </p:audio>
                                  </p:subTnLst>
                                </p:cTn>
                              </p:par>
                              <p:par>
                                <p:cTn id="67" presetID="1" presetClass="exit" presetSubtype="0" fill="hold" grpId="1" nodeType="withEffect">
                                  <p:stCondLst>
                                    <p:cond delay="11000"/>
                                  </p:stCondLst>
                                  <p:childTnLst>
                                    <p:set>
                                      <p:cBhvr>
                                        <p:cTn id="68" dur="1" fill="hold">
                                          <p:stCondLst>
                                            <p:cond delay="0"/>
                                          </p:stCondLst>
                                        </p:cTn>
                                        <p:tgtEl>
                                          <p:spTgt spid="124"/>
                                        </p:tgtEl>
                                        <p:attrNameLst>
                                          <p:attrName>style.visibility</p:attrName>
                                        </p:attrNameLst>
                                      </p:cBhvr>
                                      <p:to>
                                        <p:strVal val="hidden"/>
                                      </p:to>
                                    </p:set>
                                  </p:childTnLst>
                                </p:cTn>
                              </p:par>
                              <p:par>
                                <p:cTn id="69" presetID="1" presetClass="entr" presetSubtype="0" fill="hold" grpId="0" nodeType="withEffect">
                                  <p:stCondLst>
                                    <p:cond delay="11000"/>
                                  </p:stCondLst>
                                  <p:childTnLst>
                                    <p:set>
                                      <p:cBhvr>
                                        <p:cTn id="70" dur="1" fill="hold">
                                          <p:stCondLst>
                                            <p:cond delay="0"/>
                                          </p:stCondLst>
                                        </p:cTn>
                                        <p:tgtEl>
                                          <p:spTgt spid="125"/>
                                        </p:tgtEl>
                                        <p:attrNameLst>
                                          <p:attrName>style.visibility</p:attrName>
                                        </p:attrNameLst>
                                      </p:cBhvr>
                                      <p:to>
                                        <p:strVal val="visible"/>
                                      </p:to>
                                    </p:set>
                                  </p:childTnLst>
                                  <p:subTnLst>
                                    <p:audio>
                                      <p:cMediaNode>
                                        <p:cTn display="0" masterRel="sameClick">
                                          <p:stCondLst>
                                            <p:cond evt="begin" delay="0">
                                              <p:tn val="69"/>
                                            </p:cond>
                                          </p:stCondLst>
                                          <p:endCondLst>
                                            <p:cond evt="onStopAudio" delay="0">
                                              <p:tgtEl>
                                                <p:sldTgt/>
                                              </p:tgtEl>
                                            </p:cond>
                                          </p:endCondLst>
                                        </p:cTn>
                                        <p:tgtEl>
                                          <p:sndTgt r:embed="rId2" name="click.wav"/>
                                        </p:tgtEl>
                                      </p:cMediaNode>
                                    </p:audio>
                                  </p:subTnLst>
                                </p:cTn>
                              </p:par>
                              <p:par>
                                <p:cTn id="71" presetID="1" presetClass="exit" presetSubtype="0" fill="hold" grpId="1" nodeType="withEffect">
                                  <p:stCondLst>
                                    <p:cond delay="12000"/>
                                  </p:stCondLst>
                                  <p:childTnLst>
                                    <p:set>
                                      <p:cBhvr>
                                        <p:cTn id="72" dur="1" fill="hold">
                                          <p:stCondLst>
                                            <p:cond delay="0"/>
                                          </p:stCondLst>
                                        </p:cTn>
                                        <p:tgtEl>
                                          <p:spTgt spid="125"/>
                                        </p:tgtEl>
                                        <p:attrNameLst>
                                          <p:attrName>style.visibility</p:attrName>
                                        </p:attrNameLst>
                                      </p:cBhvr>
                                      <p:to>
                                        <p:strVal val="hidden"/>
                                      </p:to>
                                    </p:set>
                                  </p:childTnLst>
                                </p:cTn>
                              </p:par>
                              <p:par>
                                <p:cTn id="73" presetID="1" presetClass="entr" presetSubtype="0" fill="hold" grpId="0" nodeType="withEffect">
                                  <p:stCondLst>
                                    <p:cond delay="12000"/>
                                  </p:stCondLst>
                                  <p:childTnLst>
                                    <p:set>
                                      <p:cBhvr>
                                        <p:cTn id="74" dur="1" fill="hold">
                                          <p:stCondLst>
                                            <p:cond delay="0"/>
                                          </p:stCondLst>
                                        </p:cTn>
                                        <p:tgtEl>
                                          <p:spTgt spid="126"/>
                                        </p:tgtEl>
                                        <p:attrNameLst>
                                          <p:attrName>style.visibility</p:attrName>
                                        </p:attrNameLst>
                                      </p:cBhvr>
                                      <p:to>
                                        <p:strVal val="visible"/>
                                      </p:to>
                                    </p:set>
                                  </p:childTnLst>
                                  <p:subTnLst>
                                    <p:audio>
                                      <p:cMediaNode>
                                        <p:cTn display="0" masterRel="sameClick">
                                          <p:stCondLst>
                                            <p:cond evt="begin" delay="0">
                                              <p:tn val="73"/>
                                            </p:cond>
                                          </p:stCondLst>
                                          <p:endCondLst>
                                            <p:cond evt="onStopAudio" delay="0">
                                              <p:tgtEl>
                                                <p:sldTgt/>
                                              </p:tgtEl>
                                            </p:cond>
                                          </p:endCondLst>
                                        </p:cTn>
                                        <p:tgtEl>
                                          <p:sndTgt r:embed="rId2" name="click.wav"/>
                                        </p:tgtEl>
                                      </p:cMediaNode>
                                    </p:audio>
                                  </p:subTnLst>
                                </p:cTn>
                              </p:par>
                              <p:par>
                                <p:cTn id="75" presetID="1" presetClass="exit" presetSubtype="0" fill="hold" grpId="1" nodeType="withEffect">
                                  <p:stCondLst>
                                    <p:cond delay="13000"/>
                                  </p:stCondLst>
                                  <p:childTnLst>
                                    <p:set>
                                      <p:cBhvr>
                                        <p:cTn id="76" dur="1" fill="hold">
                                          <p:stCondLst>
                                            <p:cond delay="0"/>
                                          </p:stCondLst>
                                        </p:cTn>
                                        <p:tgtEl>
                                          <p:spTgt spid="126"/>
                                        </p:tgtEl>
                                        <p:attrNameLst>
                                          <p:attrName>style.visibility</p:attrName>
                                        </p:attrNameLst>
                                      </p:cBhvr>
                                      <p:to>
                                        <p:strVal val="hidden"/>
                                      </p:to>
                                    </p:set>
                                  </p:childTnLst>
                                </p:cTn>
                              </p:par>
                              <p:par>
                                <p:cTn id="77" presetID="1" presetClass="entr" presetSubtype="0" fill="hold" grpId="0" nodeType="withEffect">
                                  <p:stCondLst>
                                    <p:cond delay="13000"/>
                                  </p:stCondLst>
                                  <p:childTnLst>
                                    <p:set>
                                      <p:cBhvr>
                                        <p:cTn id="78" dur="1" fill="hold">
                                          <p:stCondLst>
                                            <p:cond delay="0"/>
                                          </p:stCondLst>
                                        </p:cTn>
                                        <p:tgtEl>
                                          <p:spTgt spid="127"/>
                                        </p:tgtEl>
                                        <p:attrNameLst>
                                          <p:attrName>style.visibility</p:attrName>
                                        </p:attrNameLst>
                                      </p:cBhvr>
                                      <p:to>
                                        <p:strVal val="visible"/>
                                      </p:to>
                                    </p:set>
                                  </p:childTnLst>
                                  <p:subTnLst>
                                    <p:audio>
                                      <p:cMediaNode>
                                        <p:cTn display="0" masterRel="sameClick">
                                          <p:stCondLst>
                                            <p:cond evt="begin" delay="0">
                                              <p:tn val="77"/>
                                            </p:cond>
                                          </p:stCondLst>
                                          <p:endCondLst>
                                            <p:cond evt="onStopAudio" delay="0">
                                              <p:tgtEl>
                                                <p:sldTgt/>
                                              </p:tgtEl>
                                            </p:cond>
                                          </p:endCondLst>
                                        </p:cTn>
                                        <p:tgtEl>
                                          <p:sndTgt r:embed="rId2" name="click.wav"/>
                                        </p:tgtEl>
                                      </p:cMediaNode>
                                    </p:audio>
                                  </p:subTnLst>
                                </p:cTn>
                              </p:par>
                              <p:par>
                                <p:cTn id="79" presetID="1" presetClass="exit" presetSubtype="0" fill="hold" grpId="1" nodeType="withEffect">
                                  <p:stCondLst>
                                    <p:cond delay="14000"/>
                                  </p:stCondLst>
                                  <p:childTnLst>
                                    <p:set>
                                      <p:cBhvr>
                                        <p:cTn id="80" dur="1" fill="hold">
                                          <p:stCondLst>
                                            <p:cond delay="0"/>
                                          </p:stCondLst>
                                        </p:cTn>
                                        <p:tgtEl>
                                          <p:spTgt spid="127"/>
                                        </p:tgtEl>
                                        <p:attrNameLst>
                                          <p:attrName>style.visibility</p:attrName>
                                        </p:attrNameLst>
                                      </p:cBhvr>
                                      <p:to>
                                        <p:strVal val="hidden"/>
                                      </p:to>
                                    </p:set>
                                  </p:childTnLst>
                                </p:cTn>
                              </p:par>
                              <p:par>
                                <p:cTn id="81" presetID="1" presetClass="entr" presetSubtype="0" fill="hold" grpId="0" nodeType="withEffect">
                                  <p:stCondLst>
                                    <p:cond delay="14000"/>
                                  </p:stCondLst>
                                  <p:childTnLst>
                                    <p:set>
                                      <p:cBhvr>
                                        <p:cTn id="82" dur="1" fill="hold">
                                          <p:stCondLst>
                                            <p:cond delay="0"/>
                                          </p:stCondLst>
                                        </p:cTn>
                                        <p:tgtEl>
                                          <p:spTgt spid="128"/>
                                        </p:tgtEl>
                                        <p:attrNameLst>
                                          <p:attrName>style.visibility</p:attrName>
                                        </p:attrNameLst>
                                      </p:cBhvr>
                                      <p:to>
                                        <p:strVal val="visible"/>
                                      </p:to>
                                    </p:set>
                                  </p:childTnLst>
                                  <p:subTnLst>
                                    <p:audio>
                                      <p:cMediaNode>
                                        <p:cTn display="0" masterRel="sameClick">
                                          <p:stCondLst>
                                            <p:cond evt="begin" delay="0">
                                              <p:tn val="81"/>
                                            </p:cond>
                                          </p:stCondLst>
                                          <p:endCondLst>
                                            <p:cond evt="onStopAudio" delay="0">
                                              <p:tgtEl>
                                                <p:sldTgt/>
                                              </p:tgtEl>
                                            </p:cond>
                                          </p:endCondLst>
                                        </p:cTn>
                                        <p:tgtEl>
                                          <p:sndTgt r:embed="rId2" name="click.wav"/>
                                        </p:tgtEl>
                                      </p:cMediaNode>
                                    </p:audio>
                                  </p:subTnLst>
                                </p:cTn>
                              </p:par>
                              <p:par>
                                <p:cTn id="83" presetID="1" presetClass="exit" presetSubtype="0" fill="hold" grpId="1" nodeType="withEffect">
                                  <p:stCondLst>
                                    <p:cond delay="15000"/>
                                  </p:stCondLst>
                                  <p:childTnLst>
                                    <p:set>
                                      <p:cBhvr>
                                        <p:cTn id="84" dur="1" fill="hold">
                                          <p:stCondLst>
                                            <p:cond delay="0"/>
                                          </p:stCondLst>
                                        </p:cTn>
                                        <p:tgtEl>
                                          <p:spTgt spid="128"/>
                                        </p:tgtEl>
                                        <p:attrNameLst>
                                          <p:attrName>style.visibility</p:attrName>
                                        </p:attrNameLst>
                                      </p:cBhvr>
                                      <p:to>
                                        <p:strVal val="hidden"/>
                                      </p:to>
                                    </p:set>
                                  </p:childTnLst>
                                </p:cTn>
                              </p:par>
                              <p:par>
                                <p:cTn id="85" presetID="1" presetClass="entr" presetSubtype="0" fill="hold" grpId="0" nodeType="withEffect">
                                  <p:stCondLst>
                                    <p:cond delay="15000"/>
                                  </p:stCondLst>
                                  <p:childTnLst>
                                    <p:set>
                                      <p:cBhvr>
                                        <p:cTn id="86" dur="1" fill="hold">
                                          <p:stCondLst>
                                            <p:cond delay="0"/>
                                          </p:stCondLst>
                                        </p:cTn>
                                        <p:tgtEl>
                                          <p:spTgt spid="129"/>
                                        </p:tgtEl>
                                        <p:attrNameLst>
                                          <p:attrName>style.visibility</p:attrName>
                                        </p:attrNameLst>
                                      </p:cBhvr>
                                      <p:to>
                                        <p:strVal val="visible"/>
                                      </p:to>
                                    </p:set>
                                  </p:childTnLst>
                                  <p:subTnLst>
                                    <p:audio>
                                      <p:cMediaNode>
                                        <p:cTn display="0" masterRel="sameClick">
                                          <p:stCondLst>
                                            <p:cond evt="begin" delay="0">
                                              <p:tn val="85"/>
                                            </p:cond>
                                          </p:stCondLst>
                                          <p:endCondLst>
                                            <p:cond evt="onStopAudio" delay="0">
                                              <p:tgtEl>
                                                <p:sldTgt/>
                                              </p:tgtEl>
                                            </p:cond>
                                          </p:endCondLst>
                                        </p:cTn>
                                        <p:tgtEl>
                                          <p:sndTgt r:embed="rId2" name="click.wav"/>
                                        </p:tgtEl>
                                      </p:cMediaNode>
                                    </p:audio>
                                  </p:subTnLst>
                                </p:cTn>
                              </p:par>
                              <p:par>
                                <p:cTn id="87" presetID="1" presetClass="exit" presetSubtype="0" fill="hold" grpId="1" nodeType="withEffect">
                                  <p:stCondLst>
                                    <p:cond delay="16000"/>
                                  </p:stCondLst>
                                  <p:childTnLst>
                                    <p:set>
                                      <p:cBhvr>
                                        <p:cTn id="88" dur="1" fill="hold">
                                          <p:stCondLst>
                                            <p:cond delay="0"/>
                                          </p:stCondLst>
                                        </p:cTn>
                                        <p:tgtEl>
                                          <p:spTgt spid="129"/>
                                        </p:tgtEl>
                                        <p:attrNameLst>
                                          <p:attrName>style.visibility</p:attrName>
                                        </p:attrNameLst>
                                      </p:cBhvr>
                                      <p:to>
                                        <p:strVal val="hidden"/>
                                      </p:to>
                                    </p:set>
                                  </p:childTnLst>
                                </p:cTn>
                              </p:par>
                              <p:par>
                                <p:cTn id="89" presetID="1" presetClass="entr" presetSubtype="0" fill="hold" grpId="0" nodeType="withEffect">
                                  <p:stCondLst>
                                    <p:cond delay="16000"/>
                                  </p:stCondLst>
                                  <p:childTnLst>
                                    <p:set>
                                      <p:cBhvr>
                                        <p:cTn id="90" dur="1" fill="hold">
                                          <p:stCondLst>
                                            <p:cond delay="0"/>
                                          </p:stCondLst>
                                        </p:cTn>
                                        <p:tgtEl>
                                          <p:spTgt spid="130"/>
                                        </p:tgtEl>
                                        <p:attrNameLst>
                                          <p:attrName>style.visibility</p:attrName>
                                        </p:attrNameLst>
                                      </p:cBhvr>
                                      <p:to>
                                        <p:strVal val="visible"/>
                                      </p:to>
                                    </p:set>
                                  </p:childTnLst>
                                  <p:subTnLst>
                                    <p:audio>
                                      <p:cMediaNode>
                                        <p:cTn display="0" masterRel="sameClick">
                                          <p:stCondLst>
                                            <p:cond evt="begin" delay="0">
                                              <p:tn val="89"/>
                                            </p:cond>
                                          </p:stCondLst>
                                          <p:endCondLst>
                                            <p:cond evt="onStopAudio" delay="0">
                                              <p:tgtEl>
                                                <p:sldTgt/>
                                              </p:tgtEl>
                                            </p:cond>
                                          </p:endCondLst>
                                        </p:cTn>
                                        <p:tgtEl>
                                          <p:sndTgt r:embed="rId2" name="click.wav"/>
                                        </p:tgtEl>
                                      </p:cMediaNode>
                                    </p:audio>
                                  </p:subTnLst>
                                </p:cTn>
                              </p:par>
                              <p:par>
                                <p:cTn id="91" presetID="1" presetClass="exit" presetSubtype="0" fill="hold" grpId="1" nodeType="withEffect">
                                  <p:stCondLst>
                                    <p:cond delay="17000"/>
                                  </p:stCondLst>
                                  <p:childTnLst>
                                    <p:set>
                                      <p:cBhvr>
                                        <p:cTn id="92" dur="1" fill="hold">
                                          <p:stCondLst>
                                            <p:cond delay="0"/>
                                          </p:stCondLst>
                                        </p:cTn>
                                        <p:tgtEl>
                                          <p:spTgt spid="130"/>
                                        </p:tgtEl>
                                        <p:attrNameLst>
                                          <p:attrName>style.visibility</p:attrName>
                                        </p:attrNameLst>
                                      </p:cBhvr>
                                      <p:to>
                                        <p:strVal val="hidden"/>
                                      </p:to>
                                    </p:set>
                                  </p:childTnLst>
                                </p:cTn>
                              </p:par>
                              <p:par>
                                <p:cTn id="93" presetID="1" presetClass="entr" presetSubtype="0" fill="hold" grpId="0" nodeType="withEffect">
                                  <p:stCondLst>
                                    <p:cond delay="17000"/>
                                  </p:stCondLst>
                                  <p:childTnLst>
                                    <p:set>
                                      <p:cBhvr>
                                        <p:cTn id="94" dur="1" fill="hold">
                                          <p:stCondLst>
                                            <p:cond delay="0"/>
                                          </p:stCondLst>
                                        </p:cTn>
                                        <p:tgtEl>
                                          <p:spTgt spid="131"/>
                                        </p:tgtEl>
                                        <p:attrNameLst>
                                          <p:attrName>style.visibility</p:attrName>
                                        </p:attrNameLst>
                                      </p:cBhvr>
                                      <p:to>
                                        <p:strVal val="visible"/>
                                      </p:to>
                                    </p:set>
                                  </p:childTnLst>
                                  <p:subTnLst>
                                    <p:audio>
                                      <p:cMediaNode>
                                        <p:cTn display="0" masterRel="sameClick">
                                          <p:stCondLst>
                                            <p:cond evt="begin" delay="0">
                                              <p:tn val="93"/>
                                            </p:cond>
                                          </p:stCondLst>
                                          <p:endCondLst>
                                            <p:cond evt="onStopAudio" delay="0">
                                              <p:tgtEl>
                                                <p:sldTgt/>
                                              </p:tgtEl>
                                            </p:cond>
                                          </p:endCondLst>
                                        </p:cTn>
                                        <p:tgtEl>
                                          <p:sndTgt r:embed="rId2" name="click.wav"/>
                                        </p:tgtEl>
                                      </p:cMediaNode>
                                    </p:audio>
                                  </p:subTnLst>
                                </p:cTn>
                              </p:par>
                              <p:par>
                                <p:cTn id="95" presetID="1" presetClass="exit" presetSubtype="0" fill="hold" grpId="1" nodeType="withEffect">
                                  <p:stCondLst>
                                    <p:cond delay="18000"/>
                                  </p:stCondLst>
                                  <p:childTnLst>
                                    <p:set>
                                      <p:cBhvr>
                                        <p:cTn id="96" dur="1" fill="hold">
                                          <p:stCondLst>
                                            <p:cond delay="0"/>
                                          </p:stCondLst>
                                        </p:cTn>
                                        <p:tgtEl>
                                          <p:spTgt spid="131"/>
                                        </p:tgtEl>
                                        <p:attrNameLst>
                                          <p:attrName>style.visibility</p:attrName>
                                        </p:attrNameLst>
                                      </p:cBhvr>
                                      <p:to>
                                        <p:strVal val="hidden"/>
                                      </p:to>
                                    </p:set>
                                  </p:childTnLst>
                                </p:cTn>
                              </p:par>
                              <p:par>
                                <p:cTn id="97" presetID="1" presetClass="entr" presetSubtype="0" fill="hold" grpId="0" nodeType="withEffect">
                                  <p:stCondLst>
                                    <p:cond delay="18000"/>
                                  </p:stCondLst>
                                  <p:childTnLst>
                                    <p:set>
                                      <p:cBhvr>
                                        <p:cTn id="98" dur="1" fill="hold">
                                          <p:stCondLst>
                                            <p:cond delay="0"/>
                                          </p:stCondLst>
                                        </p:cTn>
                                        <p:tgtEl>
                                          <p:spTgt spid="132"/>
                                        </p:tgtEl>
                                        <p:attrNameLst>
                                          <p:attrName>style.visibility</p:attrName>
                                        </p:attrNameLst>
                                      </p:cBhvr>
                                      <p:to>
                                        <p:strVal val="visible"/>
                                      </p:to>
                                    </p:set>
                                  </p:childTnLst>
                                  <p:subTnLst>
                                    <p:audio>
                                      <p:cMediaNode>
                                        <p:cTn display="0" masterRel="sameClick">
                                          <p:stCondLst>
                                            <p:cond evt="begin" delay="0">
                                              <p:tn val="97"/>
                                            </p:cond>
                                          </p:stCondLst>
                                          <p:endCondLst>
                                            <p:cond evt="onStopAudio" delay="0">
                                              <p:tgtEl>
                                                <p:sldTgt/>
                                              </p:tgtEl>
                                            </p:cond>
                                          </p:endCondLst>
                                        </p:cTn>
                                        <p:tgtEl>
                                          <p:sndTgt r:embed="rId2" name="click.wav"/>
                                        </p:tgtEl>
                                      </p:cMediaNode>
                                    </p:audio>
                                  </p:subTnLst>
                                </p:cTn>
                              </p:par>
                              <p:par>
                                <p:cTn id="99" presetID="1" presetClass="exit" presetSubtype="0" fill="hold" grpId="1" nodeType="withEffect">
                                  <p:stCondLst>
                                    <p:cond delay="19000"/>
                                  </p:stCondLst>
                                  <p:childTnLst>
                                    <p:set>
                                      <p:cBhvr>
                                        <p:cTn id="100" dur="1" fill="hold">
                                          <p:stCondLst>
                                            <p:cond delay="0"/>
                                          </p:stCondLst>
                                        </p:cTn>
                                        <p:tgtEl>
                                          <p:spTgt spid="132"/>
                                        </p:tgtEl>
                                        <p:attrNameLst>
                                          <p:attrName>style.visibility</p:attrName>
                                        </p:attrNameLst>
                                      </p:cBhvr>
                                      <p:to>
                                        <p:strVal val="hidden"/>
                                      </p:to>
                                    </p:set>
                                  </p:childTnLst>
                                </p:cTn>
                              </p:par>
                              <p:par>
                                <p:cTn id="101" presetID="1" presetClass="entr" presetSubtype="0" fill="hold" grpId="0" nodeType="withEffect">
                                  <p:stCondLst>
                                    <p:cond delay="19000"/>
                                  </p:stCondLst>
                                  <p:childTnLst>
                                    <p:set>
                                      <p:cBhvr>
                                        <p:cTn id="102" dur="1" fill="hold">
                                          <p:stCondLst>
                                            <p:cond delay="0"/>
                                          </p:stCondLst>
                                        </p:cTn>
                                        <p:tgtEl>
                                          <p:spTgt spid="133"/>
                                        </p:tgtEl>
                                        <p:attrNameLst>
                                          <p:attrName>style.visibility</p:attrName>
                                        </p:attrNameLst>
                                      </p:cBhvr>
                                      <p:to>
                                        <p:strVal val="visible"/>
                                      </p:to>
                                    </p:set>
                                  </p:childTnLst>
                                  <p:subTnLst>
                                    <p:audio>
                                      <p:cMediaNode>
                                        <p:cTn display="0" masterRel="sameClick">
                                          <p:stCondLst>
                                            <p:cond evt="begin" delay="0">
                                              <p:tn val="101"/>
                                            </p:cond>
                                          </p:stCondLst>
                                          <p:endCondLst>
                                            <p:cond evt="onStopAudio" delay="0">
                                              <p:tgtEl>
                                                <p:sldTgt/>
                                              </p:tgtEl>
                                            </p:cond>
                                          </p:endCondLst>
                                        </p:cTn>
                                        <p:tgtEl>
                                          <p:sndTgt r:embed="rId2" name="click.wav"/>
                                        </p:tgtEl>
                                      </p:cMediaNode>
                                    </p:audio>
                                  </p:subTnLst>
                                </p:cTn>
                              </p:par>
                              <p:par>
                                <p:cTn id="103" presetID="1" presetClass="exit" presetSubtype="0" fill="hold" grpId="1" nodeType="withEffect">
                                  <p:stCondLst>
                                    <p:cond delay="20000"/>
                                  </p:stCondLst>
                                  <p:childTnLst>
                                    <p:set>
                                      <p:cBhvr>
                                        <p:cTn id="104" dur="1" fill="hold">
                                          <p:stCondLst>
                                            <p:cond delay="0"/>
                                          </p:stCondLst>
                                        </p:cTn>
                                        <p:tgtEl>
                                          <p:spTgt spid="133"/>
                                        </p:tgtEl>
                                        <p:attrNameLst>
                                          <p:attrName>style.visibility</p:attrName>
                                        </p:attrNameLst>
                                      </p:cBhvr>
                                      <p:to>
                                        <p:strVal val="hidden"/>
                                      </p:to>
                                    </p:set>
                                  </p:childTnLst>
                                </p:cTn>
                              </p:par>
                              <p:par>
                                <p:cTn id="105" presetID="1" presetClass="entr" presetSubtype="0" fill="hold" grpId="0" nodeType="withEffect">
                                  <p:stCondLst>
                                    <p:cond delay="20000"/>
                                  </p:stCondLst>
                                  <p:childTnLst>
                                    <p:set>
                                      <p:cBhvr>
                                        <p:cTn id="106" dur="1" fill="hold">
                                          <p:stCondLst>
                                            <p:cond delay="0"/>
                                          </p:stCondLst>
                                        </p:cTn>
                                        <p:tgtEl>
                                          <p:spTgt spid="134"/>
                                        </p:tgtEl>
                                        <p:attrNameLst>
                                          <p:attrName>style.visibility</p:attrName>
                                        </p:attrNameLst>
                                      </p:cBhvr>
                                      <p:to>
                                        <p:strVal val="visible"/>
                                      </p:to>
                                    </p:set>
                                  </p:childTnLst>
                                  <p:subTnLst>
                                    <p:audio>
                                      <p:cMediaNode>
                                        <p:cTn display="0" masterRel="sameClick">
                                          <p:stCondLst>
                                            <p:cond evt="begin" delay="0">
                                              <p:tn val="105"/>
                                            </p:cond>
                                          </p:stCondLst>
                                          <p:endCondLst>
                                            <p:cond evt="onStopAudio" delay="0">
                                              <p:tgtEl>
                                                <p:sldTgt/>
                                              </p:tgtEl>
                                            </p:cond>
                                          </p:endCondLst>
                                        </p:cTn>
                                        <p:tgtEl>
                                          <p:sndTgt r:embed="rId2" name="click.wav"/>
                                        </p:tgtEl>
                                      </p:cMediaNode>
                                    </p:audio>
                                  </p:subTnLst>
                                </p:cTn>
                              </p:par>
                              <p:par>
                                <p:cTn id="107" presetID="1" presetClass="exit" presetSubtype="0" fill="hold" grpId="1" nodeType="withEffect">
                                  <p:stCondLst>
                                    <p:cond delay="21000"/>
                                  </p:stCondLst>
                                  <p:childTnLst>
                                    <p:set>
                                      <p:cBhvr>
                                        <p:cTn id="108" dur="1" fill="hold">
                                          <p:stCondLst>
                                            <p:cond delay="0"/>
                                          </p:stCondLst>
                                        </p:cTn>
                                        <p:tgtEl>
                                          <p:spTgt spid="134"/>
                                        </p:tgtEl>
                                        <p:attrNameLst>
                                          <p:attrName>style.visibility</p:attrName>
                                        </p:attrNameLst>
                                      </p:cBhvr>
                                      <p:to>
                                        <p:strVal val="hidden"/>
                                      </p:to>
                                    </p:set>
                                  </p:childTnLst>
                                  <p:subTnLst>
                                    <p:audio>
                                      <p:cMediaNode>
                                        <p:cTn display="0" masterRel="sameClick">
                                          <p:stCondLst>
                                            <p:cond evt="begin" delay="0">
                                              <p:tn val="107"/>
                                            </p:cond>
                                          </p:stCondLst>
                                          <p:endCondLst>
                                            <p:cond evt="onStopAudio" delay="0">
                                              <p:tgtEl>
                                                <p:sldTgt/>
                                              </p:tgtEl>
                                            </p:cond>
                                          </p:endCondLst>
                                        </p:cTn>
                                        <p:tgtEl>
                                          <p:sndTgt r:embed="rId3" name="laser.wav"/>
                                        </p:tgtEl>
                                      </p:cMediaNode>
                                    </p:audio>
                                  </p:subTnLst>
                                </p:cTn>
                              </p:par>
                              <p:par>
                                <p:cTn id="109" presetID="1" presetClass="entr" presetSubtype="0" fill="hold" grpId="0" nodeType="withEffect">
                                  <p:stCondLst>
                                    <p:cond delay="21000"/>
                                  </p:stCondLst>
                                  <p:childTnLst>
                                    <p:set>
                                      <p:cBhvr>
                                        <p:cTn id="110" dur="1" fill="hold">
                                          <p:stCondLst>
                                            <p:cond delay="0"/>
                                          </p:stCondLst>
                                        </p:cTn>
                                        <p:tgtEl>
                                          <p:spTgt spid="135"/>
                                        </p:tgtEl>
                                        <p:attrNameLst>
                                          <p:attrName>style.visibility</p:attrName>
                                        </p:attrNameLst>
                                      </p:cBhvr>
                                      <p:to>
                                        <p:strVal val="visible"/>
                                      </p:to>
                                    </p:set>
                                  </p:childTnLst>
                                  <p:subTnLst>
                                    <p:audio>
                                      <p:cMediaNode>
                                        <p:cTn display="0" masterRel="sameClick">
                                          <p:stCondLst>
                                            <p:cond evt="begin" delay="0">
                                              <p:tn val="109"/>
                                            </p:cond>
                                          </p:stCondLst>
                                          <p:endCondLst>
                                            <p:cond evt="onStopAudio" delay="0">
                                              <p:tgtEl>
                                                <p:sldTgt/>
                                              </p:tgtEl>
                                            </p:cond>
                                          </p:endCondLst>
                                        </p:cTn>
                                        <p:tgtEl>
                                          <p:sndTgt r:embed="rId2" name="click.wav"/>
                                        </p:tgtEl>
                                      </p:cMediaNode>
                                    </p:audio>
                                  </p:subTnLst>
                                </p:cTn>
                              </p:par>
                              <p:par>
                                <p:cTn id="111" presetID="1" presetClass="exit" presetSubtype="0" fill="hold" grpId="1" nodeType="withEffect">
                                  <p:stCondLst>
                                    <p:cond delay="22000"/>
                                  </p:stCondLst>
                                  <p:childTnLst>
                                    <p:set>
                                      <p:cBhvr>
                                        <p:cTn id="112" dur="1" fill="hold">
                                          <p:stCondLst>
                                            <p:cond delay="0"/>
                                          </p:stCondLst>
                                        </p:cTn>
                                        <p:tgtEl>
                                          <p:spTgt spid="135"/>
                                        </p:tgtEl>
                                        <p:attrNameLst>
                                          <p:attrName>style.visibility</p:attrName>
                                        </p:attrNameLst>
                                      </p:cBhvr>
                                      <p:to>
                                        <p:strVal val="hidden"/>
                                      </p:to>
                                    </p:set>
                                  </p:childTnLst>
                                  <p:subTnLst>
                                    <p:audio>
                                      <p:cMediaNode>
                                        <p:cTn display="0" masterRel="sameClick">
                                          <p:stCondLst>
                                            <p:cond evt="begin" delay="0">
                                              <p:tn val="111"/>
                                            </p:cond>
                                          </p:stCondLst>
                                          <p:endCondLst>
                                            <p:cond evt="onStopAudio" delay="0">
                                              <p:tgtEl>
                                                <p:sldTgt/>
                                              </p:tgtEl>
                                            </p:cond>
                                          </p:endCondLst>
                                        </p:cTn>
                                        <p:tgtEl>
                                          <p:sndTgt r:embed="rId3" name="laser.wav"/>
                                        </p:tgtEl>
                                      </p:cMediaNode>
                                    </p:audio>
                                  </p:subTnLst>
                                </p:cTn>
                              </p:par>
                              <p:par>
                                <p:cTn id="113" presetID="1" presetClass="entr" presetSubtype="0" fill="hold" grpId="0" nodeType="withEffect">
                                  <p:stCondLst>
                                    <p:cond delay="22000"/>
                                  </p:stCondLst>
                                  <p:childTnLst>
                                    <p:set>
                                      <p:cBhvr>
                                        <p:cTn id="114" dur="1" fill="hold">
                                          <p:stCondLst>
                                            <p:cond delay="0"/>
                                          </p:stCondLst>
                                        </p:cTn>
                                        <p:tgtEl>
                                          <p:spTgt spid="136"/>
                                        </p:tgtEl>
                                        <p:attrNameLst>
                                          <p:attrName>style.visibility</p:attrName>
                                        </p:attrNameLst>
                                      </p:cBhvr>
                                      <p:to>
                                        <p:strVal val="visible"/>
                                      </p:to>
                                    </p:set>
                                  </p:childTnLst>
                                  <p:subTnLst>
                                    <p:audio>
                                      <p:cMediaNode>
                                        <p:cTn display="0" masterRel="sameClick">
                                          <p:stCondLst>
                                            <p:cond evt="begin" delay="0">
                                              <p:tn val="113"/>
                                            </p:cond>
                                          </p:stCondLst>
                                          <p:endCondLst>
                                            <p:cond evt="onStopAudio" delay="0">
                                              <p:tgtEl>
                                                <p:sldTgt/>
                                              </p:tgtEl>
                                            </p:cond>
                                          </p:endCondLst>
                                        </p:cTn>
                                        <p:tgtEl>
                                          <p:sndTgt r:embed="rId2" name="click.wav"/>
                                        </p:tgtEl>
                                      </p:cMediaNode>
                                    </p:audio>
                                  </p:subTnLst>
                                </p:cTn>
                              </p:par>
                              <p:par>
                                <p:cTn id="115" presetID="1" presetClass="exit" presetSubtype="0" fill="hold" grpId="1" nodeType="withEffect">
                                  <p:stCondLst>
                                    <p:cond delay="23000"/>
                                  </p:stCondLst>
                                  <p:childTnLst>
                                    <p:set>
                                      <p:cBhvr>
                                        <p:cTn id="116" dur="1" fill="hold">
                                          <p:stCondLst>
                                            <p:cond delay="0"/>
                                          </p:stCondLst>
                                        </p:cTn>
                                        <p:tgtEl>
                                          <p:spTgt spid="136"/>
                                        </p:tgtEl>
                                        <p:attrNameLst>
                                          <p:attrName>style.visibility</p:attrName>
                                        </p:attrNameLst>
                                      </p:cBhvr>
                                      <p:to>
                                        <p:strVal val="hidden"/>
                                      </p:to>
                                    </p:set>
                                  </p:childTnLst>
                                  <p:subTnLst>
                                    <p:audio>
                                      <p:cMediaNode>
                                        <p:cTn display="0" masterRel="sameClick">
                                          <p:stCondLst>
                                            <p:cond evt="begin" delay="0">
                                              <p:tn val="115"/>
                                            </p:cond>
                                          </p:stCondLst>
                                          <p:endCondLst>
                                            <p:cond evt="onStopAudio" delay="0">
                                              <p:tgtEl>
                                                <p:sldTgt/>
                                              </p:tgtEl>
                                            </p:cond>
                                          </p:endCondLst>
                                        </p:cTn>
                                        <p:tgtEl>
                                          <p:sndTgt r:embed="rId3" name="laser.wav"/>
                                        </p:tgtEl>
                                      </p:cMediaNode>
                                    </p:audio>
                                  </p:subTnLst>
                                </p:cTn>
                              </p:par>
                              <p:par>
                                <p:cTn id="117" presetID="1" presetClass="entr" presetSubtype="0" fill="hold" grpId="0" nodeType="withEffect">
                                  <p:stCondLst>
                                    <p:cond delay="23000"/>
                                  </p:stCondLst>
                                  <p:childTnLst>
                                    <p:set>
                                      <p:cBhvr>
                                        <p:cTn id="118" dur="1" fill="hold">
                                          <p:stCondLst>
                                            <p:cond delay="0"/>
                                          </p:stCondLst>
                                        </p:cTn>
                                        <p:tgtEl>
                                          <p:spTgt spid="137"/>
                                        </p:tgtEl>
                                        <p:attrNameLst>
                                          <p:attrName>style.visibility</p:attrName>
                                        </p:attrNameLst>
                                      </p:cBhvr>
                                      <p:to>
                                        <p:strVal val="visible"/>
                                      </p:to>
                                    </p:set>
                                  </p:childTnLst>
                                  <p:subTnLst>
                                    <p:audio>
                                      <p:cMediaNode>
                                        <p:cTn display="0" masterRel="sameClick">
                                          <p:stCondLst>
                                            <p:cond evt="begin" delay="0">
                                              <p:tn val="117"/>
                                            </p:cond>
                                          </p:stCondLst>
                                          <p:endCondLst>
                                            <p:cond evt="onStopAudio" delay="0">
                                              <p:tgtEl>
                                                <p:sldTgt/>
                                              </p:tgtEl>
                                            </p:cond>
                                          </p:endCondLst>
                                        </p:cTn>
                                        <p:tgtEl>
                                          <p:sndTgt r:embed="rId2" name="click.wav"/>
                                        </p:tgtEl>
                                      </p:cMediaNode>
                                    </p:audio>
                                  </p:subTnLst>
                                </p:cTn>
                              </p:par>
                              <p:par>
                                <p:cTn id="119" presetID="1" presetClass="exit" presetSubtype="0" fill="hold" grpId="1" nodeType="withEffect">
                                  <p:stCondLst>
                                    <p:cond delay="24000"/>
                                  </p:stCondLst>
                                  <p:childTnLst>
                                    <p:set>
                                      <p:cBhvr>
                                        <p:cTn id="120" dur="1" fill="hold">
                                          <p:stCondLst>
                                            <p:cond delay="0"/>
                                          </p:stCondLst>
                                        </p:cTn>
                                        <p:tgtEl>
                                          <p:spTgt spid="137"/>
                                        </p:tgtEl>
                                        <p:attrNameLst>
                                          <p:attrName>style.visibility</p:attrName>
                                        </p:attrNameLst>
                                      </p:cBhvr>
                                      <p:to>
                                        <p:strVal val="hidden"/>
                                      </p:to>
                                    </p:set>
                                  </p:childTnLst>
                                  <p:subTnLst>
                                    <p:audio>
                                      <p:cMediaNode>
                                        <p:cTn display="0" masterRel="sameClick">
                                          <p:stCondLst>
                                            <p:cond evt="begin" delay="0">
                                              <p:tn val="119"/>
                                            </p:cond>
                                          </p:stCondLst>
                                          <p:endCondLst>
                                            <p:cond evt="onStopAudio" delay="0">
                                              <p:tgtEl>
                                                <p:sldTgt/>
                                              </p:tgtEl>
                                            </p:cond>
                                          </p:endCondLst>
                                        </p:cTn>
                                        <p:tgtEl>
                                          <p:sndTgt r:embed="rId3" name="laser.wav"/>
                                        </p:tgtEl>
                                      </p:cMediaNode>
                                    </p:audio>
                                  </p:subTnLst>
                                </p:cTn>
                              </p:par>
                              <p:par>
                                <p:cTn id="121" presetID="1" presetClass="entr" presetSubtype="0" fill="hold" grpId="0" nodeType="withEffect">
                                  <p:stCondLst>
                                    <p:cond delay="24000"/>
                                  </p:stCondLst>
                                  <p:childTnLst>
                                    <p:set>
                                      <p:cBhvr>
                                        <p:cTn id="122" dur="1" fill="hold">
                                          <p:stCondLst>
                                            <p:cond delay="0"/>
                                          </p:stCondLst>
                                        </p:cTn>
                                        <p:tgtEl>
                                          <p:spTgt spid="138"/>
                                        </p:tgtEl>
                                        <p:attrNameLst>
                                          <p:attrName>style.visibility</p:attrName>
                                        </p:attrNameLst>
                                      </p:cBhvr>
                                      <p:to>
                                        <p:strVal val="visible"/>
                                      </p:to>
                                    </p:set>
                                  </p:childTnLst>
                                  <p:subTnLst>
                                    <p:audio>
                                      <p:cMediaNode>
                                        <p:cTn display="0" masterRel="sameClick">
                                          <p:stCondLst>
                                            <p:cond evt="begin" delay="0">
                                              <p:tn val="121"/>
                                            </p:cond>
                                          </p:stCondLst>
                                          <p:endCondLst>
                                            <p:cond evt="onStopAudio" delay="0">
                                              <p:tgtEl>
                                                <p:sldTgt/>
                                              </p:tgtEl>
                                            </p:cond>
                                          </p:endCondLst>
                                        </p:cTn>
                                        <p:tgtEl>
                                          <p:sndTgt r:embed="rId2" name="click.wav"/>
                                        </p:tgtEl>
                                      </p:cMediaNode>
                                    </p:audio>
                                  </p:subTnLst>
                                </p:cTn>
                              </p:par>
                              <p:par>
                                <p:cTn id="123" presetID="1" presetClass="exit" presetSubtype="0" fill="hold" grpId="1" nodeType="withEffect">
                                  <p:stCondLst>
                                    <p:cond delay="25000"/>
                                  </p:stCondLst>
                                  <p:childTnLst>
                                    <p:set>
                                      <p:cBhvr>
                                        <p:cTn id="124" dur="1" fill="hold">
                                          <p:stCondLst>
                                            <p:cond delay="0"/>
                                          </p:stCondLst>
                                        </p:cTn>
                                        <p:tgtEl>
                                          <p:spTgt spid="138"/>
                                        </p:tgtEl>
                                        <p:attrNameLst>
                                          <p:attrName>style.visibility</p:attrName>
                                        </p:attrNameLst>
                                      </p:cBhvr>
                                      <p:to>
                                        <p:strVal val="hidden"/>
                                      </p:to>
                                    </p:set>
                                  </p:childTnLst>
                                  <p:subTnLst>
                                    <p:audio>
                                      <p:cMediaNode>
                                        <p:cTn display="0" masterRel="sameClick">
                                          <p:stCondLst>
                                            <p:cond evt="begin" delay="0">
                                              <p:tn val="123"/>
                                            </p:cond>
                                          </p:stCondLst>
                                          <p:endCondLst>
                                            <p:cond evt="onStopAudio" delay="0">
                                              <p:tgtEl>
                                                <p:sldTgt/>
                                              </p:tgtEl>
                                            </p:cond>
                                          </p:endCondLst>
                                        </p:cTn>
                                        <p:tgtEl>
                                          <p:sndTgt r:embed="rId3" name="laser.wav"/>
                                        </p:tgtEl>
                                      </p:cMediaNode>
                                    </p:audio>
                                  </p:subTnLst>
                                </p:cTn>
                              </p:par>
                              <p:par>
                                <p:cTn id="125" presetID="1" presetClass="entr" presetSubtype="0" fill="hold" grpId="0" nodeType="withEffect">
                                  <p:stCondLst>
                                    <p:cond delay="25000"/>
                                  </p:stCondLst>
                                  <p:childTnLst>
                                    <p:set>
                                      <p:cBhvr>
                                        <p:cTn id="126" dur="1" fill="hold">
                                          <p:stCondLst>
                                            <p:cond delay="0"/>
                                          </p:stCondLst>
                                        </p:cTn>
                                        <p:tgtEl>
                                          <p:spTgt spid="139"/>
                                        </p:tgtEl>
                                        <p:attrNameLst>
                                          <p:attrName>style.visibility</p:attrName>
                                        </p:attrNameLst>
                                      </p:cBhvr>
                                      <p:to>
                                        <p:strVal val="visible"/>
                                      </p:to>
                                    </p:set>
                                  </p:childTnLst>
                                  <p:subTnLst>
                                    <p:audio>
                                      <p:cMediaNode>
                                        <p:cTn display="0" masterRel="sameClick">
                                          <p:stCondLst>
                                            <p:cond evt="begin" delay="0">
                                              <p:tn val="125"/>
                                            </p:cond>
                                          </p:stCondLst>
                                          <p:endCondLst>
                                            <p:cond evt="onStopAudio" delay="0">
                                              <p:tgtEl>
                                                <p:sldTgt/>
                                              </p:tgtEl>
                                            </p:cond>
                                          </p:endCondLst>
                                        </p:cTn>
                                        <p:tgtEl>
                                          <p:sndTgt r:embed="rId2" name="click.wav"/>
                                        </p:tgtEl>
                                      </p:cMediaNode>
                                    </p:audio>
                                  </p:subTnLst>
                                </p:cTn>
                              </p:par>
                              <p:par>
                                <p:cTn id="127" presetID="1" presetClass="exit" presetSubtype="0" fill="hold" grpId="1" nodeType="withEffect">
                                  <p:stCondLst>
                                    <p:cond delay="26000"/>
                                  </p:stCondLst>
                                  <p:childTnLst>
                                    <p:set>
                                      <p:cBhvr>
                                        <p:cTn id="128" dur="1" fill="hold">
                                          <p:stCondLst>
                                            <p:cond delay="0"/>
                                          </p:stCondLst>
                                        </p:cTn>
                                        <p:tgtEl>
                                          <p:spTgt spid="139"/>
                                        </p:tgtEl>
                                        <p:attrNameLst>
                                          <p:attrName>style.visibility</p:attrName>
                                        </p:attrNameLst>
                                      </p:cBhvr>
                                      <p:to>
                                        <p:strVal val="hidden"/>
                                      </p:to>
                                    </p:set>
                                  </p:childTnLst>
                                  <p:subTnLst>
                                    <p:audio>
                                      <p:cMediaNode>
                                        <p:cTn display="0" masterRel="sameClick">
                                          <p:stCondLst>
                                            <p:cond evt="begin" delay="0">
                                              <p:tn val="127"/>
                                            </p:cond>
                                          </p:stCondLst>
                                          <p:endCondLst>
                                            <p:cond evt="onStopAudio" delay="0">
                                              <p:tgtEl>
                                                <p:sldTgt/>
                                              </p:tgtEl>
                                            </p:cond>
                                          </p:endCondLst>
                                        </p:cTn>
                                        <p:tgtEl>
                                          <p:sndTgt r:embed="rId3" name="laser.wav"/>
                                        </p:tgtEl>
                                      </p:cMediaNode>
                                    </p:audio>
                                  </p:subTnLst>
                                </p:cTn>
                              </p:par>
                              <p:par>
                                <p:cTn id="129" presetID="1" presetClass="entr" presetSubtype="0" fill="hold" grpId="0" nodeType="withEffect">
                                  <p:stCondLst>
                                    <p:cond delay="26000"/>
                                  </p:stCondLst>
                                  <p:childTnLst>
                                    <p:set>
                                      <p:cBhvr>
                                        <p:cTn id="130" dur="1" fill="hold">
                                          <p:stCondLst>
                                            <p:cond delay="0"/>
                                          </p:stCondLst>
                                        </p:cTn>
                                        <p:tgtEl>
                                          <p:spTgt spid="140"/>
                                        </p:tgtEl>
                                        <p:attrNameLst>
                                          <p:attrName>style.visibility</p:attrName>
                                        </p:attrNameLst>
                                      </p:cBhvr>
                                      <p:to>
                                        <p:strVal val="visible"/>
                                      </p:to>
                                    </p:set>
                                  </p:childTnLst>
                                  <p:subTnLst>
                                    <p:audio>
                                      <p:cMediaNode>
                                        <p:cTn display="0" masterRel="sameClick">
                                          <p:stCondLst>
                                            <p:cond evt="begin" delay="0">
                                              <p:tn val="129"/>
                                            </p:cond>
                                          </p:stCondLst>
                                          <p:endCondLst>
                                            <p:cond evt="onStopAudio" delay="0">
                                              <p:tgtEl>
                                                <p:sldTgt/>
                                              </p:tgtEl>
                                            </p:cond>
                                          </p:endCondLst>
                                        </p:cTn>
                                        <p:tgtEl>
                                          <p:sndTgt r:embed="rId2" name="click.wav"/>
                                        </p:tgtEl>
                                      </p:cMediaNode>
                                    </p:audio>
                                  </p:subTnLst>
                                </p:cTn>
                              </p:par>
                              <p:par>
                                <p:cTn id="131" presetID="1" presetClass="exit" presetSubtype="0" fill="hold" grpId="1" nodeType="withEffect">
                                  <p:stCondLst>
                                    <p:cond delay="27000"/>
                                  </p:stCondLst>
                                  <p:childTnLst>
                                    <p:set>
                                      <p:cBhvr>
                                        <p:cTn id="132" dur="1" fill="hold">
                                          <p:stCondLst>
                                            <p:cond delay="0"/>
                                          </p:stCondLst>
                                        </p:cTn>
                                        <p:tgtEl>
                                          <p:spTgt spid="140"/>
                                        </p:tgtEl>
                                        <p:attrNameLst>
                                          <p:attrName>style.visibility</p:attrName>
                                        </p:attrNameLst>
                                      </p:cBhvr>
                                      <p:to>
                                        <p:strVal val="hidden"/>
                                      </p:to>
                                    </p:set>
                                  </p:childTnLst>
                                  <p:subTnLst>
                                    <p:audio>
                                      <p:cMediaNode>
                                        <p:cTn display="0" masterRel="sameClick">
                                          <p:stCondLst>
                                            <p:cond evt="begin" delay="0">
                                              <p:tn val="131"/>
                                            </p:cond>
                                          </p:stCondLst>
                                          <p:endCondLst>
                                            <p:cond evt="onStopAudio" delay="0">
                                              <p:tgtEl>
                                                <p:sldTgt/>
                                              </p:tgtEl>
                                            </p:cond>
                                          </p:endCondLst>
                                        </p:cTn>
                                        <p:tgtEl>
                                          <p:sndTgt r:embed="rId3" name="laser.wav"/>
                                        </p:tgtEl>
                                      </p:cMediaNode>
                                    </p:audio>
                                  </p:subTnLst>
                                </p:cTn>
                              </p:par>
                              <p:par>
                                <p:cTn id="133" presetID="1" presetClass="entr" presetSubtype="0" fill="hold" grpId="0" nodeType="withEffect">
                                  <p:stCondLst>
                                    <p:cond delay="27000"/>
                                  </p:stCondLst>
                                  <p:childTnLst>
                                    <p:set>
                                      <p:cBhvr>
                                        <p:cTn id="134" dur="1" fill="hold">
                                          <p:stCondLst>
                                            <p:cond delay="0"/>
                                          </p:stCondLst>
                                        </p:cTn>
                                        <p:tgtEl>
                                          <p:spTgt spid="141"/>
                                        </p:tgtEl>
                                        <p:attrNameLst>
                                          <p:attrName>style.visibility</p:attrName>
                                        </p:attrNameLst>
                                      </p:cBhvr>
                                      <p:to>
                                        <p:strVal val="visible"/>
                                      </p:to>
                                    </p:set>
                                  </p:childTnLst>
                                  <p:subTnLst>
                                    <p:audio>
                                      <p:cMediaNode>
                                        <p:cTn display="0" masterRel="sameClick">
                                          <p:stCondLst>
                                            <p:cond evt="begin" delay="0">
                                              <p:tn val="133"/>
                                            </p:cond>
                                          </p:stCondLst>
                                          <p:endCondLst>
                                            <p:cond evt="onStopAudio" delay="0">
                                              <p:tgtEl>
                                                <p:sldTgt/>
                                              </p:tgtEl>
                                            </p:cond>
                                          </p:endCondLst>
                                        </p:cTn>
                                        <p:tgtEl>
                                          <p:sndTgt r:embed="rId2" name="click.wav"/>
                                        </p:tgtEl>
                                      </p:cMediaNode>
                                    </p:audio>
                                  </p:subTnLst>
                                </p:cTn>
                              </p:par>
                              <p:par>
                                <p:cTn id="135" presetID="1" presetClass="exit" presetSubtype="0" fill="hold" grpId="1" nodeType="withEffect">
                                  <p:stCondLst>
                                    <p:cond delay="28000"/>
                                  </p:stCondLst>
                                  <p:childTnLst>
                                    <p:set>
                                      <p:cBhvr>
                                        <p:cTn id="136" dur="1" fill="hold">
                                          <p:stCondLst>
                                            <p:cond delay="0"/>
                                          </p:stCondLst>
                                        </p:cTn>
                                        <p:tgtEl>
                                          <p:spTgt spid="141"/>
                                        </p:tgtEl>
                                        <p:attrNameLst>
                                          <p:attrName>style.visibility</p:attrName>
                                        </p:attrNameLst>
                                      </p:cBhvr>
                                      <p:to>
                                        <p:strVal val="hidden"/>
                                      </p:to>
                                    </p:set>
                                  </p:childTnLst>
                                  <p:subTnLst>
                                    <p:audio>
                                      <p:cMediaNode>
                                        <p:cTn display="0" masterRel="sameClick">
                                          <p:stCondLst>
                                            <p:cond evt="begin" delay="0">
                                              <p:tn val="135"/>
                                            </p:cond>
                                          </p:stCondLst>
                                          <p:endCondLst>
                                            <p:cond evt="onStopAudio" delay="0">
                                              <p:tgtEl>
                                                <p:sldTgt/>
                                              </p:tgtEl>
                                            </p:cond>
                                          </p:endCondLst>
                                        </p:cTn>
                                        <p:tgtEl>
                                          <p:sndTgt r:embed="rId3" name="laser.wav"/>
                                        </p:tgtEl>
                                      </p:cMediaNode>
                                    </p:audio>
                                  </p:subTnLst>
                                </p:cTn>
                              </p:par>
                              <p:par>
                                <p:cTn id="137" presetID="1" presetClass="entr" presetSubtype="0" fill="hold" grpId="0" nodeType="withEffect">
                                  <p:stCondLst>
                                    <p:cond delay="28000"/>
                                  </p:stCondLst>
                                  <p:childTnLst>
                                    <p:set>
                                      <p:cBhvr>
                                        <p:cTn id="138" dur="1" fill="hold">
                                          <p:stCondLst>
                                            <p:cond delay="0"/>
                                          </p:stCondLst>
                                        </p:cTn>
                                        <p:tgtEl>
                                          <p:spTgt spid="142"/>
                                        </p:tgtEl>
                                        <p:attrNameLst>
                                          <p:attrName>style.visibility</p:attrName>
                                        </p:attrNameLst>
                                      </p:cBhvr>
                                      <p:to>
                                        <p:strVal val="visible"/>
                                      </p:to>
                                    </p:set>
                                  </p:childTnLst>
                                  <p:subTnLst>
                                    <p:audio>
                                      <p:cMediaNode>
                                        <p:cTn display="0" masterRel="sameClick">
                                          <p:stCondLst>
                                            <p:cond evt="begin" delay="0">
                                              <p:tn val="137"/>
                                            </p:cond>
                                          </p:stCondLst>
                                          <p:endCondLst>
                                            <p:cond evt="onStopAudio" delay="0">
                                              <p:tgtEl>
                                                <p:sldTgt/>
                                              </p:tgtEl>
                                            </p:cond>
                                          </p:endCondLst>
                                        </p:cTn>
                                        <p:tgtEl>
                                          <p:sndTgt r:embed="rId2" name="click.wav"/>
                                        </p:tgtEl>
                                      </p:cMediaNode>
                                    </p:audio>
                                  </p:subTnLst>
                                </p:cTn>
                              </p:par>
                              <p:par>
                                <p:cTn id="139" presetID="1" presetClass="exit" presetSubtype="0" fill="hold" grpId="1" nodeType="withEffect">
                                  <p:stCondLst>
                                    <p:cond delay="29000"/>
                                  </p:stCondLst>
                                  <p:childTnLst>
                                    <p:set>
                                      <p:cBhvr>
                                        <p:cTn id="140" dur="1" fill="hold">
                                          <p:stCondLst>
                                            <p:cond delay="0"/>
                                          </p:stCondLst>
                                        </p:cTn>
                                        <p:tgtEl>
                                          <p:spTgt spid="142"/>
                                        </p:tgtEl>
                                        <p:attrNameLst>
                                          <p:attrName>style.visibility</p:attrName>
                                        </p:attrNameLst>
                                      </p:cBhvr>
                                      <p:to>
                                        <p:strVal val="hidden"/>
                                      </p:to>
                                    </p:set>
                                  </p:childTnLst>
                                  <p:subTnLst>
                                    <p:audio>
                                      <p:cMediaNode>
                                        <p:cTn display="0" masterRel="sameClick">
                                          <p:stCondLst>
                                            <p:cond evt="begin" delay="0">
                                              <p:tn val="139"/>
                                            </p:cond>
                                          </p:stCondLst>
                                          <p:endCondLst>
                                            <p:cond evt="onStopAudio" delay="0">
                                              <p:tgtEl>
                                                <p:sldTgt/>
                                              </p:tgtEl>
                                            </p:cond>
                                          </p:endCondLst>
                                        </p:cTn>
                                        <p:tgtEl>
                                          <p:sndTgt r:embed="rId3" name="laser.wav"/>
                                        </p:tgtEl>
                                      </p:cMediaNode>
                                    </p:audio>
                                  </p:subTnLst>
                                </p:cTn>
                              </p:par>
                              <p:par>
                                <p:cTn id="141" presetID="1" presetClass="entr" presetSubtype="0" fill="hold" grpId="0" nodeType="withEffect">
                                  <p:stCondLst>
                                    <p:cond delay="29000"/>
                                  </p:stCondLst>
                                  <p:childTnLst>
                                    <p:set>
                                      <p:cBhvr>
                                        <p:cTn id="142" dur="1" fill="hold">
                                          <p:stCondLst>
                                            <p:cond delay="0"/>
                                          </p:stCondLst>
                                        </p:cTn>
                                        <p:tgtEl>
                                          <p:spTgt spid="143"/>
                                        </p:tgtEl>
                                        <p:attrNameLst>
                                          <p:attrName>style.visibility</p:attrName>
                                        </p:attrNameLst>
                                      </p:cBhvr>
                                      <p:to>
                                        <p:strVal val="visible"/>
                                      </p:to>
                                    </p:set>
                                  </p:childTnLst>
                                  <p:subTnLst>
                                    <p:audio>
                                      <p:cMediaNode>
                                        <p:cTn display="0" masterRel="sameClick">
                                          <p:stCondLst>
                                            <p:cond evt="begin" delay="0">
                                              <p:tn val="141"/>
                                            </p:cond>
                                          </p:stCondLst>
                                          <p:endCondLst>
                                            <p:cond evt="onStopAudio" delay="0">
                                              <p:tgtEl>
                                                <p:sldTgt/>
                                              </p:tgtEl>
                                            </p:cond>
                                          </p:endCondLst>
                                        </p:cTn>
                                        <p:tgtEl>
                                          <p:sndTgt r:embed="rId2" name="click.wav"/>
                                        </p:tgtEl>
                                      </p:cMediaNode>
                                    </p:audio>
                                  </p:subTnLst>
                                </p:cTn>
                              </p:par>
                              <p:par>
                                <p:cTn id="143" presetID="1" presetClass="exit" presetSubtype="0" fill="hold" grpId="1" nodeType="withEffect">
                                  <p:stCondLst>
                                    <p:cond delay="30000"/>
                                  </p:stCondLst>
                                  <p:childTnLst>
                                    <p:set>
                                      <p:cBhvr>
                                        <p:cTn id="144" dur="1" fill="hold">
                                          <p:stCondLst>
                                            <p:cond delay="0"/>
                                          </p:stCondLst>
                                        </p:cTn>
                                        <p:tgtEl>
                                          <p:spTgt spid="143"/>
                                        </p:tgtEl>
                                        <p:attrNameLst>
                                          <p:attrName>style.visibility</p:attrName>
                                        </p:attrNameLst>
                                      </p:cBhvr>
                                      <p:to>
                                        <p:strVal val="hidden"/>
                                      </p:to>
                                    </p:set>
                                  </p:childTnLst>
                                  <p:subTnLst>
                                    <p:audio>
                                      <p:cMediaNode>
                                        <p:cTn display="0" masterRel="sameClick">
                                          <p:stCondLst>
                                            <p:cond evt="begin" delay="0">
                                              <p:tn val="143"/>
                                            </p:cond>
                                          </p:stCondLst>
                                          <p:endCondLst>
                                            <p:cond evt="onStopAudio" delay="0">
                                              <p:tgtEl>
                                                <p:sldTgt/>
                                              </p:tgtEl>
                                            </p:cond>
                                          </p:endCondLst>
                                        </p:cTn>
                                        <p:tgtEl>
                                          <p:sndTgt r:embed="rId3" name="laser.wav"/>
                                        </p:tgtEl>
                                      </p:cMediaNode>
                                    </p:audio>
                                  </p:subTnLst>
                                </p:cTn>
                              </p:par>
                              <p:par>
                                <p:cTn id="145" presetID="1" presetClass="entr" presetSubtype="0" fill="hold" grpId="0" nodeType="withEffect">
                                  <p:stCondLst>
                                    <p:cond delay="30000"/>
                                  </p:stCondLst>
                                  <p:childTnLst>
                                    <p:set>
                                      <p:cBhvr>
                                        <p:cTn id="146" dur="1" fill="hold">
                                          <p:stCondLst>
                                            <p:cond delay="0"/>
                                          </p:stCondLst>
                                        </p:cTn>
                                        <p:tgtEl>
                                          <p:spTgt spid="144"/>
                                        </p:tgtEl>
                                        <p:attrNameLst>
                                          <p:attrName>style.visibility</p:attrName>
                                        </p:attrNameLst>
                                      </p:cBhvr>
                                      <p:to>
                                        <p:strVal val="visible"/>
                                      </p:to>
                                    </p:set>
                                  </p:childTnLst>
                                  <p:subTnLst>
                                    <p:audio>
                                      <p:cMediaNode>
                                        <p:cTn display="0" masterRel="sameClick">
                                          <p:stCondLst>
                                            <p:cond evt="begin" delay="0">
                                              <p:tn val="145"/>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seq concurrent="1" nextAc="seek">
              <p:cTn id="147" restart="whenNotActive" fill="hold" evtFilter="cancelBubble" nodeType="interactiveSeq">
                <p:stCondLst>
                  <p:cond evt="onClick" delay="0">
                    <p:tgtEl>
                      <p:spTgt spid="3"/>
                    </p:tgtEl>
                  </p:cond>
                </p:stCondLst>
                <p:endSync evt="end" delay="0">
                  <p:rtn val="all"/>
                </p:endSync>
                <p:childTnLst>
                  <p:par>
                    <p:cTn id="148" fill="hold">
                      <p:stCondLst>
                        <p:cond delay="indefinite"/>
                      </p:stCondLst>
                      <p:childTnLst>
                        <p:par>
                          <p:cTn id="149" fill="hold">
                            <p:stCondLst>
                              <p:cond delay="0"/>
                            </p:stCondLst>
                            <p:childTnLst>
                              <p:par>
                                <p:cTn id="150" presetID="22" presetClass="entr" presetSubtype="2" fill="hold" nodeType="clickEffect">
                                  <p:stCondLst>
                                    <p:cond delay="0"/>
                                  </p:stCondLst>
                                  <p:childTnLst>
                                    <p:set>
                                      <p:cBhvr>
                                        <p:cTn id="151" dur="1" fill="hold">
                                          <p:stCondLst>
                                            <p:cond delay="0"/>
                                          </p:stCondLst>
                                        </p:cTn>
                                        <p:tgtEl>
                                          <p:spTgt spid="10"/>
                                        </p:tgtEl>
                                        <p:attrNameLst>
                                          <p:attrName>style.visibility</p:attrName>
                                        </p:attrNameLst>
                                      </p:cBhvr>
                                      <p:to>
                                        <p:strVal val="visible"/>
                                      </p:to>
                                    </p:set>
                                    <p:animEffect transition="in" filter="wipe(right)">
                                      <p:cBhvr>
                                        <p:cTn id="152" dur="250"/>
                                        <p:tgtEl>
                                          <p:spTgt spid="10"/>
                                        </p:tgtEl>
                                      </p:cBhvr>
                                    </p:animEffect>
                                  </p:childTnLst>
                                  <p:subTnLst>
                                    <p:audio>
                                      <p:cMediaNode vol="100000">
                                        <p:cTn display="0" masterRel="sameClick">
                                          <p:stCondLst>
                                            <p:cond evt="begin" delay="0">
                                              <p:tn val="150"/>
                                            </p:cond>
                                          </p:stCondLst>
                                          <p:endCondLst>
                                            <p:cond evt="onStopAudio" delay="0">
                                              <p:tgtEl>
                                                <p:sldTgt/>
                                              </p:tgtEl>
                                            </p:cond>
                                          </p:endCondLst>
                                        </p:cTn>
                                        <p:tgtEl>
                                          <p:sndTgt r:embed="rId5" name="bomb.wav"/>
                                        </p:tgtEl>
                                      </p:cMediaNode>
                                    </p:audio>
                                  </p:subTnLst>
                                </p:cTn>
                              </p:par>
                            </p:childTnLst>
                          </p:cTn>
                        </p:par>
                      </p:childTnLst>
                    </p:cTn>
                  </p:par>
                </p:childTnLst>
              </p:cTn>
              <p:nextCondLst>
                <p:cond evt="onClick" delay="0">
                  <p:tgtEl>
                    <p:spTgt spid="3"/>
                  </p:tgtEl>
                </p:cond>
              </p:nextCondLst>
            </p:seq>
            <p:seq concurrent="1" nextAc="seek">
              <p:cTn id="153" restart="whenNotActive" fill="hold" evtFilter="cancelBubble" nodeType="interactiveSeq">
                <p:stCondLst>
                  <p:cond evt="onClick" delay="0">
                    <p:tgtEl>
                      <p:spTgt spid="7"/>
                    </p:tgtEl>
                  </p:cond>
                </p:stCondLst>
                <p:endSync evt="end" delay="0">
                  <p:rtn val="all"/>
                </p:endSync>
                <p:childTnLst>
                  <p:par>
                    <p:cTn id="154" fill="hold">
                      <p:stCondLst>
                        <p:cond delay="0"/>
                      </p:stCondLst>
                      <p:childTnLst>
                        <p:par>
                          <p:cTn id="155" fill="hold">
                            <p:stCondLst>
                              <p:cond delay="0"/>
                            </p:stCondLst>
                            <p:childTnLst>
                              <p:par>
                                <p:cTn id="156" presetID="22" presetClass="entr" presetSubtype="2" fill="hold" nodeType="clickEffect">
                                  <p:stCondLst>
                                    <p:cond delay="0"/>
                                  </p:stCondLst>
                                  <p:childTnLst>
                                    <p:set>
                                      <p:cBhvr>
                                        <p:cTn id="157" dur="1" fill="hold">
                                          <p:stCondLst>
                                            <p:cond delay="0"/>
                                          </p:stCondLst>
                                        </p:cTn>
                                        <p:tgtEl>
                                          <p:spTgt spid="31"/>
                                        </p:tgtEl>
                                        <p:attrNameLst>
                                          <p:attrName>style.visibility</p:attrName>
                                        </p:attrNameLst>
                                      </p:cBhvr>
                                      <p:to>
                                        <p:strVal val="visible"/>
                                      </p:to>
                                    </p:set>
                                    <p:animEffect transition="in" filter="wipe(right)">
                                      <p:cBhvr>
                                        <p:cTn id="158" dur="250"/>
                                        <p:tgtEl>
                                          <p:spTgt spid="31"/>
                                        </p:tgtEl>
                                      </p:cBhvr>
                                    </p:animEffect>
                                  </p:childTnLst>
                                  <p:subTnLst>
                                    <p:audio>
                                      <p:cMediaNode vol="100000">
                                        <p:cTn display="0" masterRel="sameClick">
                                          <p:stCondLst>
                                            <p:cond evt="begin" delay="0">
                                              <p:tn val="156"/>
                                            </p:cond>
                                          </p:stCondLst>
                                          <p:endCondLst>
                                            <p:cond evt="onStopAudio" delay="0">
                                              <p:tgtEl>
                                                <p:sldTgt/>
                                              </p:tgtEl>
                                            </p:cond>
                                          </p:endCondLst>
                                        </p:cTn>
                                        <p:tgtEl>
                                          <p:sndTgt r:embed="rId6" name="chimes.wav"/>
                                        </p:tgtEl>
                                      </p:cMediaNode>
                                    </p:audio>
                                  </p:subTnLst>
                                </p:cTn>
                              </p:par>
                            </p:childTnLst>
                          </p:cTn>
                        </p:par>
                        <p:par>
                          <p:cTn id="159" fill="hold">
                            <p:stCondLst>
                              <p:cond delay="250"/>
                            </p:stCondLst>
                            <p:childTnLst>
                              <p:par>
                                <p:cTn id="160" presetID="22" presetClass="entr" presetSubtype="1" fill="hold" grpId="0" nodeType="afterEffect">
                                  <p:stCondLst>
                                    <p:cond delay="0"/>
                                  </p:stCondLst>
                                  <p:childTnLst>
                                    <p:set>
                                      <p:cBhvr>
                                        <p:cTn id="161" dur="1" fill="hold">
                                          <p:stCondLst>
                                            <p:cond delay="0"/>
                                          </p:stCondLst>
                                        </p:cTn>
                                        <p:tgtEl>
                                          <p:spTgt spid="21"/>
                                        </p:tgtEl>
                                        <p:attrNameLst>
                                          <p:attrName>style.visibility</p:attrName>
                                        </p:attrNameLst>
                                      </p:cBhvr>
                                      <p:to>
                                        <p:strVal val="visible"/>
                                      </p:to>
                                    </p:set>
                                    <p:animEffect transition="in" filter="wipe(up)">
                                      <p:cBhvr>
                                        <p:cTn id="162" dur="250"/>
                                        <p:tgtEl>
                                          <p:spTgt spid="21"/>
                                        </p:tgtEl>
                                      </p:cBhvr>
                                    </p:animEffect>
                                  </p:childTnLst>
                                  <p:subTnLst>
                                    <p:audio>
                                      <p:cMediaNode vol="70000">
                                        <p:cTn display="0" masterRel="sameClick">
                                          <p:stCondLst>
                                            <p:cond evt="begin" delay="0">
                                              <p:tn val="160"/>
                                            </p:cond>
                                          </p:stCondLst>
                                          <p:endCondLst>
                                            <p:cond evt="onStopAudio" delay="0">
                                              <p:tgtEl>
                                                <p:sldTgt/>
                                              </p:tgtEl>
                                            </p:cond>
                                          </p:endCondLst>
                                        </p:cTn>
                                        <p:tgtEl>
                                          <p:sndTgt r:embed="rId6" name="chimes.wav"/>
                                        </p:tgtEl>
                                      </p:cMediaNode>
                                    </p:audio>
                                  </p:subTnLst>
                                </p:cTn>
                              </p:par>
                            </p:childTnLst>
                          </p:cTn>
                        </p:par>
                      </p:childTnLst>
                    </p:cTn>
                  </p:par>
                </p:childTnLst>
              </p:cTn>
              <p:nextCondLst>
                <p:cond evt="onClick" delay="0">
                  <p:tgtEl>
                    <p:spTgt spid="7"/>
                  </p:tgtEl>
                </p:cond>
              </p:nextCondLst>
            </p:seq>
            <p:seq concurrent="1" nextAc="seek">
              <p:cTn id="163" restart="whenNotActive" fill="hold" evtFilter="cancelBubble" nodeType="interactiveSeq">
                <p:stCondLst>
                  <p:cond evt="onClick" delay="0">
                    <p:tgtEl>
                      <p:spTgt spid="8"/>
                    </p:tgtEl>
                  </p:cond>
                </p:stCondLst>
                <p:endSync evt="end" delay="0">
                  <p:rtn val="all"/>
                </p:endSync>
                <p:childTnLst>
                  <p:par>
                    <p:cTn id="164" fill="hold">
                      <p:stCondLst>
                        <p:cond delay="0"/>
                      </p:stCondLst>
                      <p:childTnLst>
                        <p:par>
                          <p:cTn id="165" fill="hold">
                            <p:stCondLst>
                              <p:cond delay="0"/>
                            </p:stCondLst>
                            <p:childTnLst>
                              <p:par>
                                <p:cTn id="166" presetID="22" presetClass="entr" presetSubtype="2" fill="hold" nodeType="clickEffect">
                                  <p:stCondLst>
                                    <p:cond delay="0"/>
                                  </p:stCondLst>
                                  <p:childTnLst>
                                    <p:set>
                                      <p:cBhvr>
                                        <p:cTn id="167" dur="1" fill="hold">
                                          <p:stCondLst>
                                            <p:cond delay="0"/>
                                          </p:stCondLst>
                                        </p:cTn>
                                        <p:tgtEl>
                                          <p:spTgt spid="13"/>
                                        </p:tgtEl>
                                        <p:attrNameLst>
                                          <p:attrName>style.visibility</p:attrName>
                                        </p:attrNameLst>
                                      </p:cBhvr>
                                      <p:to>
                                        <p:strVal val="visible"/>
                                      </p:to>
                                    </p:set>
                                    <p:animEffect transition="in" filter="wipe(right)">
                                      <p:cBhvr>
                                        <p:cTn id="168" dur="250"/>
                                        <p:tgtEl>
                                          <p:spTgt spid="13"/>
                                        </p:tgtEl>
                                      </p:cBhvr>
                                    </p:animEffect>
                                  </p:childTnLst>
                                  <p:subTnLst>
                                    <p:audio>
                                      <p:cMediaNode vol="100000">
                                        <p:cTn display="0" masterRel="sameClick">
                                          <p:stCondLst>
                                            <p:cond evt="begin" delay="0">
                                              <p:tn val="166"/>
                                            </p:cond>
                                          </p:stCondLst>
                                          <p:endCondLst>
                                            <p:cond evt="onStopAudio" delay="0">
                                              <p:tgtEl>
                                                <p:sldTgt/>
                                              </p:tgtEl>
                                            </p:cond>
                                          </p:endCondLst>
                                        </p:cTn>
                                        <p:tgtEl>
                                          <p:sndTgt r:embed="rId5" name="bomb.wav"/>
                                        </p:tgtEl>
                                      </p:cMediaNode>
                                    </p:audio>
                                  </p:subTnLst>
                                </p:cTn>
                              </p:par>
                            </p:childTnLst>
                          </p:cTn>
                        </p:par>
                      </p:childTnLst>
                    </p:cTn>
                  </p:par>
                </p:childTnLst>
              </p:cTn>
              <p:nextCondLst>
                <p:cond evt="onClick" delay="0">
                  <p:tgtEl>
                    <p:spTgt spid="8"/>
                  </p:tgtEl>
                </p:cond>
              </p:nextCondLst>
            </p:seq>
            <p:seq concurrent="1" nextAc="seek">
              <p:cTn id="169" restart="whenNotActive" fill="hold" evtFilter="cancelBubble" nodeType="interactiveSeq">
                <p:stCondLst>
                  <p:cond evt="onClick" delay="0">
                    <p:tgtEl>
                      <p:spTgt spid="4"/>
                    </p:tgtEl>
                  </p:cond>
                </p:stCondLst>
                <p:endSync evt="end" delay="0">
                  <p:rtn val="all"/>
                </p:endSync>
                <p:childTnLst>
                  <p:par>
                    <p:cTn id="170" fill="hold">
                      <p:stCondLst>
                        <p:cond delay="indefinite"/>
                      </p:stCondLst>
                      <p:childTnLst>
                        <p:par>
                          <p:cTn id="171" fill="hold">
                            <p:stCondLst>
                              <p:cond delay="0"/>
                            </p:stCondLst>
                            <p:childTnLst>
                              <p:par>
                                <p:cTn id="172" presetID="22" presetClass="entr" presetSubtype="2" fill="hold" nodeType="clickEffect">
                                  <p:stCondLst>
                                    <p:cond delay="0"/>
                                  </p:stCondLst>
                                  <p:childTnLst>
                                    <p:set>
                                      <p:cBhvr>
                                        <p:cTn id="173" dur="1" fill="hold">
                                          <p:stCondLst>
                                            <p:cond delay="0"/>
                                          </p:stCondLst>
                                        </p:cTn>
                                        <p:tgtEl>
                                          <p:spTgt spid="12"/>
                                        </p:tgtEl>
                                        <p:attrNameLst>
                                          <p:attrName>style.visibility</p:attrName>
                                        </p:attrNameLst>
                                      </p:cBhvr>
                                      <p:to>
                                        <p:strVal val="visible"/>
                                      </p:to>
                                    </p:set>
                                    <p:animEffect transition="in" filter="wipe(right)">
                                      <p:cBhvr>
                                        <p:cTn id="174" dur="250"/>
                                        <p:tgtEl>
                                          <p:spTgt spid="12"/>
                                        </p:tgtEl>
                                      </p:cBhvr>
                                    </p:animEffect>
                                  </p:childTnLst>
                                  <p:subTnLst>
                                    <p:audio>
                                      <p:cMediaNode vol="100000">
                                        <p:cTn display="0" masterRel="sameClick">
                                          <p:stCondLst>
                                            <p:cond evt="begin" delay="0">
                                              <p:tn val="172"/>
                                            </p:cond>
                                          </p:stCondLst>
                                          <p:endCondLst>
                                            <p:cond evt="onStopAudio" delay="0">
                                              <p:tgtEl>
                                                <p:sldTgt/>
                                              </p:tgtEl>
                                            </p:cond>
                                          </p:endCondLst>
                                        </p:cTn>
                                        <p:tgtEl>
                                          <p:sndTgt r:embed="rId5" name="bomb.wav"/>
                                        </p:tgtEl>
                                      </p:cMediaNode>
                                    </p:audio>
                                  </p:subTnLst>
                                </p:cTn>
                              </p:par>
                            </p:childTnLst>
                          </p:cTn>
                        </p:par>
                      </p:childTnLst>
                    </p:cTn>
                  </p:par>
                </p:childTnLst>
              </p:cTn>
              <p:nextCondLst>
                <p:cond evt="onClick" delay="0">
                  <p:tgtEl>
                    <p:spTgt spid="4"/>
                  </p:tgtEl>
                </p:cond>
              </p:nextCondLst>
            </p:seq>
          </p:childTnLst>
        </p:cTn>
      </p:par>
    </p:tnLst>
    <p:bldLst>
      <p:bldP spid="29" grpId="0" animBg="1"/>
      <p:bldP spid="21" grpId="0" animBg="1"/>
      <p:bldP spid="75" grpId="0"/>
      <p:bldP spid="76" grpId="0"/>
      <p:bldP spid="76" grpId="1"/>
      <p:bldP spid="77" grpId="0"/>
      <p:bldP spid="77" grpId="1"/>
      <p:bldP spid="78" grpId="0"/>
      <p:bldP spid="78"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5" grpId="1"/>
      <p:bldP spid="126" grpId="0"/>
      <p:bldP spid="126" grpId="1"/>
      <p:bldP spid="127" grpId="0"/>
      <p:bldP spid="127" grpId="1"/>
      <p:bldP spid="128" grpId="0"/>
      <p:bldP spid="128" grpId="1"/>
      <p:bldP spid="129" grpId="0"/>
      <p:bldP spid="129" grpId="1"/>
      <p:bldP spid="130" grpId="0"/>
      <p:bldP spid="130" grpId="1"/>
      <p:bldP spid="131" grpId="0"/>
      <p:bldP spid="131" grpId="1"/>
      <p:bldP spid="132" grpId="0"/>
      <p:bldP spid="132" grpId="1"/>
      <p:bldP spid="133" grpId="0"/>
      <p:bldP spid="133" grpId="1"/>
      <p:bldP spid="134" grpId="0"/>
      <p:bldP spid="134" grpId="1"/>
      <p:bldP spid="135" grpId="0"/>
      <p:bldP spid="135" grpId="1"/>
      <p:bldP spid="136" grpId="0"/>
      <p:bldP spid="136" grpId="1"/>
      <p:bldP spid="137" grpId="0"/>
      <p:bldP spid="137" grpId="1"/>
      <p:bldP spid="138" grpId="0"/>
      <p:bldP spid="138" grpId="1"/>
      <p:bldP spid="139" grpId="0"/>
      <p:bldP spid="139" grpId="1"/>
      <p:bldP spid="140" grpId="0"/>
      <p:bldP spid="140" grpId="1"/>
      <p:bldP spid="141" grpId="0"/>
      <p:bldP spid="141" grpId="1"/>
      <p:bldP spid="142" grpId="0"/>
      <p:bldP spid="142" grpId="1"/>
      <p:bldP spid="143" grpId="0"/>
      <p:bldP spid="143" grpId="1"/>
      <p:bldP spid="14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bg title"/>
          <p:cNvSpPr/>
          <p:nvPr/>
        </p:nvSpPr>
        <p:spPr>
          <a:xfrm>
            <a:off x="0" y="0"/>
            <a:ext cx="12192000" cy="1473200"/>
          </a:xfrm>
          <a:prstGeom prst="rect">
            <a:avLst/>
          </a:prstGeom>
          <a:solidFill>
            <a:srgbClr val="0195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latin typeface="Tahoma" panose="020B0604030504040204" pitchFamily="34" charset="0"/>
                <a:cs typeface="Tahoma" panose="020B0604030504040204" pitchFamily="34" charset="0"/>
              </a:rPr>
              <a:t>2</a:t>
            </a:r>
            <a:r>
              <a:rPr lang="vi-VN" sz="3600">
                <a:latin typeface="Tahoma" panose="020B0604030504040204" pitchFamily="34" charset="0"/>
                <a:cs typeface="Tahoma" panose="020B0604030504040204" pitchFamily="34" charset="0"/>
              </a:rPr>
              <a:t>. Chúa tạo dựng người phụ nữ đầu tiên từ cái gì?</a:t>
            </a:r>
            <a:endParaRPr lang="en-US" sz="3600" dirty="0">
              <a:latin typeface="Tahoma" panose="020B0604030504040204" pitchFamily="34" charset="0"/>
              <a:ea typeface="Open Sans Light" panose="020B0306030504020204" pitchFamily="34" charset="0"/>
              <a:cs typeface="Tahoma" panose="020B0604030504040204" pitchFamily="34" charset="0"/>
            </a:endParaRPr>
          </a:p>
        </p:txBody>
      </p:sp>
      <p:grpSp>
        <p:nvGrpSpPr>
          <p:cNvPr id="3" name="btn 1"/>
          <p:cNvGrpSpPr/>
          <p:nvPr/>
        </p:nvGrpSpPr>
        <p:grpSpPr>
          <a:xfrm>
            <a:off x="628650" y="1904997"/>
            <a:ext cx="10945422" cy="787401"/>
            <a:chOff x="628650" y="2247897"/>
            <a:chExt cx="5283200" cy="787401"/>
          </a:xfrm>
        </p:grpSpPr>
        <p:sp>
          <p:nvSpPr>
            <p:cNvPr id="2" name="bg 1"/>
            <p:cNvSpPr/>
            <p:nvPr/>
          </p:nvSpPr>
          <p:spPr>
            <a:xfrm>
              <a:off x="628650" y="2247897"/>
              <a:ext cx="5283200" cy="787400"/>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rtlCol="0" anchor="ctr"/>
            <a:lstStyle/>
            <a:p>
              <a:r>
                <a:rPr lang="en-US" sz="2800">
                  <a:solidFill>
                    <a:schemeClr val="bg2"/>
                  </a:solidFill>
                  <a:latin typeface="Tahoma" panose="020B0604030504040204" pitchFamily="34" charset="0"/>
                  <a:ea typeface="Open Sans Light" panose="020B0306030504020204" pitchFamily="34" charset="0"/>
                  <a:cs typeface="Tahoma" panose="020B0604030504040204" pitchFamily="34" charset="0"/>
                </a:rPr>
                <a:t>Từ con khỉ</a:t>
              </a:r>
              <a:endParaRPr lang="en-US" sz="2800" dirty="0">
                <a:solidFill>
                  <a:schemeClr val="bg2"/>
                </a:solidFill>
                <a:latin typeface="Tahoma" panose="020B0604030504040204" pitchFamily="34" charset="0"/>
                <a:ea typeface="Open Sans Light" panose="020B0306030504020204" pitchFamily="34" charset="0"/>
                <a:cs typeface="Tahoma" panose="020B0604030504040204" pitchFamily="34" charset="0"/>
              </a:endParaRPr>
            </a:p>
          </p:txBody>
        </p:sp>
        <p:sp>
          <p:nvSpPr>
            <p:cNvPr id="19" name="A"/>
            <p:cNvSpPr/>
            <p:nvPr/>
          </p:nvSpPr>
          <p:spPr>
            <a:xfrm rot="5400000">
              <a:off x="368454" y="2508095"/>
              <a:ext cx="787400" cy="267006"/>
            </a:xfrm>
            <a:prstGeom prst="round2SameRect">
              <a:avLst>
                <a:gd name="adj1" fmla="val 0"/>
                <a:gd name="adj2" fmla="val 12467"/>
              </a:avLst>
            </a:prstGeom>
            <a:solidFill>
              <a:srgbClr val="0195A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5400" b="1" dirty="0">
                  <a:latin typeface="Tahoma" panose="020B0604030504040204" pitchFamily="34" charset="0"/>
                  <a:ea typeface="Open Sans Extrabold" panose="020B0906030804020204" pitchFamily="34" charset="0"/>
                  <a:cs typeface="Tahoma" panose="020B0604030504040204" pitchFamily="34" charset="0"/>
                </a:rPr>
                <a:t>A</a:t>
              </a:r>
            </a:p>
          </p:txBody>
        </p:sp>
      </p:grpSp>
      <p:grpSp>
        <p:nvGrpSpPr>
          <p:cNvPr id="4" name="btn 2"/>
          <p:cNvGrpSpPr/>
          <p:nvPr/>
        </p:nvGrpSpPr>
        <p:grpSpPr>
          <a:xfrm>
            <a:off x="628650" y="2946400"/>
            <a:ext cx="10945422" cy="787401"/>
            <a:chOff x="628650" y="3289300"/>
            <a:chExt cx="5283200" cy="787401"/>
          </a:xfrm>
        </p:grpSpPr>
        <p:sp>
          <p:nvSpPr>
            <p:cNvPr id="49" name="bg 2"/>
            <p:cNvSpPr/>
            <p:nvPr/>
          </p:nvSpPr>
          <p:spPr>
            <a:xfrm>
              <a:off x="628650" y="3289300"/>
              <a:ext cx="5283200" cy="787400"/>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rtlCol="0" anchor="ctr"/>
            <a:lstStyle/>
            <a:p>
              <a:r>
                <a:rPr lang="en-US" sz="2800">
                  <a:solidFill>
                    <a:schemeClr val="bg2"/>
                  </a:solidFill>
                  <a:latin typeface="Tahoma" panose="020B0604030504040204" pitchFamily="34" charset="0"/>
                  <a:ea typeface="Open Sans Light" panose="020B0306030504020204" pitchFamily="34" charset="0"/>
                  <a:cs typeface="Tahoma" panose="020B0604030504040204" pitchFamily="34" charset="0"/>
                </a:rPr>
                <a:t>Từ bụi đất</a:t>
              </a:r>
              <a:endParaRPr lang="en-US" sz="2800" dirty="0">
                <a:solidFill>
                  <a:schemeClr val="bg2"/>
                </a:solidFill>
                <a:latin typeface="Tahoma" panose="020B0604030504040204" pitchFamily="34" charset="0"/>
                <a:ea typeface="Open Sans Light" panose="020B0306030504020204" pitchFamily="34" charset="0"/>
                <a:cs typeface="Tahoma" panose="020B0604030504040204" pitchFamily="34" charset="0"/>
              </a:endParaRPr>
            </a:p>
          </p:txBody>
        </p:sp>
        <p:sp>
          <p:nvSpPr>
            <p:cNvPr id="20" name="B"/>
            <p:cNvSpPr/>
            <p:nvPr/>
          </p:nvSpPr>
          <p:spPr>
            <a:xfrm rot="5400000">
              <a:off x="368454" y="3549497"/>
              <a:ext cx="787400" cy="267007"/>
            </a:xfrm>
            <a:prstGeom prst="round2SameRect">
              <a:avLst>
                <a:gd name="adj1" fmla="val 0"/>
                <a:gd name="adj2" fmla="val 12467"/>
              </a:avLst>
            </a:prstGeom>
            <a:solidFill>
              <a:srgbClr val="0195A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5400" b="1" dirty="0">
                  <a:latin typeface="Tahoma" panose="020B0604030504040204" pitchFamily="34" charset="0"/>
                  <a:ea typeface="Open Sans Extrabold" panose="020B0906030804020204" pitchFamily="34" charset="0"/>
                  <a:cs typeface="Tahoma" panose="020B0604030504040204" pitchFamily="34" charset="0"/>
                </a:rPr>
                <a:t>B</a:t>
              </a:r>
            </a:p>
          </p:txBody>
        </p:sp>
      </p:grpSp>
      <p:grpSp>
        <p:nvGrpSpPr>
          <p:cNvPr id="7" name="btn 3"/>
          <p:cNvGrpSpPr/>
          <p:nvPr/>
        </p:nvGrpSpPr>
        <p:grpSpPr>
          <a:xfrm>
            <a:off x="625476" y="4037743"/>
            <a:ext cx="10945422" cy="787401"/>
            <a:chOff x="6280150" y="2247899"/>
            <a:chExt cx="5283200" cy="787401"/>
          </a:xfrm>
        </p:grpSpPr>
        <p:sp>
          <p:nvSpPr>
            <p:cNvPr id="63" name="bg 5"/>
            <p:cNvSpPr/>
            <p:nvPr/>
          </p:nvSpPr>
          <p:spPr>
            <a:xfrm>
              <a:off x="6280150" y="2247899"/>
              <a:ext cx="5283200" cy="787400"/>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rtlCol="0" anchor="ctr"/>
            <a:lstStyle/>
            <a:p>
              <a:r>
                <a:rPr lang="vi-VN" sz="2800">
                  <a:solidFill>
                    <a:schemeClr val="bg2"/>
                  </a:solidFill>
                  <a:latin typeface="Tahoma" panose="020B0604030504040204" pitchFamily="34" charset="0"/>
                  <a:ea typeface="Open Sans Light" panose="020B0306030504020204" pitchFamily="34" charset="0"/>
                  <a:cs typeface="Tahoma" panose="020B0604030504040204" pitchFamily="34" charset="0"/>
                </a:rPr>
                <a:t>Từ chiếc xương sườn của ông A-đam</a:t>
              </a:r>
              <a:endParaRPr lang="en-US" sz="2800" dirty="0">
                <a:solidFill>
                  <a:schemeClr val="bg2"/>
                </a:solidFill>
                <a:latin typeface="Tahoma" panose="020B0604030504040204" pitchFamily="34" charset="0"/>
                <a:ea typeface="Open Sans Light" panose="020B0306030504020204" pitchFamily="34" charset="0"/>
                <a:cs typeface="Tahoma" panose="020B0604030504040204" pitchFamily="34" charset="0"/>
              </a:endParaRPr>
            </a:p>
          </p:txBody>
        </p:sp>
        <p:sp>
          <p:nvSpPr>
            <p:cNvPr id="23" name="C"/>
            <p:cNvSpPr/>
            <p:nvPr/>
          </p:nvSpPr>
          <p:spPr>
            <a:xfrm rot="5400000">
              <a:off x="6020720" y="2507330"/>
              <a:ext cx="787400" cy="268539"/>
            </a:xfrm>
            <a:prstGeom prst="round2SameRect">
              <a:avLst>
                <a:gd name="adj1" fmla="val 0"/>
                <a:gd name="adj2" fmla="val 12467"/>
              </a:avLst>
            </a:prstGeom>
            <a:solidFill>
              <a:srgbClr val="0195A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5400" b="1" dirty="0">
                  <a:latin typeface="Tahoma" panose="020B0604030504040204" pitchFamily="34" charset="0"/>
                  <a:ea typeface="Open Sans Extrabold" panose="020B0906030804020204" pitchFamily="34" charset="0"/>
                  <a:cs typeface="Tahoma" panose="020B0604030504040204" pitchFamily="34" charset="0"/>
                </a:rPr>
                <a:t>C</a:t>
              </a:r>
            </a:p>
          </p:txBody>
        </p:sp>
      </p:grpSp>
      <p:grpSp>
        <p:nvGrpSpPr>
          <p:cNvPr id="8" name="btn 4"/>
          <p:cNvGrpSpPr/>
          <p:nvPr/>
        </p:nvGrpSpPr>
        <p:grpSpPr>
          <a:xfrm>
            <a:off x="625476" y="5124449"/>
            <a:ext cx="10945422" cy="787401"/>
            <a:chOff x="6280150" y="3289300"/>
            <a:chExt cx="5283200" cy="787401"/>
          </a:xfrm>
        </p:grpSpPr>
        <p:sp>
          <p:nvSpPr>
            <p:cNvPr id="65" name="bg 6"/>
            <p:cNvSpPr/>
            <p:nvPr/>
          </p:nvSpPr>
          <p:spPr>
            <a:xfrm>
              <a:off x="6280150" y="3289300"/>
              <a:ext cx="5283200" cy="787400"/>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rtlCol="0" anchor="ctr"/>
            <a:lstStyle/>
            <a:p>
              <a:r>
                <a:rPr lang="en-US" sz="2800">
                  <a:solidFill>
                    <a:schemeClr val="bg2"/>
                  </a:solidFill>
                  <a:latin typeface="Tahoma" panose="020B0604030504040204" pitchFamily="34" charset="0"/>
                  <a:ea typeface="Open Sans Light" panose="020B0306030504020204" pitchFamily="34" charset="0"/>
                  <a:cs typeface="Tahoma" panose="020B0604030504040204" pitchFamily="34" charset="0"/>
                </a:rPr>
                <a:t>Tất cả đều sai</a:t>
              </a:r>
              <a:endParaRPr lang="en-US" sz="2800" dirty="0">
                <a:solidFill>
                  <a:schemeClr val="bg2"/>
                </a:solidFill>
                <a:latin typeface="Tahoma" panose="020B0604030504040204" pitchFamily="34" charset="0"/>
                <a:ea typeface="Open Sans Light" panose="020B0306030504020204" pitchFamily="34" charset="0"/>
                <a:cs typeface="Tahoma" panose="020B0604030504040204" pitchFamily="34" charset="0"/>
              </a:endParaRPr>
            </a:p>
          </p:txBody>
        </p:sp>
        <p:sp>
          <p:nvSpPr>
            <p:cNvPr id="24" name="D"/>
            <p:cNvSpPr/>
            <p:nvPr/>
          </p:nvSpPr>
          <p:spPr>
            <a:xfrm rot="5400000">
              <a:off x="6020720" y="3548731"/>
              <a:ext cx="787400" cy="268539"/>
            </a:xfrm>
            <a:prstGeom prst="round2SameRect">
              <a:avLst>
                <a:gd name="adj1" fmla="val 0"/>
                <a:gd name="adj2" fmla="val 12467"/>
              </a:avLst>
            </a:prstGeom>
            <a:solidFill>
              <a:srgbClr val="0195A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5400" b="1" dirty="0">
                  <a:latin typeface="Tahoma" panose="020B0604030504040204" pitchFamily="34" charset="0"/>
                  <a:ea typeface="Open Sans Extrabold" panose="020B0906030804020204" pitchFamily="34" charset="0"/>
                  <a:cs typeface="Tahoma" panose="020B0604030504040204" pitchFamily="34" charset="0"/>
                </a:rPr>
                <a:t>D</a:t>
              </a:r>
            </a:p>
          </p:txBody>
        </p:sp>
      </p:grpSp>
      <p:sp>
        <p:nvSpPr>
          <p:cNvPr id="21" name="Notification"/>
          <p:cNvSpPr/>
          <p:nvPr/>
        </p:nvSpPr>
        <p:spPr>
          <a:xfrm>
            <a:off x="3575050" y="3227364"/>
            <a:ext cx="5041900" cy="129899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Tahoma" panose="020B0604030504040204" pitchFamily="34" charset="0"/>
                <a:ea typeface="Open Sans Light" panose="020B0306030504020204" pitchFamily="34" charset="0"/>
                <a:cs typeface="Tahoma" panose="020B0604030504040204" pitchFamily="34" charset="0"/>
              </a:rPr>
              <a:t>CHÍNH XÁC</a:t>
            </a:r>
          </a:p>
          <a:p>
            <a:pPr algn="ctr"/>
            <a:r>
              <a:rPr lang="en-US" sz="3200">
                <a:latin typeface="Tahoma" panose="020B0604030504040204" pitchFamily="34" charset="0"/>
                <a:ea typeface="Open Sans Light" panose="020B0306030504020204" pitchFamily="34" charset="0"/>
                <a:cs typeface="Tahoma" panose="020B0604030504040204" pitchFamily="34" charset="0"/>
              </a:rPr>
              <a:t>Sáng thế ký 2:22</a:t>
            </a:r>
            <a:endParaRPr lang="en-US" sz="3200" dirty="0">
              <a:latin typeface="Tahoma" panose="020B0604030504040204" pitchFamily="34" charset="0"/>
              <a:ea typeface="Open Sans Light" panose="020B0306030504020204" pitchFamily="34" charset="0"/>
              <a:cs typeface="Tahoma" panose="020B0604030504040204" pitchFamily="34" charset="0"/>
            </a:endParaRPr>
          </a:p>
        </p:txBody>
      </p:sp>
      <p:grpSp>
        <p:nvGrpSpPr>
          <p:cNvPr id="10" name="Đáp án A"/>
          <p:cNvGrpSpPr/>
          <p:nvPr/>
        </p:nvGrpSpPr>
        <p:grpSpPr>
          <a:xfrm>
            <a:off x="11208952" y="1904997"/>
            <a:ext cx="361946" cy="787400"/>
            <a:chOff x="5549904" y="1904997"/>
            <a:chExt cx="361946" cy="787400"/>
          </a:xfrm>
        </p:grpSpPr>
        <p:sp>
          <p:nvSpPr>
            <p:cNvPr id="27" name="V 1"/>
            <p:cNvSpPr/>
            <p:nvPr/>
          </p:nvSpPr>
          <p:spPr>
            <a:xfrm rot="5400000" flipV="1">
              <a:off x="5337177" y="2117724"/>
              <a:ext cx="787400" cy="361946"/>
            </a:xfrm>
            <a:prstGeom prst="round2SameRect">
              <a:avLst>
                <a:gd name="adj1" fmla="val 0"/>
                <a:gd name="adj2" fmla="val 12467"/>
              </a:avLst>
            </a:prstGeom>
            <a:solidFill>
              <a:srgbClr val="FD3D3D"/>
            </a:solidFill>
            <a:ln>
              <a:noFill/>
            </a:ln>
          </p:spPr>
          <p:style>
            <a:lnRef idx="0">
              <a:scrgbClr r="0" g="0" b="0"/>
            </a:lnRef>
            <a:fillRef idx="0">
              <a:scrgbClr r="0" g="0" b="0"/>
            </a:fillRef>
            <a:effectRef idx="0">
              <a:scrgbClr r="0" g="0" b="0"/>
            </a:effectRef>
            <a:fontRef idx="minor">
              <a:schemeClr val="lt1"/>
            </a:fontRef>
          </p:style>
          <p:txBody>
            <a:bodyPr vert="vert" rtlCol="0" anchor="ctr"/>
            <a:lstStyle/>
            <a:p>
              <a:pPr algn="ctr"/>
              <a:endParaRPr lang="en-US" sz="1600"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35396" y="2203215"/>
              <a:ext cx="190963" cy="190963"/>
            </a:xfrm>
            <a:prstGeom prst="rect">
              <a:avLst/>
            </a:prstGeom>
          </p:spPr>
        </p:pic>
      </p:grpSp>
      <p:grpSp>
        <p:nvGrpSpPr>
          <p:cNvPr id="12" name="Đáp án B"/>
          <p:cNvGrpSpPr/>
          <p:nvPr/>
        </p:nvGrpSpPr>
        <p:grpSpPr>
          <a:xfrm>
            <a:off x="11205778" y="2947020"/>
            <a:ext cx="361946" cy="787400"/>
            <a:chOff x="11201404" y="1905000"/>
            <a:chExt cx="361946" cy="787400"/>
          </a:xfrm>
        </p:grpSpPr>
        <p:sp>
          <p:nvSpPr>
            <p:cNvPr id="32" name="V 5"/>
            <p:cNvSpPr/>
            <p:nvPr/>
          </p:nvSpPr>
          <p:spPr>
            <a:xfrm rot="5400000" flipV="1">
              <a:off x="10988677" y="2117727"/>
              <a:ext cx="787400" cy="361946"/>
            </a:xfrm>
            <a:prstGeom prst="round2SameRect">
              <a:avLst>
                <a:gd name="adj1" fmla="val 0"/>
                <a:gd name="adj2" fmla="val 12467"/>
              </a:avLst>
            </a:prstGeom>
            <a:solidFill>
              <a:srgbClr val="FD3D3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sz="1600"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86895" y="2229664"/>
              <a:ext cx="190963" cy="190963"/>
            </a:xfrm>
            <a:prstGeom prst="rect">
              <a:avLst/>
            </a:prstGeom>
          </p:spPr>
        </p:pic>
      </p:grpSp>
      <p:grpSp>
        <p:nvGrpSpPr>
          <p:cNvPr id="13" name="Đáp án D"/>
          <p:cNvGrpSpPr/>
          <p:nvPr/>
        </p:nvGrpSpPr>
        <p:grpSpPr>
          <a:xfrm>
            <a:off x="11205778" y="5124449"/>
            <a:ext cx="361946" cy="787400"/>
            <a:chOff x="11201404" y="2946400"/>
            <a:chExt cx="361946" cy="787400"/>
          </a:xfrm>
        </p:grpSpPr>
        <p:sp>
          <p:nvSpPr>
            <p:cNvPr id="33" name="V 6"/>
            <p:cNvSpPr/>
            <p:nvPr/>
          </p:nvSpPr>
          <p:spPr>
            <a:xfrm rot="5400000" flipV="1">
              <a:off x="10988677" y="3159127"/>
              <a:ext cx="787400" cy="361946"/>
            </a:xfrm>
            <a:prstGeom prst="round2SameRect">
              <a:avLst>
                <a:gd name="adj1" fmla="val 0"/>
                <a:gd name="adj2" fmla="val 12467"/>
              </a:avLst>
            </a:prstGeom>
            <a:solidFill>
              <a:srgbClr val="FD3D3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sz="1600"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86895" y="3244618"/>
              <a:ext cx="190963" cy="190963"/>
            </a:xfrm>
            <a:prstGeom prst="rect">
              <a:avLst/>
            </a:prstGeom>
          </p:spPr>
        </p:pic>
      </p:grpSp>
      <p:grpSp>
        <p:nvGrpSpPr>
          <p:cNvPr id="31" name="Đáp án C"/>
          <p:cNvGrpSpPr/>
          <p:nvPr/>
        </p:nvGrpSpPr>
        <p:grpSpPr>
          <a:xfrm>
            <a:off x="11201139" y="4037740"/>
            <a:ext cx="361946" cy="787400"/>
            <a:chOff x="5549904" y="2946400"/>
            <a:chExt cx="361946" cy="787400"/>
          </a:xfrm>
        </p:grpSpPr>
        <p:sp>
          <p:nvSpPr>
            <p:cNvPr id="34" name="V 2"/>
            <p:cNvSpPr/>
            <p:nvPr/>
          </p:nvSpPr>
          <p:spPr>
            <a:xfrm rot="5400000" flipV="1">
              <a:off x="5337177" y="3159127"/>
              <a:ext cx="787400" cy="361946"/>
            </a:xfrm>
            <a:prstGeom prst="round2SameRect">
              <a:avLst>
                <a:gd name="adj1" fmla="val 0"/>
                <a:gd name="adj2" fmla="val 12467"/>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 rtlCol="0" anchor="ctr"/>
            <a:lstStyle/>
            <a:p>
              <a:pPr algn="ctr"/>
              <a:endParaRPr lang="en-US" sz="1600"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pic>
          <p:nvPicPr>
            <p:cNvPr id="35" name="Picture 3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08947" y="3218170"/>
              <a:ext cx="243861" cy="243861"/>
            </a:xfrm>
            <a:prstGeom prst="rect">
              <a:avLst/>
            </a:prstGeom>
          </p:spPr>
        </p:pic>
      </p:grpSp>
      <p:sp>
        <p:nvSpPr>
          <p:cNvPr id="68" name="Oval 74">
            <a:extLst>
              <a:ext uri="{FF2B5EF4-FFF2-40B4-BE49-F238E27FC236}">
                <a16:creationId xmlns:a16="http://schemas.microsoft.com/office/drawing/2014/main" id="{6294F1D4-79BD-4B8F-A6C9-DEF79862BA5B}"/>
              </a:ext>
            </a:extLst>
          </p:cNvPr>
          <p:cNvSpPr/>
          <p:nvPr/>
        </p:nvSpPr>
        <p:spPr>
          <a:xfrm>
            <a:off x="230419" y="5906130"/>
            <a:ext cx="796460" cy="7964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cs typeface="Tahoma" panose="020B0604030504040204" pitchFamily="34" charset="0"/>
            </a:endParaRPr>
          </a:p>
        </p:txBody>
      </p:sp>
      <p:sp>
        <p:nvSpPr>
          <p:cNvPr id="69" name="Circle: Hollow 11">
            <a:extLst>
              <a:ext uri="{FF2B5EF4-FFF2-40B4-BE49-F238E27FC236}">
                <a16:creationId xmlns:a16="http://schemas.microsoft.com/office/drawing/2014/main" id="{CEDAD542-87E3-445E-A172-F51FCCB85DB4}"/>
              </a:ext>
            </a:extLst>
          </p:cNvPr>
          <p:cNvSpPr/>
          <p:nvPr/>
        </p:nvSpPr>
        <p:spPr>
          <a:xfrm>
            <a:off x="268243" y="5943954"/>
            <a:ext cx="720812" cy="720812"/>
          </a:xfrm>
          <a:prstGeom prst="donut">
            <a:avLst>
              <a:gd name="adj" fmla="val 2970"/>
            </a:avLst>
          </a:prstGeom>
          <a:solidFill>
            <a:srgbClr val="008A9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cs typeface="Tahoma" panose="020B0604030504040204" pitchFamily="34" charset="0"/>
            </a:endParaRPr>
          </a:p>
        </p:txBody>
      </p:sp>
      <p:sp>
        <p:nvSpPr>
          <p:cNvPr id="70" name="Circle: Hollow 12">
            <a:extLst>
              <a:ext uri="{FF2B5EF4-FFF2-40B4-BE49-F238E27FC236}">
                <a16:creationId xmlns:a16="http://schemas.microsoft.com/office/drawing/2014/main" id="{9A59A3D6-D17D-4812-8453-5464B7DF2F3C}"/>
              </a:ext>
            </a:extLst>
          </p:cNvPr>
          <p:cNvSpPr/>
          <p:nvPr/>
        </p:nvSpPr>
        <p:spPr>
          <a:xfrm>
            <a:off x="320012" y="5992859"/>
            <a:ext cx="617274" cy="617274"/>
          </a:xfrm>
          <a:prstGeom prst="donut">
            <a:avLst>
              <a:gd name="adj" fmla="val 1847"/>
            </a:avLst>
          </a:prstGeom>
          <a:solidFill>
            <a:srgbClr val="008A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cs typeface="Tahoma" panose="020B0604030504040204" pitchFamily="34" charset="0"/>
            </a:endParaRPr>
          </a:p>
        </p:txBody>
      </p:sp>
      <p:grpSp>
        <p:nvGrpSpPr>
          <p:cNvPr id="71" name="Group 77">
            <a:extLst>
              <a:ext uri="{FF2B5EF4-FFF2-40B4-BE49-F238E27FC236}">
                <a16:creationId xmlns:a16="http://schemas.microsoft.com/office/drawing/2014/main" id="{8BF1D0B1-21ED-443B-A103-B90A6EC53870}"/>
              </a:ext>
            </a:extLst>
          </p:cNvPr>
          <p:cNvGrpSpPr/>
          <p:nvPr/>
        </p:nvGrpSpPr>
        <p:grpSpPr>
          <a:xfrm>
            <a:off x="386783" y="6073946"/>
            <a:ext cx="483733" cy="460829"/>
            <a:chOff x="4398225" y="1842131"/>
            <a:chExt cx="3331483" cy="3173738"/>
          </a:xfrm>
        </p:grpSpPr>
        <p:sp>
          <p:nvSpPr>
            <p:cNvPr id="72" name="Circle: Hollow 49">
              <a:extLst>
                <a:ext uri="{FF2B5EF4-FFF2-40B4-BE49-F238E27FC236}">
                  <a16:creationId xmlns:a16="http://schemas.microsoft.com/office/drawing/2014/main" id="{371C04D4-657F-4651-AAA7-C4A00518CC99}"/>
                </a:ext>
              </a:extLst>
            </p:cNvPr>
            <p:cNvSpPr/>
            <p:nvPr/>
          </p:nvSpPr>
          <p:spPr>
            <a:xfrm>
              <a:off x="4500926" y="1842131"/>
              <a:ext cx="3173739" cy="3173738"/>
            </a:xfrm>
            <a:prstGeom prst="donut">
              <a:avLst>
                <a:gd name="adj" fmla="val 297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cs typeface="Tahoma" panose="020B0604030504040204" pitchFamily="34" charset="0"/>
              </a:endParaRPr>
            </a:p>
          </p:txBody>
        </p:sp>
        <p:sp>
          <p:nvSpPr>
            <p:cNvPr id="73" name="Oval 79">
              <a:extLst>
                <a:ext uri="{FF2B5EF4-FFF2-40B4-BE49-F238E27FC236}">
                  <a16:creationId xmlns:a16="http://schemas.microsoft.com/office/drawing/2014/main" id="{8A55B61F-8E96-4DC8-AAF6-1F91C4BE3951}"/>
                </a:ext>
              </a:extLst>
            </p:cNvPr>
            <p:cNvSpPr/>
            <p:nvPr/>
          </p:nvSpPr>
          <p:spPr>
            <a:xfrm>
              <a:off x="4398225" y="3278291"/>
              <a:ext cx="261973" cy="261973"/>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cs typeface="Tahoma" panose="020B0604030504040204" pitchFamily="34" charset="0"/>
              </a:endParaRPr>
            </a:p>
          </p:txBody>
        </p:sp>
        <p:sp>
          <p:nvSpPr>
            <p:cNvPr id="74" name="Oval 80">
              <a:extLst>
                <a:ext uri="{FF2B5EF4-FFF2-40B4-BE49-F238E27FC236}">
                  <a16:creationId xmlns:a16="http://schemas.microsoft.com/office/drawing/2014/main" id="{F3639E0F-AE0C-41AC-ADC7-B45C4900C871}"/>
                </a:ext>
              </a:extLst>
            </p:cNvPr>
            <p:cNvSpPr/>
            <p:nvPr/>
          </p:nvSpPr>
          <p:spPr>
            <a:xfrm>
              <a:off x="7467735" y="3278291"/>
              <a:ext cx="261973" cy="261973"/>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90000"/>
                  </a:schemeClr>
                </a:solidFill>
                <a:latin typeface="Tahoma" panose="020B0604030504040204" pitchFamily="34" charset="0"/>
                <a:cs typeface="Tahoma" panose="020B0604030504040204" pitchFamily="34" charset="0"/>
              </a:endParaRPr>
            </a:p>
          </p:txBody>
        </p:sp>
      </p:grpSp>
      <p:sp>
        <p:nvSpPr>
          <p:cNvPr id="75" name="30">
            <a:extLst>
              <a:ext uri="{FF2B5EF4-FFF2-40B4-BE49-F238E27FC236}">
                <a16:creationId xmlns:a16="http://schemas.microsoft.com/office/drawing/2014/main" id="{619698B3-F1AA-44F2-80B1-8425F3566E91}"/>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30</a:t>
            </a:r>
          </a:p>
        </p:txBody>
      </p:sp>
      <p:sp>
        <p:nvSpPr>
          <p:cNvPr id="76" name="29">
            <a:extLst>
              <a:ext uri="{FF2B5EF4-FFF2-40B4-BE49-F238E27FC236}">
                <a16:creationId xmlns:a16="http://schemas.microsoft.com/office/drawing/2014/main" id="{6A4A719B-1679-4917-A1FA-FF5770C394A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29</a:t>
            </a:r>
          </a:p>
        </p:txBody>
      </p:sp>
      <p:sp>
        <p:nvSpPr>
          <p:cNvPr id="77" name="28">
            <a:extLst>
              <a:ext uri="{FF2B5EF4-FFF2-40B4-BE49-F238E27FC236}">
                <a16:creationId xmlns:a16="http://schemas.microsoft.com/office/drawing/2014/main" id="{1148FC1D-0C58-4E1A-81A6-3624F04974D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28</a:t>
            </a:r>
          </a:p>
        </p:txBody>
      </p:sp>
      <p:sp>
        <p:nvSpPr>
          <p:cNvPr id="78" name="27">
            <a:extLst>
              <a:ext uri="{FF2B5EF4-FFF2-40B4-BE49-F238E27FC236}">
                <a16:creationId xmlns:a16="http://schemas.microsoft.com/office/drawing/2014/main" id="{A99B2BD1-D17F-44B3-88F5-EDC5062EB46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27</a:t>
            </a:r>
          </a:p>
        </p:txBody>
      </p:sp>
      <p:sp>
        <p:nvSpPr>
          <p:cNvPr id="118" name="26">
            <a:extLst>
              <a:ext uri="{FF2B5EF4-FFF2-40B4-BE49-F238E27FC236}">
                <a16:creationId xmlns:a16="http://schemas.microsoft.com/office/drawing/2014/main" id="{5AEBC5D9-1C0C-42A4-BE7F-34EC4B7B473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26</a:t>
            </a:r>
          </a:p>
        </p:txBody>
      </p:sp>
      <p:sp>
        <p:nvSpPr>
          <p:cNvPr id="119" name="25">
            <a:extLst>
              <a:ext uri="{FF2B5EF4-FFF2-40B4-BE49-F238E27FC236}">
                <a16:creationId xmlns:a16="http://schemas.microsoft.com/office/drawing/2014/main" id="{6C87F3CB-B8AE-4F7A-920D-31AD97A4A0BF}"/>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25</a:t>
            </a:r>
          </a:p>
        </p:txBody>
      </p:sp>
      <p:sp>
        <p:nvSpPr>
          <p:cNvPr id="120" name="24">
            <a:extLst>
              <a:ext uri="{FF2B5EF4-FFF2-40B4-BE49-F238E27FC236}">
                <a16:creationId xmlns:a16="http://schemas.microsoft.com/office/drawing/2014/main" id="{C1973083-A0E8-4F71-9949-087B0BFBEA86}"/>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24</a:t>
            </a:r>
          </a:p>
        </p:txBody>
      </p:sp>
      <p:sp>
        <p:nvSpPr>
          <p:cNvPr id="121" name="23">
            <a:extLst>
              <a:ext uri="{FF2B5EF4-FFF2-40B4-BE49-F238E27FC236}">
                <a16:creationId xmlns:a16="http://schemas.microsoft.com/office/drawing/2014/main" id="{86E83A2B-ED61-492E-B0CD-A1B738955C7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23</a:t>
            </a:r>
          </a:p>
        </p:txBody>
      </p:sp>
      <p:sp>
        <p:nvSpPr>
          <p:cNvPr id="122" name="22">
            <a:extLst>
              <a:ext uri="{FF2B5EF4-FFF2-40B4-BE49-F238E27FC236}">
                <a16:creationId xmlns:a16="http://schemas.microsoft.com/office/drawing/2014/main" id="{57AA6F2E-EA36-4AB4-A8E1-ED3548729D88}"/>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22</a:t>
            </a:r>
          </a:p>
        </p:txBody>
      </p:sp>
      <p:sp>
        <p:nvSpPr>
          <p:cNvPr id="123" name="21">
            <a:extLst>
              <a:ext uri="{FF2B5EF4-FFF2-40B4-BE49-F238E27FC236}">
                <a16:creationId xmlns:a16="http://schemas.microsoft.com/office/drawing/2014/main" id="{744DE338-DA6E-4E17-AE79-9C5ED598CA4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21</a:t>
            </a:r>
          </a:p>
        </p:txBody>
      </p:sp>
      <p:sp>
        <p:nvSpPr>
          <p:cNvPr id="124" name="20">
            <a:extLst>
              <a:ext uri="{FF2B5EF4-FFF2-40B4-BE49-F238E27FC236}">
                <a16:creationId xmlns:a16="http://schemas.microsoft.com/office/drawing/2014/main" id="{000D38D0-BD58-446A-8E9F-EB599A6B0F00}"/>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20</a:t>
            </a:r>
          </a:p>
        </p:txBody>
      </p:sp>
      <p:sp>
        <p:nvSpPr>
          <p:cNvPr id="125" name="19">
            <a:extLst>
              <a:ext uri="{FF2B5EF4-FFF2-40B4-BE49-F238E27FC236}">
                <a16:creationId xmlns:a16="http://schemas.microsoft.com/office/drawing/2014/main" id="{6F4AB34E-0B4A-425F-84A6-80CF995E9428}"/>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19</a:t>
            </a:r>
          </a:p>
        </p:txBody>
      </p:sp>
      <p:sp>
        <p:nvSpPr>
          <p:cNvPr id="126" name="18">
            <a:extLst>
              <a:ext uri="{FF2B5EF4-FFF2-40B4-BE49-F238E27FC236}">
                <a16:creationId xmlns:a16="http://schemas.microsoft.com/office/drawing/2014/main" id="{3C0AEB1A-02D8-41CD-B2BB-D9BB761275A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18</a:t>
            </a:r>
          </a:p>
        </p:txBody>
      </p:sp>
      <p:sp>
        <p:nvSpPr>
          <p:cNvPr id="127" name="17">
            <a:extLst>
              <a:ext uri="{FF2B5EF4-FFF2-40B4-BE49-F238E27FC236}">
                <a16:creationId xmlns:a16="http://schemas.microsoft.com/office/drawing/2014/main" id="{21752047-AE64-4015-A7FD-0668136C9143}"/>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17</a:t>
            </a:r>
          </a:p>
        </p:txBody>
      </p:sp>
      <p:sp>
        <p:nvSpPr>
          <p:cNvPr id="128" name="16">
            <a:extLst>
              <a:ext uri="{FF2B5EF4-FFF2-40B4-BE49-F238E27FC236}">
                <a16:creationId xmlns:a16="http://schemas.microsoft.com/office/drawing/2014/main" id="{3AAA5434-B362-4080-9C2D-3A1049199307}"/>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16</a:t>
            </a:r>
          </a:p>
        </p:txBody>
      </p:sp>
      <p:sp>
        <p:nvSpPr>
          <p:cNvPr id="129" name="15">
            <a:extLst>
              <a:ext uri="{FF2B5EF4-FFF2-40B4-BE49-F238E27FC236}">
                <a16:creationId xmlns:a16="http://schemas.microsoft.com/office/drawing/2014/main" id="{BB37AFEF-B273-4842-8D92-394449A09306}"/>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15</a:t>
            </a:r>
          </a:p>
        </p:txBody>
      </p:sp>
      <p:sp>
        <p:nvSpPr>
          <p:cNvPr id="130" name="14">
            <a:extLst>
              <a:ext uri="{FF2B5EF4-FFF2-40B4-BE49-F238E27FC236}">
                <a16:creationId xmlns:a16="http://schemas.microsoft.com/office/drawing/2014/main" id="{9C3A24EC-B6B2-4C89-83D4-376315C99BF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14</a:t>
            </a:r>
          </a:p>
        </p:txBody>
      </p:sp>
      <p:sp>
        <p:nvSpPr>
          <p:cNvPr id="131" name="13">
            <a:extLst>
              <a:ext uri="{FF2B5EF4-FFF2-40B4-BE49-F238E27FC236}">
                <a16:creationId xmlns:a16="http://schemas.microsoft.com/office/drawing/2014/main" id="{EBD81002-2E20-4449-BA8B-885A2821B981}"/>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13</a:t>
            </a:r>
          </a:p>
        </p:txBody>
      </p:sp>
      <p:sp>
        <p:nvSpPr>
          <p:cNvPr id="132" name="12">
            <a:extLst>
              <a:ext uri="{FF2B5EF4-FFF2-40B4-BE49-F238E27FC236}">
                <a16:creationId xmlns:a16="http://schemas.microsoft.com/office/drawing/2014/main" id="{523F7990-7C04-4630-B8A8-792673B98A3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12</a:t>
            </a:r>
          </a:p>
        </p:txBody>
      </p:sp>
      <p:sp>
        <p:nvSpPr>
          <p:cNvPr id="133" name="11">
            <a:extLst>
              <a:ext uri="{FF2B5EF4-FFF2-40B4-BE49-F238E27FC236}">
                <a16:creationId xmlns:a16="http://schemas.microsoft.com/office/drawing/2014/main" id="{189CDF9A-9ECF-4C3A-896E-7124C1D0CF96}"/>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11</a:t>
            </a:r>
          </a:p>
        </p:txBody>
      </p:sp>
      <p:sp>
        <p:nvSpPr>
          <p:cNvPr id="134" name="10">
            <a:extLst>
              <a:ext uri="{FF2B5EF4-FFF2-40B4-BE49-F238E27FC236}">
                <a16:creationId xmlns:a16="http://schemas.microsoft.com/office/drawing/2014/main" id="{DFBFD7B6-EF4A-4E75-8F16-209EB33A1032}"/>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10</a:t>
            </a:r>
          </a:p>
        </p:txBody>
      </p:sp>
      <p:sp>
        <p:nvSpPr>
          <p:cNvPr id="135" name="9">
            <a:extLst>
              <a:ext uri="{FF2B5EF4-FFF2-40B4-BE49-F238E27FC236}">
                <a16:creationId xmlns:a16="http://schemas.microsoft.com/office/drawing/2014/main" id="{4FF92557-EACC-4E53-9535-028A126C859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9</a:t>
            </a:r>
          </a:p>
        </p:txBody>
      </p:sp>
      <p:sp>
        <p:nvSpPr>
          <p:cNvPr id="136" name="8">
            <a:extLst>
              <a:ext uri="{FF2B5EF4-FFF2-40B4-BE49-F238E27FC236}">
                <a16:creationId xmlns:a16="http://schemas.microsoft.com/office/drawing/2014/main" id="{D09F4DE4-3132-49B6-8B82-3C230598896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8</a:t>
            </a:r>
          </a:p>
        </p:txBody>
      </p:sp>
      <p:sp>
        <p:nvSpPr>
          <p:cNvPr id="137" name="7">
            <a:extLst>
              <a:ext uri="{FF2B5EF4-FFF2-40B4-BE49-F238E27FC236}">
                <a16:creationId xmlns:a16="http://schemas.microsoft.com/office/drawing/2014/main" id="{4E34F1DA-0A95-4F87-AFC2-6FAE3DBC6F1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7</a:t>
            </a:r>
          </a:p>
        </p:txBody>
      </p:sp>
      <p:sp>
        <p:nvSpPr>
          <p:cNvPr id="138" name="6">
            <a:extLst>
              <a:ext uri="{FF2B5EF4-FFF2-40B4-BE49-F238E27FC236}">
                <a16:creationId xmlns:a16="http://schemas.microsoft.com/office/drawing/2014/main" id="{F4A24559-672C-4CF1-B6FB-32B3DBC1BD05}"/>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6</a:t>
            </a:r>
          </a:p>
        </p:txBody>
      </p:sp>
      <p:sp>
        <p:nvSpPr>
          <p:cNvPr id="139" name="5">
            <a:extLst>
              <a:ext uri="{FF2B5EF4-FFF2-40B4-BE49-F238E27FC236}">
                <a16:creationId xmlns:a16="http://schemas.microsoft.com/office/drawing/2014/main" id="{BD86B888-39A4-4C7C-A85F-E4265C5692D8}"/>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5</a:t>
            </a:r>
          </a:p>
        </p:txBody>
      </p:sp>
      <p:sp>
        <p:nvSpPr>
          <p:cNvPr id="140" name="4">
            <a:extLst>
              <a:ext uri="{FF2B5EF4-FFF2-40B4-BE49-F238E27FC236}">
                <a16:creationId xmlns:a16="http://schemas.microsoft.com/office/drawing/2014/main" id="{7B493982-2F38-4A3E-8269-D2B555979EC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4</a:t>
            </a:r>
          </a:p>
        </p:txBody>
      </p:sp>
      <p:sp>
        <p:nvSpPr>
          <p:cNvPr id="141" name="3">
            <a:extLst>
              <a:ext uri="{FF2B5EF4-FFF2-40B4-BE49-F238E27FC236}">
                <a16:creationId xmlns:a16="http://schemas.microsoft.com/office/drawing/2014/main" id="{5792912A-08D0-41C4-B7BA-2BFC259D8B6F}"/>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3</a:t>
            </a:r>
          </a:p>
        </p:txBody>
      </p:sp>
      <p:sp>
        <p:nvSpPr>
          <p:cNvPr id="142" name="2">
            <a:extLst>
              <a:ext uri="{FF2B5EF4-FFF2-40B4-BE49-F238E27FC236}">
                <a16:creationId xmlns:a16="http://schemas.microsoft.com/office/drawing/2014/main" id="{43B43925-C936-4E7F-B66A-979BF98211D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a:t>
            </a:r>
          </a:p>
        </p:txBody>
      </p:sp>
      <p:sp>
        <p:nvSpPr>
          <p:cNvPr id="143" name="1">
            <a:extLst>
              <a:ext uri="{FF2B5EF4-FFF2-40B4-BE49-F238E27FC236}">
                <a16:creationId xmlns:a16="http://schemas.microsoft.com/office/drawing/2014/main" id="{65EFFC4D-8572-4C49-B537-38DF956270CE}"/>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a:t>
            </a:r>
          </a:p>
        </p:txBody>
      </p:sp>
      <p:sp>
        <p:nvSpPr>
          <p:cNvPr id="144" name="Hết giờ">
            <a:extLst>
              <a:ext uri="{FF2B5EF4-FFF2-40B4-BE49-F238E27FC236}">
                <a16:creationId xmlns:a16="http://schemas.microsoft.com/office/drawing/2014/main" id="{0B438753-9321-499D-B5E5-4F9C5D373C7C}"/>
              </a:ext>
            </a:extLst>
          </p:cNvPr>
          <p:cNvSpPr txBox="1"/>
          <p:nvPr/>
        </p:nvSpPr>
        <p:spPr>
          <a:xfrm>
            <a:off x="364971" y="6088917"/>
            <a:ext cx="527357" cy="430887"/>
          </a:xfrm>
          <a:prstGeom prst="rect">
            <a:avLst/>
          </a:prstGeom>
          <a:noFill/>
        </p:spPr>
        <p:txBody>
          <a:bodyPr wrap="square" rtlCol="0">
            <a:spAutoFit/>
          </a:bodyPr>
          <a:lstStyle/>
          <a:p>
            <a:pPr algn="ctr"/>
            <a:r>
              <a:rPr lang="en-US" sz="1100" b="1" dirty="0">
                <a:solidFill>
                  <a:srgbClr val="ED3F00"/>
                </a:solidFill>
                <a:latin typeface="Tahoma" panose="020B0604030504040204" pitchFamily="34" charset="0"/>
                <a:cs typeface="Tahoma" panose="020B0604030504040204" pitchFamily="34" charset="0"/>
              </a:rPr>
              <a:t>HẾT</a:t>
            </a:r>
          </a:p>
          <a:p>
            <a:pPr algn="ctr"/>
            <a:r>
              <a:rPr lang="en-US" sz="1100" b="1" dirty="0">
                <a:solidFill>
                  <a:srgbClr val="ED3F00"/>
                </a:solidFill>
                <a:latin typeface="Tahoma" panose="020B0604030504040204" pitchFamily="34" charset="0"/>
                <a:cs typeface="Tahoma" panose="020B0604030504040204" pitchFamily="34" charset="0"/>
              </a:rPr>
              <a:t>GIỜ</a:t>
            </a:r>
          </a:p>
        </p:txBody>
      </p:sp>
    </p:spTree>
    <p:extLst>
      <p:ext uri="{BB962C8B-B14F-4D97-AF65-F5344CB8AC3E}">
        <p14:creationId xmlns:p14="http://schemas.microsoft.com/office/powerpoint/2010/main" val="2535399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50"/>
                                        <p:tgtEl>
                                          <p:spTgt spid="3"/>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250"/>
                                        <p:tgtEl>
                                          <p:spTgt spid="4"/>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250"/>
                                        <p:tgtEl>
                                          <p:spTgt spid="7"/>
                                        </p:tgtEl>
                                      </p:cBhvr>
                                    </p:animEffect>
                                  </p:childTnLst>
                                </p:cTn>
                              </p:par>
                            </p:childTnLst>
                          </p:cTn>
                        </p:par>
                        <p:par>
                          <p:cTn id="20" fill="hold">
                            <p:stCondLst>
                              <p:cond delay="1250"/>
                            </p:stCondLst>
                            <p:childTnLst>
                              <p:par>
                                <p:cTn id="21" presetID="22" presetClass="entr" presetSubtype="8"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25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1000"/>
                                        <p:tgtEl>
                                          <p:spTgt spid="75"/>
                                        </p:tgtEl>
                                      </p:cBhvr>
                                    </p:animEffect>
                                    <p:set>
                                      <p:cBhvr>
                                        <p:cTn id="28" dur="1" fill="hold">
                                          <p:stCondLst>
                                            <p:cond delay="999"/>
                                          </p:stCondLst>
                                        </p:cTn>
                                        <p:tgtEl>
                                          <p:spTgt spid="75"/>
                                        </p:tgtEl>
                                        <p:attrNameLst>
                                          <p:attrName>style.visibility</p:attrName>
                                        </p:attrNameLst>
                                      </p:cBhvr>
                                      <p:to>
                                        <p:strVal val="hidden"/>
                                      </p:to>
                                    </p:set>
                                  </p:childTnLst>
                                </p:cTn>
                              </p:par>
                              <p:par>
                                <p:cTn id="29" presetID="1" presetClass="entr" presetSubtype="0" fill="hold" grpId="0" nodeType="withEffect">
                                  <p:stCondLst>
                                    <p:cond delay="1000"/>
                                  </p:stCondLst>
                                  <p:childTnLst>
                                    <p:set>
                                      <p:cBhvr>
                                        <p:cTn id="30" dur="1" fill="hold">
                                          <p:stCondLst>
                                            <p:cond delay="0"/>
                                          </p:stCondLst>
                                        </p:cTn>
                                        <p:tgtEl>
                                          <p:spTgt spid="76"/>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2" name="click.wav"/>
                                        </p:tgtEl>
                                      </p:cMediaNode>
                                    </p:audio>
                                  </p:subTnLst>
                                </p:cTn>
                              </p:par>
                              <p:par>
                                <p:cTn id="31" presetID="1" presetClass="exit" presetSubtype="0" fill="hold" grpId="1" nodeType="withEffect">
                                  <p:stCondLst>
                                    <p:cond delay="2000"/>
                                  </p:stCondLst>
                                  <p:childTnLst>
                                    <p:set>
                                      <p:cBhvr>
                                        <p:cTn id="32" dur="1" fill="hold">
                                          <p:stCondLst>
                                            <p:cond delay="0"/>
                                          </p:stCondLst>
                                        </p:cTn>
                                        <p:tgtEl>
                                          <p:spTgt spid="76"/>
                                        </p:tgtEl>
                                        <p:attrNameLst>
                                          <p:attrName>style.visibility</p:attrName>
                                        </p:attrNameLst>
                                      </p:cBhvr>
                                      <p:to>
                                        <p:strVal val="hidden"/>
                                      </p:to>
                                    </p:set>
                                  </p:childTnLst>
                                </p:cTn>
                              </p:par>
                              <p:par>
                                <p:cTn id="33" presetID="1" presetClass="entr" presetSubtype="0" fill="hold" grpId="0" nodeType="withEffect">
                                  <p:stCondLst>
                                    <p:cond delay="2000"/>
                                  </p:stCondLst>
                                  <p:childTnLst>
                                    <p:set>
                                      <p:cBhvr>
                                        <p:cTn id="34" dur="1" fill="hold">
                                          <p:stCondLst>
                                            <p:cond delay="0"/>
                                          </p:stCondLst>
                                        </p:cTn>
                                        <p:tgtEl>
                                          <p:spTgt spid="77"/>
                                        </p:tgtEl>
                                        <p:attrNameLst>
                                          <p:attrName>style.visibility</p:attrName>
                                        </p:attrNameLst>
                                      </p:cBhvr>
                                      <p:to>
                                        <p:strVal val="visible"/>
                                      </p:to>
                                    </p:set>
                                  </p:childTnLst>
                                  <p:subTnLst>
                                    <p:audio>
                                      <p:cMediaNode>
                                        <p:cTn display="0" masterRel="sameClick">
                                          <p:stCondLst>
                                            <p:cond evt="begin" delay="0">
                                              <p:tn val="33"/>
                                            </p:cond>
                                          </p:stCondLst>
                                          <p:endCondLst>
                                            <p:cond evt="onStopAudio" delay="0">
                                              <p:tgtEl>
                                                <p:sldTgt/>
                                              </p:tgtEl>
                                            </p:cond>
                                          </p:endCondLst>
                                        </p:cTn>
                                        <p:tgtEl>
                                          <p:sndTgt r:embed="rId2" name="click.wav"/>
                                        </p:tgtEl>
                                      </p:cMediaNode>
                                    </p:audio>
                                  </p:subTnLst>
                                </p:cTn>
                              </p:par>
                              <p:par>
                                <p:cTn id="35" presetID="1" presetClass="exit" presetSubtype="0" fill="hold" grpId="1" nodeType="withEffect">
                                  <p:stCondLst>
                                    <p:cond delay="3000"/>
                                  </p:stCondLst>
                                  <p:childTnLst>
                                    <p:set>
                                      <p:cBhvr>
                                        <p:cTn id="36" dur="1" fill="hold">
                                          <p:stCondLst>
                                            <p:cond delay="0"/>
                                          </p:stCondLst>
                                        </p:cTn>
                                        <p:tgtEl>
                                          <p:spTgt spid="77"/>
                                        </p:tgtEl>
                                        <p:attrNameLst>
                                          <p:attrName>style.visibility</p:attrName>
                                        </p:attrNameLst>
                                      </p:cBhvr>
                                      <p:to>
                                        <p:strVal val="hidden"/>
                                      </p:to>
                                    </p:set>
                                  </p:childTnLst>
                                </p:cTn>
                              </p:par>
                              <p:par>
                                <p:cTn id="37" presetID="1" presetClass="entr" presetSubtype="0" fill="hold" grpId="0" nodeType="withEffect">
                                  <p:stCondLst>
                                    <p:cond delay="3000"/>
                                  </p:stCondLst>
                                  <p:childTnLst>
                                    <p:set>
                                      <p:cBhvr>
                                        <p:cTn id="38" dur="1" fill="hold">
                                          <p:stCondLst>
                                            <p:cond delay="0"/>
                                          </p:stCondLst>
                                        </p:cTn>
                                        <p:tgtEl>
                                          <p:spTgt spid="78"/>
                                        </p:tgtEl>
                                        <p:attrNameLst>
                                          <p:attrName>style.visibility</p:attrName>
                                        </p:attrNameLst>
                                      </p:cBhvr>
                                      <p:to>
                                        <p:strVal val="visible"/>
                                      </p:to>
                                    </p:set>
                                  </p:childTnLst>
                                  <p:subTnLst>
                                    <p:audio>
                                      <p:cMediaNode>
                                        <p:cTn display="0" masterRel="sameClick">
                                          <p:stCondLst>
                                            <p:cond evt="begin" delay="0">
                                              <p:tn val="37"/>
                                            </p:cond>
                                          </p:stCondLst>
                                          <p:endCondLst>
                                            <p:cond evt="onStopAudio" delay="0">
                                              <p:tgtEl>
                                                <p:sldTgt/>
                                              </p:tgtEl>
                                            </p:cond>
                                          </p:endCondLst>
                                        </p:cTn>
                                        <p:tgtEl>
                                          <p:sndTgt r:embed="rId2" name="click.wav"/>
                                        </p:tgtEl>
                                      </p:cMediaNode>
                                    </p:audio>
                                  </p:subTnLst>
                                </p:cTn>
                              </p:par>
                              <p:par>
                                <p:cTn id="39" presetID="1" presetClass="exit" presetSubtype="0" fill="hold" grpId="1" nodeType="withEffect">
                                  <p:stCondLst>
                                    <p:cond delay="4000"/>
                                  </p:stCondLst>
                                  <p:childTnLst>
                                    <p:set>
                                      <p:cBhvr>
                                        <p:cTn id="40" dur="1" fill="hold">
                                          <p:stCondLst>
                                            <p:cond delay="0"/>
                                          </p:stCondLst>
                                        </p:cTn>
                                        <p:tgtEl>
                                          <p:spTgt spid="78"/>
                                        </p:tgtEl>
                                        <p:attrNameLst>
                                          <p:attrName>style.visibility</p:attrName>
                                        </p:attrNameLst>
                                      </p:cBhvr>
                                      <p:to>
                                        <p:strVal val="hidden"/>
                                      </p:to>
                                    </p:set>
                                  </p:childTnLst>
                                </p:cTn>
                              </p:par>
                              <p:par>
                                <p:cTn id="41" presetID="1" presetClass="entr" presetSubtype="0" fill="hold" grpId="0" nodeType="withEffect">
                                  <p:stCondLst>
                                    <p:cond delay="4000"/>
                                  </p:stCondLst>
                                  <p:childTnLst>
                                    <p:set>
                                      <p:cBhvr>
                                        <p:cTn id="42" dur="1" fill="hold">
                                          <p:stCondLst>
                                            <p:cond delay="0"/>
                                          </p:stCondLst>
                                        </p:cTn>
                                        <p:tgtEl>
                                          <p:spTgt spid="118"/>
                                        </p:tgtEl>
                                        <p:attrNameLst>
                                          <p:attrName>style.visibility</p:attrName>
                                        </p:attrNameLst>
                                      </p:cBhvr>
                                      <p:to>
                                        <p:strVal val="visible"/>
                                      </p:to>
                                    </p:set>
                                  </p:childTnLst>
                                  <p:subTnLst>
                                    <p:audio>
                                      <p:cMediaNode>
                                        <p:cTn display="0" masterRel="sameClick">
                                          <p:stCondLst>
                                            <p:cond evt="begin" delay="0">
                                              <p:tn val="41"/>
                                            </p:cond>
                                          </p:stCondLst>
                                          <p:endCondLst>
                                            <p:cond evt="onStopAudio" delay="0">
                                              <p:tgtEl>
                                                <p:sldTgt/>
                                              </p:tgtEl>
                                            </p:cond>
                                          </p:endCondLst>
                                        </p:cTn>
                                        <p:tgtEl>
                                          <p:sndTgt r:embed="rId2" name="click.wav"/>
                                        </p:tgtEl>
                                      </p:cMediaNode>
                                    </p:audio>
                                  </p:subTnLst>
                                </p:cTn>
                              </p:par>
                              <p:par>
                                <p:cTn id="43" presetID="1" presetClass="exit" presetSubtype="0" fill="hold" grpId="1" nodeType="withEffect">
                                  <p:stCondLst>
                                    <p:cond delay="5000"/>
                                  </p:stCondLst>
                                  <p:childTnLst>
                                    <p:set>
                                      <p:cBhvr>
                                        <p:cTn id="44" dur="1" fill="hold">
                                          <p:stCondLst>
                                            <p:cond delay="0"/>
                                          </p:stCondLst>
                                        </p:cTn>
                                        <p:tgtEl>
                                          <p:spTgt spid="118"/>
                                        </p:tgtEl>
                                        <p:attrNameLst>
                                          <p:attrName>style.visibility</p:attrName>
                                        </p:attrNameLst>
                                      </p:cBhvr>
                                      <p:to>
                                        <p:strVal val="hidden"/>
                                      </p:to>
                                    </p:set>
                                  </p:childTnLst>
                                </p:cTn>
                              </p:par>
                              <p:par>
                                <p:cTn id="45" presetID="1" presetClass="entr" presetSubtype="0" fill="hold" grpId="0" nodeType="withEffect">
                                  <p:stCondLst>
                                    <p:cond delay="5000"/>
                                  </p:stCondLst>
                                  <p:childTnLst>
                                    <p:set>
                                      <p:cBhvr>
                                        <p:cTn id="46" dur="1" fill="hold">
                                          <p:stCondLst>
                                            <p:cond delay="0"/>
                                          </p:stCondLst>
                                        </p:cTn>
                                        <p:tgtEl>
                                          <p:spTgt spid="119"/>
                                        </p:tgtEl>
                                        <p:attrNameLst>
                                          <p:attrName>style.visibility</p:attrName>
                                        </p:attrNameLst>
                                      </p:cBhvr>
                                      <p:to>
                                        <p:strVal val="visible"/>
                                      </p:to>
                                    </p:set>
                                  </p:childTnLst>
                                  <p:subTnLst>
                                    <p:audio>
                                      <p:cMediaNode>
                                        <p:cTn display="0" masterRel="sameClick">
                                          <p:stCondLst>
                                            <p:cond evt="begin" delay="0">
                                              <p:tn val="45"/>
                                            </p:cond>
                                          </p:stCondLst>
                                          <p:endCondLst>
                                            <p:cond evt="onStopAudio" delay="0">
                                              <p:tgtEl>
                                                <p:sldTgt/>
                                              </p:tgtEl>
                                            </p:cond>
                                          </p:endCondLst>
                                        </p:cTn>
                                        <p:tgtEl>
                                          <p:sndTgt r:embed="rId2" name="click.wav"/>
                                        </p:tgtEl>
                                      </p:cMediaNode>
                                    </p:audio>
                                  </p:subTnLst>
                                </p:cTn>
                              </p:par>
                              <p:par>
                                <p:cTn id="47" presetID="1" presetClass="exit" presetSubtype="0" fill="hold" grpId="1" nodeType="withEffect">
                                  <p:stCondLst>
                                    <p:cond delay="6000"/>
                                  </p:stCondLst>
                                  <p:childTnLst>
                                    <p:set>
                                      <p:cBhvr>
                                        <p:cTn id="48" dur="1" fill="hold">
                                          <p:stCondLst>
                                            <p:cond delay="0"/>
                                          </p:stCondLst>
                                        </p:cTn>
                                        <p:tgtEl>
                                          <p:spTgt spid="119"/>
                                        </p:tgtEl>
                                        <p:attrNameLst>
                                          <p:attrName>style.visibility</p:attrName>
                                        </p:attrNameLst>
                                      </p:cBhvr>
                                      <p:to>
                                        <p:strVal val="hidden"/>
                                      </p:to>
                                    </p:set>
                                  </p:childTnLst>
                                </p:cTn>
                              </p:par>
                              <p:par>
                                <p:cTn id="49" presetID="1" presetClass="entr" presetSubtype="0" fill="hold" grpId="0" nodeType="withEffect">
                                  <p:stCondLst>
                                    <p:cond delay="6000"/>
                                  </p:stCondLst>
                                  <p:childTnLst>
                                    <p:set>
                                      <p:cBhvr>
                                        <p:cTn id="50" dur="1" fill="hold">
                                          <p:stCondLst>
                                            <p:cond delay="0"/>
                                          </p:stCondLst>
                                        </p:cTn>
                                        <p:tgtEl>
                                          <p:spTgt spid="120"/>
                                        </p:tgtEl>
                                        <p:attrNameLst>
                                          <p:attrName>style.visibility</p:attrName>
                                        </p:attrNameLst>
                                      </p:cBhvr>
                                      <p:to>
                                        <p:strVal val="visible"/>
                                      </p:to>
                                    </p:set>
                                  </p:childTnLst>
                                  <p:subTnLst>
                                    <p:audio>
                                      <p:cMediaNode>
                                        <p:cTn display="0" masterRel="sameClick">
                                          <p:stCondLst>
                                            <p:cond evt="begin" delay="0">
                                              <p:tn val="49"/>
                                            </p:cond>
                                          </p:stCondLst>
                                          <p:endCondLst>
                                            <p:cond evt="onStopAudio" delay="0">
                                              <p:tgtEl>
                                                <p:sldTgt/>
                                              </p:tgtEl>
                                            </p:cond>
                                          </p:endCondLst>
                                        </p:cTn>
                                        <p:tgtEl>
                                          <p:sndTgt r:embed="rId2" name="click.wav"/>
                                        </p:tgtEl>
                                      </p:cMediaNode>
                                    </p:audio>
                                  </p:subTnLst>
                                </p:cTn>
                              </p:par>
                              <p:par>
                                <p:cTn id="51" presetID="1" presetClass="exit" presetSubtype="0" fill="hold" grpId="1" nodeType="withEffect">
                                  <p:stCondLst>
                                    <p:cond delay="7000"/>
                                  </p:stCondLst>
                                  <p:childTnLst>
                                    <p:set>
                                      <p:cBhvr>
                                        <p:cTn id="52" dur="1" fill="hold">
                                          <p:stCondLst>
                                            <p:cond delay="0"/>
                                          </p:stCondLst>
                                        </p:cTn>
                                        <p:tgtEl>
                                          <p:spTgt spid="120"/>
                                        </p:tgtEl>
                                        <p:attrNameLst>
                                          <p:attrName>style.visibility</p:attrName>
                                        </p:attrNameLst>
                                      </p:cBhvr>
                                      <p:to>
                                        <p:strVal val="hidden"/>
                                      </p:to>
                                    </p:set>
                                  </p:childTnLst>
                                </p:cTn>
                              </p:par>
                              <p:par>
                                <p:cTn id="53" presetID="1" presetClass="entr" presetSubtype="0" fill="hold" grpId="0" nodeType="withEffect">
                                  <p:stCondLst>
                                    <p:cond delay="7000"/>
                                  </p:stCondLst>
                                  <p:childTnLst>
                                    <p:set>
                                      <p:cBhvr>
                                        <p:cTn id="54" dur="1" fill="hold">
                                          <p:stCondLst>
                                            <p:cond delay="0"/>
                                          </p:stCondLst>
                                        </p:cTn>
                                        <p:tgtEl>
                                          <p:spTgt spid="121"/>
                                        </p:tgtEl>
                                        <p:attrNameLst>
                                          <p:attrName>style.visibility</p:attrName>
                                        </p:attrNameLst>
                                      </p:cBhvr>
                                      <p:to>
                                        <p:strVal val="visible"/>
                                      </p:to>
                                    </p:set>
                                  </p:childTnLst>
                                  <p:subTnLst>
                                    <p:audio>
                                      <p:cMediaNode>
                                        <p:cTn display="0" masterRel="sameClick">
                                          <p:stCondLst>
                                            <p:cond evt="begin" delay="0">
                                              <p:tn val="53"/>
                                            </p:cond>
                                          </p:stCondLst>
                                          <p:endCondLst>
                                            <p:cond evt="onStopAudio" delay="0">
                                              <p:tgtEl>
                                                <p:sldTgt/>
                                              </p:tgtEl>
                                            </p:cond>
                                          </p:endCondLst>
                                        </p:cTn>
                                        <p:tgtEl>
                                          <p:sndTgt r:embed="rId2" name="click.wav"/>
                                        </p:tgtEl>
                                      </p:cMediaNode>
                                    </p:audio>
                                  </p:subTnLst>
                                </p:cTn>
                              </p:par>
                              <p:par>
                                <p:cTn id="55" presetID="1" presetClass="exit" presetSubtype="0" fill="hold" grpId="1" nodeType="withEffect">
                                  <p:stCondLst>
                                    <p:cond delay="8000"/>
                                  </p:stCondLst>
                                  <p:childTnLst>
                                    <p:set>
                                      <p:cBhvr>
                                        <p:cTn id="56" dur="1" fill="hold">
                                          <p:stCondLst>
                                            <p:cond delay="0"/>
                                          </p:stCondLst>
                                        </p:cTn>
                                        <p:tgtEl>
                                          <p:spTgt spid="121"/>
                                        </p:tgtEl>
                                        <p:attrNameLst>
                                          <p:attrName>style.visibility</p:attrName>
                                        </p:attrNameLst>
                                      </p:cBhvr>
                                      <p:to>
                                        <p:strVal val="hidden"/>
                                      </p:to>
                                    </p:set>
                                  </p:childTnLst>
                                </p:cTn>
                              </p:par>
                              <p:par>
                                <p:cTn id="57" presetID="1" presetClass="entr" presetSubtype="0" fill="hold" grpId="0" nodeType="withEffect">
                                  <p:stCondLst>
                                    <p:cond delay="8000"/>
                                  </p:stCondLst>
                                  <p:childTnLst>
                                    <p:set>
                                      <p:cBhvr>
                                        <p:cTn id="58" dur="1" fill="hold">
                                          <p:stCondLst>
                                            <p:cond delay="0"/>
                                          </p:stCondLst>
                                        </p:cTn>
                                        <p:tgtEl>
                                          <p:spTgt spid="122"/>
                                        </p:tgtEl>
                                        <p:attrNameLst>
                                          <p:attrName>style.visibility</p:attrName>
                                        </p:attrNameLst>
                                      </p:cBhvr>
                                      <p:to>
                                        <p:strVal val="visible"/>
                                      </p:to>
                                    </p:set>
                                  </p:childTnLst>
                                  <p:subTnLst>
                                    <p:audio>
                                      <p:cMediaNode>
                                        <p:cTn display="0" masterRel="sameClick">
                                          <p:stCondLst>
                                            <p:cond evt="begin" delay="0">
                                              <p:tn val="57"/>
                                            </p:cond>
                                          </p:stCondLst>
                                          <p:endCondLst>
                                            <p:cond evt="onStopAudio" delay="0">
                                              <p:tgtEl>
                                                <p:sldTgt/>
                                              </p:tgtEl>
                                            </p:cond>
                                          </p:endCondLst>
                                        </p:cTn>
                                        <p:tgtEl>
                                          <p:sndTgt r:embed="rId2" name="click.wav"/>
                                        </p:tgtEl>
                                      </p:cMediaNode>
                                    </p:audio>
                                  </p:subTnLst>
                                </p:cTn>
                              </p:par>
                              <p:par>
                                <p:cTn id="59" presetID="1" presetClass="exit" presetSubtype="0" fill="hold" grpId="1" nodeType="withEffect">
                                  <p:stCondLst>
                                    <p:cond delay="9000"/>
                                  </p:stCondLst>
                                  <p:childTnLst>
                                    <p:set>
                                      <p:cBhvr>
                                        <p:cTn id="60" dur="1" fill="hold">
                                          <p:stCondLst>
                                            <p:cond delay="0"/>
                                          </p:stCondLst>
                                        </p:cTn>
                                        <p:tgtEl>
                                          <p:spTgt spid="122"/>
                                        </p:tgtEl>
                                        <p:attrNameLst>
                                          <p:attrName>style.visibility</p:attrName>
                                        </p:attrNameLst>
                                      </p:cBhvr>
                                      <p:to>
                                        <p:strVal val="hidden"/>
                                      </p:to>
                                    </p:set>
                                  </p:childTnLst>
                                </p:cTn>
                              </p:par>
                              <p:par>
                                <p:cTn id="61" presetID="1" presetClass="entr" presetSubtype="0" fill="hold" grpId="0" nodeType="withEffect">
                                  <p:stCondLst>
                                    <p:cond delay="9000"/>
                                  </p:stCondLst>
                                  <p:childTnLst>
                                    <p:set>
                                      <p:cBhvr>
                                        <p:cTn id="62" dur="1" fill="hold">
                                          <p:stCondLst>
                                            <p:cond delay="0"/>
                                          </p:stCondLst>
                                        </p:cTn>
                                        <p:tgtEl>
                                          <p:spTgt spid="123"/>
                                        </p:tgtEl>
                                        <p:attrNameLst>
                                          <p:attrName>style.visibility</p:attrName>
                                        </p:attrNameLst>
                                      </p:cBhvr>
                                      <p:to>
                                        <p:strVal val="visible"/>
                                      </p:to>
                                    </p:set>
                                  </p:childTnLst>
                                  <p:subTnLst>
                                    <p:audio>
                                      <p:cMediaNode>
                                        <p:cTn display="0" masterRel="sameClick">
                                          <p:stCondLst>
                                            <p:cond evt="begin" delay="0">
                                              <p:tn val="61"/>
                                            </p:cond>
                                          </p:stCondLst>
                                          <p:endCondLst>
                                            <p:cond evt="onStopAudio" delay="0">
                                              <p:tgtEl>
                                                <p:sldTgt/>
                                              </p:tgtEl>
                                            </p:cond>
                                          </p:endCondLst>
                                        </p:cTn>
                                        <p:tgtEl>
                                          <p:sndTgt r:embed="rId2" name="click.wav"/>
                                        </p:tgtEl>
                                      </p:cMediaNode>
                                    </p:audio>
                                  </p:subTnLst>
                                </p:cTn>
                              </p:par>
                              <p:par>
                                <p:cTn id="63" presetID="1" presetClass="exit" presetSubtype="0" fill="hold" grpId="1" nodeType="withEffect">
                                  <p:stCondLst>
                                    <p:cond delay="10000"/>
                                  </p:stCondLst>
                                  <p:childTnLst>
                                    <p:set>
                                      <p:cBhvr>
                                        <p:cTn id="64" dur="1" fill="hold">
                                          <p:stCondLst>
                                            <p:cond delay="0"/>
                                          </p:stCondLst>
                                        </p:cTn>
                                        <p:tgtEl>
                                          <p:spTgt spid="123"/>
                                        </p:tgtEl>
                                        <p:attrNameLst>
                                          <p:attrName>style.visibility</p:attrName>
                                        </p:attrNameLst>
                                      </p:cBhvr>
                                      <p:to>
                                        <p:strVal val="hidden"/>
                                      </p:to>
                                    </p:set>
                                  </p:childTnLst>
                                </p:cTn>
                              </p:par>
                              <p:par>
                                <p:cTn id="65" presetID="1" presetClass="entr" presetSubtype="0" fill="hold" grpId="0" nodeType="withEffect">
                                  <p:stCondLst>
                                    <p:cond delay="10000"/>
                                  </p:stCondLst>
                                  <p:childTnLst>
                                    <p:set>
                                      <p:cBhvr>
                                        <p:cTn id="66" dur="1" fill="hold">
                                          <p:stCondLst>
                                            <p:cond delay="0"/>
                                          </p:stCondLst>
                                        </p:cTn>
                                        <p:tgtEl>
                                          <p:spTgt spid="124"/>
                                        </p:tgtEl>
                                        <p:attrNameLst>
                                          <p:attrName>style.visibility</p:attrName>
                                        </p:attrNameLst>
                                      </p:cBhvr>
                                      <p:to>
                                        <p:strVal val="visible"/>
                                      </p:to>
                                    </p:set>
                                  </p:childTnLst>
                                  <p:subTnLst>
                                    <p:audio>
                                      <p:cMediaNode>
                                        <p:cTn display="0" masterRel="sameClick">
                                          <p:stCondLst>
                                            <p:cond evt="begin" delay="0">
                                              <p:tn val="65"/>
                                            </p:cond>
                                          </p:stCondLst>
                                          <p:endCondLst>
                                            <p:cond evt="onStopAudio" delay="0">
                                              <p:tgtEl>
                                                <p:sldTgt/>
                                              </p:tgtEl>
                                            </p:cond>
                                          </p:endCondLst>
                                        </p:cTn>
                                        <p:tgtEl>
                                          <p:sndTgt r:embed="rId2" name="click.wav"/>
                                        </p:tgtEl>
                                      </p:cMediaNode>
                                    </p:audio>
                                  </p:subTnLst>
                                </p:cTn>
                              </p:par>
                              <p:par>
                                <p:cTn id="67" presetID="1" presetClass="exit" presetSubtype="0" fill="hold" grpId="1" nodeType="withEffect">
                                  <p:stCondLst>
                                    <p:cond delay="11000"/>
                                  </p:stCondLst>
                                  <p:childTnLst>
                                    <p:set>
                                      <p:cBhvr>
                                        <p:cTn id="68" dur="1" fill="hold">
                                          <p:stCondLst>
                                            <p:cond delay="0"/>
                                          </p:stCondLst>
                                        </p:cTn>
                                        <p:tgtEl>
                                          <p:spTgt spid="124"/>
                                        </p:tgtEl>
                                        <p:attrNameLst>
                                          <p:attrName>style.visibility</p:attrName>
                                        </p:attrNameLst>
                                      </p:cBhvr>
                                      <p:to>
                                        <p:strVal val="hidden"/>
                                      </p:to>
                                    </p:set>
                                  </p:childTnLst>
                                </p:cTn>
                              </p:par>
                              <p:par>
                                <p:cTn id="69" presetID="1" presetClass="entr" presetSubtype="0" fill="hold" grpId="0" nodeType="withEffect">
                                  <p:stCondLst>
                                    <p:cond delay="11000"/>
                                  </p:stCondLst>
                                  <p:childTnLst>
                                    <p:set>
                                      <p:cBhvr>
                                        <p:cTn id="70" dur="1" fill="hold">
                                          <p:stCondLst>
                                            <p:cond delay="0"/>
                                          </p:stCondLst>
                                        </p:cTn>
                                        <p:tgtEl>
                                          <p:spTgt spid="125"/>
                                        </p:tgtEl>
                                        <p:attrNameLst>
                                          <p:attrName>style.visibility</p:attrName>
                                        </p:attrNameLst>
                                      </p:cBhvr>
                                      <p:to>
                                        <p:strVal val="visible"/>
                                      </p:to>
                                    </p:set>
                                  </p:childTnLst>
                                  <p:subTnLst>
                                    <p:audio>
                                      <p:cMediaNode>
                                        <p:cTn display="0" masterRel="sameClick">
                                          <p:stCondLst>
                                            <p:cond evt="begin" delay="0">
                                              <p:tn val="69"/>
                                            </p:cond>
                                          </p:stCondLst>
                                          <p:endCondLst>
                                            <p:cond evt="onStopAudio" delay="0">
                                              <p:tgtEl>
                                                <p:sldTgt/>
                                              </p:tgtEl>
                                            </p:cond>
                                          </p:endCondLst>
                                        </p:cTn>
                                        <p:tgtEl>
                                          <p:sndTgt r:embed="rId2" name="click.wav"/>
                                        </p:tgtEl>
                                      </p:cMediaNode>
                                    </p:audio>
                                  </p:subTnLst>
                                </p:cTn>
                              </p:par>
                              <p:par>
                                <p:cTn id="71" presetID="1" presetClass="exit" presetSubtype="0" fill="hold" grpId="1" nodeType="withEffect">
                                  <p:stCondLst>
                                    <p:cond delay="12000"/>
                                  </p:stCondLst>
                                  <p:childTnLst>
                                    <p:set>
                                      <p:cBhvr>
                                        <p:cTn id="72" dur="1" fill="hold">
                                          <p:stCondLst>
                                            <p:cond delay="0"/>
                                          </p:stCondLst>
                                        </p:cTn>
                                        <p:tgtEl>
                                          <p:spTgt spid="125"/>
                                        </p:tgtEl>
                                        <p:attrNameLst>
                                          <p:attrName>style.visibility</p:attrName>
                                        </p:attrNameLst>
                                      </p:cBhvr>
                                      <p:to>
                                        <p:strVal val="hidden"/>
                                      </p:to>
                                    </p:set>
                                  </p:childTnLst>
                                </p:cTn>
                              </p:par>
                              <p:par>
                                <p:cTn id="73" presetID="1" presetClass="entr" presetSubtype="0" fill="hold" grpId="0" nodeType="withEffect">
                                  <p:stCondLst>
                                    <p:cond delay="12000"/>
                                  </p:stCondLst>
                                  <p:childTnLst>
                                    <p:set>
                                      <p:cBhvr>
                                        <p:cTn id="74" dur="1" fill="hold">
                                          <p:stCondLst>
                                            <p:cond delay="0"/>
                                          </p:stCondLst>
                                        </p:cTn>
                                        <p:tgtEl>
                                          <p:spTgt spid="126"/>
                                        </p:tgtEl>
                                        <p:attrNameLst>
                                          <p:attrName>style.visibility</p:attrName>
                                        </p:attrNameLst>
                                      </p:cBhvr>
                                      <p:to>
                                        <p:strVal val="visible"/>
                                      </p:to>
                                    </p:set>
                                  </p:childTnLst>
                                  <p:subTnLst>
                                    <p:audio>
                                      <p:cMediaNode>
                                        <p:cTn display="0" masterRel="sameClick">
                                          <p:stCondLst>
                                            <p:cond evt="begin" delay="0">
                                              <p:tn val="73"/>
                                            </p:cond>
                                          </p:stCondLst>
                                          <p:endCondLst>
                                            <p:cond evt="onStopAudio" delay="0">
                                              <p:tgtEl>
                                                <p:sldTgt/>
                                              </p:tgtEl>
                                            </p:cond>
                                          </p:endCondLst>
                                        </p:cTn>
                                        <p:tgtEl>
                                          <p:sndTgt r:embed="rId2" name="click.wav"/>
                                        </p:tgtEl>
                                      </p:cMediaNode>
                                    </p:audio>
                                  </p:subTnLst>
                                </p:cTn>
                              </p:par>
                              <p:par>
                                <p:cTn id="75" presetID="1" presetClass="exit" presetSubtype="0" fill="hold" grpId="1" nodeType="withEffect">
                                  <p:stCondLst>
                                    <p:cond delay="13000"/>
                                  </p:stCondLst>
                                  <p:childTnLst>
                                    <p:set>
                                      <p:cBhvr>
                                        <p:cTn id="76" dur="1" fill="hold">
                                          <p:stCondLst>
                                            <p:cond delay="0"/>
                                          </p:stCondLst>
                                        </p:cTn>
                                        <p:tgtEl>
                                          <p:spTgt spid="126"/>
                                        </p:tgtEl>
                                        <p:attrNameLst>
                                          <p:attrName>style.visibility</p:attrName>
                                        </p:attrNameLst>
                                      </p:cBhvr>
                                      <p:to>
                                        <p:strVal val="hidden"/>
                                      </p:to>
                                    </p:set>
                                  </p:childTnLst>
                                </p:cTn>
                              </p:par>
                              <p:par>
                                <p:cTn id="77" presetID="1" presetClass="entr" presetSubtype="0" fill="hold" grpId="0" nodeType="withEffect">
                                  <p:stCondLst>
                                    <p:cond delay="13000"/>
                                  </p:stCondLst>
                                  <p:childTnLst>
                                    <p:set>
                                      <p:cBhvr>
                                        <p:cTn id="78" dur="1" fill="hold">
                                          <p:stCondLst>
                                            <p:cond delay="0"/>
                                          </p:stCondLst>
                                        </p:cTn>
                                        <p:tgtEl>
                                          <p:spTgt spid="127"/>
                                        </p:tgtEl>
                                        <p:attrNameLst>
                                          <p:attrName>style.visibility</p:attrName>
                                        </p:attrNameLst>
                                      </p:cBhvr>
                                      <p:to>
                                        <p:strVal val="visible"/>
                                      </p:to>
                                    </p:set>
                                  </p:childTnLst>
                                  <p:subTnLst>
                                    <p:audio>
                                      <p:cMediaNode>
                                        <p:cTn display="0" masterRel="sameClick">
                                          <p:stCondLst>
                                            <p:cond evt="begin" delay="0">
                                              <p:tn val="77"/>
                                            </p:cond>
                                          </p:stCondLst>
                                          <p:endCondLst>
                                            <p:cond evt="onStopAudio" delay="0">
                                              <p:tgtEl>
                                                <p:sldTgt/>
                                              </p:tgtEl>
                                            </p:cond>
                                          </p:endCondLst>
                                        </p:cTn>
                                        <p:tgtEl>
                                          <p:sndTgt r:embed="rId2" name="click.wav"/>
                                        </p:tgtEl>
                                      </p:cMediaNode>
                                    </p:audio>
                                  </p:subTnLst>
                                </p:cTn>
                              </p:par>
                              <p:par>
                                <p:cTn id="79" presetID="1" presetClass="exit" presetSubtype="0" fill="hold" grpId="1" nodeType="withEffect">
                                  <p:stCondLst>
                                    <p:cond delay="14000"/>
                                  </p:stCondLst>
                                  <p:childTnLst>
                                    <p:set>
                                      <p:cBhvr>
                                        <p:cTn id="80" dur="1" fill="hold">
                                          <p:stCondLst>
                                            <p:cond delay="0"/>
                                          </p:stCondLst>
                                        </p:cTn>
                                        <p:tgtEl>
                                          <p:spTgt spid="127"/>
                                        </p:tgtEl>
                                        <p:attrNameLst>
                                          <p:attrName>style.visibility</p:attrName>
                                        </p:attrNameLst>
                                      </p:cBhvr>
                                      <p:to>
                                        <p:strVal val="hidden"/>
                                      </p:to>
                                    </p:set>
                                  </p:childTnLst>
                                </p:cTn>
                              </p:par>
                              <p:par>
                                <p:cTn id="81" presetID="1" presetClass="entr" presetSubtype="0" fill="hold" grpId="0" nodeType="withEffect">
                                  <p:stCondLst>
                                    <p:cond delay="14000"/>
                                  </p:stCondLst>
                                  <p:childTnLst>
                                    <p:set>
                                      <p:cBhvr>
                                        <p:cTn id="82" dur="1" fill="hold">
                                          <p:stCondLst>
                                            <p:cond delay="0"/>
                                          </p:stCondLst>
                                        </p:cTn>
                                        <p:tgtEl>
                                          <p:spTgt spid="128"/>
                                        </p:tgtEl>
                                        <p:attrNameLst>
                                          <p:attrName>style.visibility</p:attrName>
                                        </p:attrNameLst>
                                      </p:cBhvr>
                                      <p:to>
                                        <p:strVal val="visible"/>
                                      </p:to>
                                    </p:set>
                                  </p:childTnLst>
                                  <p:subTnLst>
                                    <p:audio>
                                      <p:cMediaNode>
                                        <p:cTn display="0" masterRel="sameClick">
                                          <p:stCondLst>
                                            <p:cond evt="begin" delay="0">
                                              <p:tn val="81"/>
                                            </p:cond>
                                          </p:stCondLst>
                                          <p:endCondLst>
                                            <p:cond evt="onStopAudio" delay="0">
                                              <p:tgtEl>
                                                <p:sldTgt/>
                                              </p:tgtEl>
                                            </p:cond>
                                          </p:endCondLst>
                                        </p:cTn>
                                        <p:tgtEl>
                                          <p:sndTgt r:embed="rId2" name="click.wav"/>
                                        </p:tgtEl>
                                      </p:cMediaNode>
                                    </p:audio>
                                  </p:subTnLst>
                                </p:cTn>
                              </p:par>
                              <p:par>
                                <p:cTn id="83" presetID="1" presetClass="exit" presetSubtype="0" fill="hold" grpId="1" nodeType="withEffect">
                                  <p:stCondLst>
                                    <p:cond delay="15000"/>
                                  </p:stCondLst>
                                  <p:childTnLst>
                                    <p:set>
                                      <p:cBhvr>
                                        <p:cTn id="84" dur="1" fill="hold">
                                          <p:stCondLst>
                                            <p:cond delay="0"/>
                                          </p:stCondLst>
                                        </p:cTn>
                                        <p:tgtEl>
                                          <p:spTgt spid="128"/>
                                        </p:tgtEl>
                                        <p:attrNameLst>
                                          <p:attrName>style.visibility</p:attrName>
                                        </p:attrNameLst>
                                      </p:cBhvr>
                                      <p:to>
                                        <p:strVal val="hidden"/>
                                      </p:to>
                                    </p:set>
                                  </p:childTnLst>
                                </p:cTn>
                              </p:par>
                              <p:par>
                                <p:cTn id="85" presetID="1" presetClass="entr" presetSubtype="0" fill="hold" grpId="0" nodeType="withEffect">
                                  <p:stCondLst>
                                    <p:cond delay="15000"/>
                                  </p:stCondLst>
                                  <p:childTnLst>
                                    <p:set>
                                      <p:cBhvr>
                                        <p:cTn id="86" dur="1" fill="hold">
                                          <p:stCondLst>
                                            <p:cond delay="0"/>
                                          </p:stCondLst>
                                        </p:cTn>
                                        <p:tgtEl>
                                          <p:spTgt spid="129"/>
                                        </p:tgtEl>
                                        <p:attrNameLst>
                                          <p:attrName>style.visibility</p:attrName>
                                        </p:attrNameLst>
                                      </p:cBhvr>
                                      <p:to>
                                        <p:strVal val="visible"/>
                                      </p:to>
                                    </p:set>
                                  </p:childTnLst>
                                  <p:subTnLst>
                                    <p:audio>
                                      <p:cMediaNode>
                                        <p:cTn display="0" masterRel="sameClick">
                                          <p:stCondLst>
                                            <p:cond evt="begin" delay="0">
                                              <p:tn val="85"/>
                                            </p:cond>
                                          </p:stCondLst>
                                          <p:endCondLst>
                                            <p:cond evt="onStopAudio" delay="0">
                                              <p:tgtEl>
                                                <p:sldTgt/>
                                              </p:tgtEl>
                                            </p:cond>
                                          </p:endCondLst>
                                        </p:cTn>
                                        <p:tgtEl>
                                          <p:sndTgt r:embed="rId2" name="click.wav"/>
                                        </p:tgtEl>
                                      </p:cMediaNode>
                                    </p:audio>
                                  </p:subTnLst>
                                </p:cTn>
                              </p:par>
                              <p:par>
                                <p:cTn id="87" presetID="1" presetClass="exit" presetSubtype="0" fill="hold" grpId="1" nodeType="withEffect">
                                  <p:stCondLst>
                                    <p:cond delay="16000"/>
                                  </p:stCondLst>
                                  <p:childTnLst>
                                    <p:set>
                                      <p:cBhvr>
                                        <p:cTn id="88" dur="1" fill="hold">
                                          <p:stCondLst>
                                            <p:cond delay="0"/>
                                          </p:stCondLst>
                                        </p:cTn>
                                        <p:tgtEl>
                                          <p:spTgt spid="129"/>
                                        </p:tgtEl>
                                        <p:attrNameLst>
                                          <p:attrName>style.visibility</p:attrName>
                                        </p:attrNameLst>
                                      </p:cBhvr>
                                      <p:to>
                                        <p:strVal val="hidden"/>
                                      </p:to>
                                    </p:set>
                                  </p:childTnLst>
                                </p:cTn>
                              </p:par>
                              <p:par>
                                <p:cTn id="89" presetID="1" presetClass="entr" presetSubtype="0" fill="hold" grpId="0" nodeType="withEffect">
                                  <p:stCondLst>
                                    <p:cond delay="16000"/>
                                  </p:stCondLst>
                                  <p:childTnLst>
                                    <p:set>
                                      <p:cBhvr>
                                        <p:cTn id="90" dur="1" fill="hold">
                                          <p:stCondLst>
                                            <p:cond delay="0"/>
                                          </p:stCondLst>
                                        </p:cTn>
                                        <p:tgtEl>
                                          <p:spTgt spid="130"/>
                                        </p:tgtEl>
                                        <p:attrNameLst>
                                          <p:attrName>style.visibility</p:attrName>
                                        </p:attrNameLst>
                                      </p:cBhvr>
                                      <p:to>
                                        <p:strVal val="visible"/>
                                      </p:to>
                                    </p:set>
                                  </p:childTnLst>
                                  <p:subTnLst>
                                    <p:audio>
                                      <p:cMediaNode>
                                        <p:cTn display="0" masterRel="sameClick">
                                          <p:stCondLst>
                                            <p:cond evt="begin" delay="0">
                                              <p:tn val="89"/>
                                            </p:cond>
                                          </p:stCondLst>
                                          <p:endCondLst>
                                            <p:cond evt="onStopAudio" delay="0">
                                              <p:tgtEl>
                                                <p:sldTgt/>
                                              </p:tgtEl>
                                            </p:cond>
                                          </p:endCondLst>
                                        </p:cTn>
                                        <p:tgtEl>
                                          <p:sndTgt r:embed="rId2" name="click.wav"/>
                                        </p:tgtEl>
                                      </p:cMediaNode>
                                    </p:audio>
                                  </p:subTnLst>
                                </p:cTn>
                              </p:par>
                              <p:par>
                                <p:cTn id="91" presetID="1" presetClass="exit" presetSubtype="0" fill="hold" grpId="1" nodeType="withEffect">
                                  <p:stCondLst>
                                    <p:cond delay="17000"/>
                                  </p:stCondLst>
                                  <p:childTnLst>
                                    <p:set>
                                      <p:cBhvr>
                                        <p:cTn id="92" dur="1" fill="hold">
                                          <p:stCondLst>
                                            <p:cond delay="0"/>
                                          </p:stCondLst>
                                        </p:cTn>
                                        <p:tgtEl>
                                          <p:spTgt spid="130"/>
                                        </p:tgtEl>
                                        <p:attrNameLst>
                                          <p:attrName>style.visibility</p:attrName>
                                        </p:attrNameLst>
                                      </p:cBhvr>
                                      <p:to>
                                        <p:strVal val="hidden"/>
                                      </p:to>
                                    </p:set>
                                  </p:childTnLst>
                                </p:cTn>
                              </p:par>
                              <p:par>
                                <p:cTn id="93" presetID="1" presetClass="entr" presetSubtype="0" fill="hold" grpId="0" nodeType="withEffect">
                                  <p:stCondLst>
                                    <p:cond delay="17000"/>
                                  </p:stCondLst>
                                  <p:childTnLst>
                                    <p:set>
                                      <p:cBhvr>
                                        <p:cTn id="94" dur="1" fill="hold">
                                          <p:stCondLst>
                                            <p:cond delay="0"/>
                                          </p:stCondLst>
                                        </p:cTn>
                                        <p:tgtEl>
                                          <p:spTgt spid="131"/>
                                        </p:tgtEl>
                                        <p:attrNameLst>
                                          <p:attrName>style.visibility</p:attrName>
                                        </p:attrNameLst>
                                      </p:cBhvr>
                                      <p:to>
                                        <p:strVal val="visible"/>
                                      </p:to>
                                    </p:set>
                                  </p:childTnLst>
                                  <p:subTnLst>
                                    <p:audio>
                                      <p:cMediaNode>
                                        <p:cTn display="0" masterRel="sameClick">
                                          <p:stCondLst>
                                            <p:cond evt="begin" delay="0">
                                              <p:tn val="93"/>
                                            </p:cond>
                                          </p:stCondLst>
                                          <p:endCondLst>
                                            <p:cond evt="onStopAudio" delay="0">
                                              <p:tgtEl>
                                                <p:sldTgt/>
                                              </p:tgtEl>
                                            </p:cond>
                                          </p:endCondLst>
                                        </p:cTn>
                                        <p:tgtEl>
                                          <p:sndTgt r:embed="rId2" name="click.wav"/>
                                        </p:tgtEl>
                                      </p:cMediaNode>
                                    </p:audio>
                                  </p:subTnLst>
                                </p:cTn>
                              </p:par>
                              <p:par>
                                <p:cTn id="95" presetID="1" presetClass="exit" presetSubtype="0" fill="hold" grpId="1" nodeType="withEffect">
                                  <p:stCondLst>
                                    <p:cond delay="18000"/>
                                  </p:stCondLst>
                                  <p:childTnLst>
                                    <p:set>
                                      <p:cBhvr>
                                        <p:cTn id="96" dur="1" fill="hold">
                                          <p:stCondLst>
                                            <p:cond delay="0"/>
                                          </p:stCondLst>
                                        </p:cTn>
                                        <p:tgtEl>
                                          <p:spTgt spid="131"/>
                                        </p:tgtEl>
                                        <p:attrNameLst>
                                          <p:attrName>style.visibility</p:attrName>
                                        </p:attrNameLst>
                                      </p:cBhvr>
                                      <p:to>
                                        <p:strVal val="hidden"/>
                                      </p:to>
                                    </p:set>
                                  </p:childTnLst>
                                </p:cTn>
                              </p:par>
                              <p:par>
                                <p:cTn id="97" presetID="1" presetClass="entr" presetSubtype="0" fill="hold" grpId="0" nodeType="withEffect">
                                  <p:stCondLst>
                                    <p:cond delay="18000"/>
                                  </p:stCondLst>
                                  <p:childTnLst>
                                    <p:set>
                                      <p:cBhvr>
                                        <p:cTn id="98" dur="1" fill="hold">
                                          <p:stCondLst>
                                            <p:cond delay="0"/>
                                          </p:stCondLst>
                                        </p:cTn>
                                        <p:tgtEl>
                                          <p:spTgt spid="132"/>
                                        </p:tgtEl>
                                        <p:attrNameLst>
                                          <p:attrName>style.visibility</p:attrName>
                                        </p:attrNameLst>
                                      </p:cBhvr>
                                      <p:to>
                                        <p:strVal val="visible"/>
                                      </p:to>
                                    </p:set>
                                  </p:childTnLst>
                                  <p:subTnLst>
                                    <p:audio>
                                      <p:cMediaNode>
                                        <p:cTn display="0" masterRel="sameClick">
                                          <p:stCondLst>
                                            <p:cond evt="begin" delay="0">
                                              <p:tn val="97"/>
                                            </p:cond>
                                          </p:stCondLst>
                                          <p:endCondLst>
                                            <p:cond evt="onStopAudio" delay="0">
                                              <p:tgtEl>
                                                <p:sldTgt/>
                                              </p:tgtEl>
                                            </p:cond>
                                          </p:endCondLst>
                                        </p:cTn>
                                        <p:tgtEl>
                                          <p:sndTgt r:embed="rId2" name="click.wav"/>
                                        </p:tgtEl>
                                      </p:cMediaNode>
                                    </p:audio>
                                  </p:subTnLst>
                                </p:cTn>
                              </p:par>
                              <p:par>
                                <p:cTn id="99" presetID="1" presetClass="exit" presetSubtype="0" fill="hold" grpId="1" nodeType="withEffect">
                                  <p:stCondLst>
                                    <p:cond delay="19000"/>
                                  </p:stCondLst>
                                  <p:childTnLst>
                                    <p:set>
                                      <p:cBhvr>
                                        <p:cTn id="100" dur="1" fill="hold">
                                          <p:stCondLst>
                                            <p:cond delay="0"/>
                                          </p:stCondLst>
                                        </p:cTn>
                                        <p:tgtEl>
                                          <p:spTgt spid="132"/>
                                        </p:tgtEl>
                                        <p:attrNameLst>
                                          <p:attrName>style.visibility</p:attrName>
                                        </p:attrNameLst>
                                      </p:cBhvr>
                                      <p:to>
                                        <p:strVal val="hidden"/>
                                      </p:to>
                                    </p:set>
                                  </p:childTnLst>
                                </p:cTn>
                              </p:par>
                              <p:par>
                                <p:cTn id="101" presetID="1" presetClass="entr" presetSubtype="0" fill="hold" grpId="0" nodeType="withEffect">
                                  <p:stCondLst>
                                    <p:cond delay="19000"/>
                                  </p:stCondLst>
                                  <p:childTnLst>
                                    <p:set>
                                      <p:cBhvr>
                                        <p:cTn id="102" dur="1" fill="hold">
                                          <p:stCondLst>
                                            <p:cond delay="0"/>
                                          </p:stCondLst>
                                        </p:cTn>
                                        <p:tgtEl>
                                          <p:spTgt spid="133"/>
                                        </p:tgtEl>
                                        <p:attrNameLst>
                                          <p:attrName>style.visibility</p:attrName>
                                        </p:attrNameLst>
                                      </p:cBhvr>
                                      <p:to>
                                        <p:strVal val="visible"/>
                                      </p:to>
                                    </p:set>
                                  </p:childTnLst>
                                  <p:subTnLst>
                                    <p:audio>
                                      <p:cMediaNode>
                                        <p:cTn display="0" masterRel="sameClick">
                                          <p:stCondLst>
                                            <p:cond evt="begin" delay="0">
                                              <p:tn val="101"/>
                                            </p:cond>
                                          </p:stCondLst>
                                          <p:endCondLst>
                                            <p:cond evt="onStopAudio" delay="0">
                                              <p:tgtEl>
                                                <p:sldTgt/>
                                              </p:tgtEl>
                                            </p:cond>
                                          </p:endCondLst>
                                        </p:cTn>
                                        <p:tgtEl>
                                          <p:sndTgt r:embed="rId2" name="click.wav"/>
                                        </p:tgtEl>
                                      </p:cMediaNode>
                                    </p:audio>
                                  </p:subTnLst>
                                </p:cTn>
                              </p:par>
                              <p:par>
                                <p:cTn id="103" presetID="1" presetClass="exit" presetSubtype="0" fill="hold" grpId="1" nodeType="withEffect">
                                  <p:stCondLst>
                                    <p:cond delay="20000"/>
                                  </p:stCondLst>
                                  <p:childTnLst>
                                    <p:set>
                                      <p:cBhvr>
                                        <p:cTn id="104" dur="1" fill="hold">
                                          <p:stCondLst>
                                            <p:cond delay="0"/>
                                          </p:stCondLst>
                                        </p:cTn>
                                        <p:tgtEl>
                                          <p:spTgt spid="133"/>
                                        </p:tgtEl>
                                        <p:attrNameLst>
                                          <p:attrName>style.visibility</p:attrName>
                                        </p:attrNameLst>
                                      </p:cBhvr>
                                      <p:to>
                                        <p:strVal val="hidden"/>
                                      </p:to>
                                    </p:set>
                                  </p:childTnLst>
                                </p:cTn>
                              </p:par>
                              <p:par>
                                <p:cTn id="105" presetID="1" presetClass="entr" presetSubtype="0" fill="hold" grpId="0" nodeType="withEffect">
                                  <p:stCondLst>
                                    <p:cond delay="20000"/>
                                  </p:stCondLst>
                                  <p:childTnLst>
                                    <p:set>
                                      <p:cBhvr>
                                        <p:cTn id="106" dur="1" fill="hold">
                                          <p:stCondLst>
                                            <p:cond delay="0"/>
                                          </p:stCondLst>
                                        </p:cTn>
                                        <p:tgtEl>
                                          <p:spTgt spid="134"/>
                                        </p:tgtEl>
                                        <p:attrNameLst>
                                          <p:attrName>style.visibility</p:attrName>
                                        </p:attrNameLst>
                                      </p:cBhvr>
                                      <p:to>
                                        <p:strVal val="visible"/>
                                      </p:to>
                                    </p:set>
                                  </p:childTnLst>
                                  <p:subTnLst>
                                    <p:audio>
                                      <p:cMediaNode>
                                        <p:cTn display="0" masterRel="sameClick">
                                          <p:stCondLst>
                                            <p:cond evt="begin" delay="0">
                                              <p:tn val="105"/>
                                            </p:cond>
                                          </p:stCondLst>
                                          <p:endCondLst>
                                            <p:cond evt="onStopAudio" delay="0">
                                              <p:tgtEl>
                                                <p:sldTgt/>
                                              </p:tgtEl>
                                            </p:cond>
                                          </p:endCondLst>
                                        </p:cTn>
                                        <p:tgtEl>
                                          <p:sndTgt r:embed="rId2" name="click.wav"/>
                                        </p:tgtEl>
                                      </p:cMediaNode>
                                    </p:audio>
                                  </p:subTnLst>
                                </p:cTn>
                              </p:par>
                              <p:par>
                                <p:cTn id="107" presetID="1" presetClass="exit" presetSubtype="0" fill="hold" grpId="1" nodeType="withEffect">
                                  <p:stCondLst>
                                    <p:cond delay="21000"/>
                                  </p:stCondLst>
                                  <p:childTnLst>
                                    <p:set>
                                      <p:cBhvr>
                                        <p:cTn id="108" dur="1" fill="hold">
                                          <p:stCondLst>
                                            <p:cond delay="0"/>
                                          </p:stCondLst>
                                        </p:cTn>
                                        <p:tgtEl>
                                          <p:spTgt spid="134"/>
                                        </p:tgtEl>
                                        <p:attrNameLst>
                                          <p:attrName>style.visibility</p:attrName>
                                        </p:attrNameLst>
                                      </p:cBhvr>
                                      <p:to>
                                        <p:strVal val="hidden"/>
                                      </p:to>
                                    </p:set>
                                  </p:childTnLst>
                                  <p:subTnLst>
                                    <p:audio>
                                      <p:cMediaNode>
                                        <p:cTn display="0" masterRel="sameClick">
                                          <p:stCondLst>
                                            <p:cond evt="begin" delay="0">
                                              <p:tn val="107"/>
                                            </p:cond>
                                          </p:stCondLst>
                                          <p:endCondLst>
                                            <p:cond evt="onStopAudio" delay="0">
                                              <p:tgtEl>
                                                <p:sldTgt/>
                                              </p:tgtEl>
                                            </p:cond>
                                          </p:endCondLst>
                                        </p:cTn>
                                        <p:tgtEl>
                                          <p:sndTgt r:embed="rId3" name="laser.wav"/>
                                        </p:tgtEl>
                                      </p:cMediaNode>
                                    </p:audio>
                                  </p:subTnLst>
                                </p:cTn>
                              </p:par>
                              <p:par>
                                <p:cTn id="109" presetID="1" presetClass="entr" presetSubtype="0" fill="hold" grpId="0" nodeType="withEffect">
                                  <p:stCondLst>
                                    <p:cond delay="21000"/>
                                  </p:stCondLst>
                                  <p:childTnLst>
                                    <p:set>
                                      <p:cBhvr>
                                        <p:cTn id="110" dur="1" fill="hold">
                                          <p:stCondLst>
                                            <p:cond delay="0"/>
                                          </p:stCondLst>
                                        </p:cTn>
                                        <p:tgtEl>
                                          <p:spTgt spid="135"/>
                                        </p:tgtEl>
                                        <p:attrNameLst>
                                          <p:attrName>style.visibility</p:attrName>
                                        </p:attrNameLst>
                                      </p:cBhvr>
                                      <p:to>
                                        <p:strVal val="visible"/>
                                      </p:to>
                                    </p:set>
                                  </p:childTnLst>
                                  <p:subTnLst>
                                    <p:audio>
                                      <p:cMediaNode>
                                        <p:cTn display="0" masterRel="sameClick">
                                          <p:stCondLst>
                                            <p:cond evt="begin" delay="0">
                                              <p:tn val="109"/>
                                            </p:cond>
                                          </p:stCondLst>
                                          <p:endCondLst>
                                            <p:cond evt="onStopAudio" delay="0">
                                              <p:tgtEl>
                                                <p:sldTgt/>
                                              </p:tgtEl>
                                            </p:cond>
                                          </p:endCondLst>
                                        </p:cTn>
                                        <p:tgtEl>
                                          <p:sndTgt r:embed="rId2" name="click.wav"/>
                                        </p:tgtEl>
                                      </p:cMediaNode>
                                    </p:audio>
                                  </p:subTnLst>
                                </p:cTn>
                              </p:par>
                              <p:par>
                                <p:cTn id="111" presetID="1" presetClass="exit" presetSubtype="0" fill="hold" grpId="1" nodeType="withEffect">
                                  <p:stCondLst>
                                    <p:cond delay="22000"/>
                                  </p:stCondLst>
                                  <p:childTnLst>
                                    <p:set>
                                      <p:cBhvr>
                                        <p:cTn id="112" dur="1" fill="hold">
                                          <p:stCondLst>
                                            <p:cond delay="0"/>
                                          </p:stCondLst>
                                        </p:cTn>
                                        <p:tgtEl>
                                          <p:spTgt spid="135"/>
                                        </p:tgtEl>
                                        <p:attrNameLst>
                                          <p:attrName>style.visibility</p:attrName>
                                        </p:attrNameLst>
                                      </p:cBhvr>
                                      <p:to>
                                        <p:strVal val="hidden"/>
                                      </p:to>
                                    </p:set>
                                  </p:childTnLst>
                                  <p:subTnLst>
                                    <p:audio>
                                      <p:cMediaNode>
                                        <p:cTn display="0" masterRel="sameClick">
                                          <p:stCondLst>
                                            <p:cond evt="begin" delay="0">
                                              <p:tn val="111"/>
                                            </p:cond>
                                          </p:stCondLst>
                                          <p:endCondLst>
                                            <p:cond evt="onStopAudio" delay="0">
                                              <p:tgtEl>
                                                <p:sldTgt/>
                                              </p:tgtEl>
                                            </p:cond>
                                          </p:endCondLst>
                                        </p:cTn>
                                        <p:tgtEl>
                                          <p:sndTgt r:embed="rId3" name="laser.wav"/>
                                        </p:tgtEl>
                                      </p:cMediaNode>
                                    </p:audio>
                                  </p:subTnLst>
                                </p:cTn>
                              </p:par>
                              <p:par>
                                <p:cTn id="113" presetID="1" presetClass="entr" presetSubtype="0" fill="hold" grpId="0" nodeType="withEffect">
                                  <p:stCondLst>
                                    <p:cond delay="22000"/>
                                  </p:stCondLst>
                                  <p:childTnLst>
                                    <p:set>
                                      <p:cBhvr>
                                        <p:cTn id="114" dur="1" fill="hold">
                                          <p:stCondLst>
                                            <p:cond delay="0"/>
                                          </p:stCondLst>
                                        </p:cTn>
                                        <p:tgtEl>
                                          <p:spTgt spid="136"/>
                                        </p:tgtEl>
                                        <p:attrNameLst>
                                          <p:attrName>style.visibility</p:attrName>
                                        </p:attrNameLst>
                                      </p:cBhvr>
                                      <p:to>
                                        <p:strVal val="visible"/>
                                      </p:to>
                                    </p:set>
                                  </p:childTnLst>
                                  <p:subTnLst>
                                    <p:audio>
                                      <p:cMediaNode>
                                        <p:cTn display="0" masterRel="sameClick">
                                          <p:stCondLst>
                                            <p:cond evt="begin" delay="0">
                                              <p:tn val="113"/>
                                            </p:cond>
                                          </p:stCondLst>
                                          <p:endCondLst>
                                            <p:cond evt="onStopAudio" delay="0">
                                              <p:tgtEl>
                                                <p:sldTgt/>
                                              </p:tgtEl>
                                            </p:cond>
                                          </p:endCondLst>
                                        </p:cTn>
                                        <p:tgtEl>
                                          <p:sndTgt r:embed="rId2" name="click.wav"/>
                                        </p:tgtEl>
                                      </p:cMediaNode>
                                    </p:audio>
                                  </p:subTnLst>
                                </p:cTn>
                              </p:par>
                              <p:par>
                                <p:cTn id="115" presetID="1" presetClass="exit" presetSubtype="0" fill="hold" grpId="1" nodeType="withEffect">
                                  <p:stCondLst>
                                    <p:cond delay="23000"/>
                                  </p:stCondLst>
                                  <p:childTnLst>
                                    <p:set>
                                      <p:cBhvr>
                                        <p:cTn id="116" dur="1" fill="hold">
                                          <p:stCondLst>
                                            <p:cond delay="0"/>
                                          </p:stCondLst>
                                        </p:cTn>
                                        <p:tgtEl>
                                          <p:spTgt spid="136"/>
                                        </p:tgtEl>
                                        <p:attrNameLst>
                                          <p:attrName>style.visibility</p:attrName>
                                        </p:attrNameLst>
                                      </p:cBhvr>
                                      <p:to>
                                        <p:strVal val="hidden"/>
                                      </p:to>
                                    </p:set>
                                  </p:childTnLst>
                                  <p:subTnLst>
                                    <p:audio>
                                      <p:cMediaNode>
                                        <p:cTn display="0" masterRel="sameClick">
                                          <p:stCondLst>
                                            <p:cond evt="begin" delay="0">
                                              <p:tn val="115"/>
                                            </p:cond>
                                          </p:stCondLst>
                                          <p:endCondLst>
                                            <p:cond evt="onStopAudio" delay="0">
                                              <p:tgtEl>
                                                <p:sldTgt/>
                                              </p:tgtEl>
                                            </p:cond>
                                          </p:endCondLst>
                                        </p:cTn>
                                        <p:tgtEl>
                                          <p:sndTgt r:embed="rId3" name="laser.wav"/>
                                        </p:tgtEl>
                                      </p:cMediaNode>
                                    </p:audio>
                                  </p:subTnLst>
                                </p:cTn>
                              </p:par>
                              <p:par>
                                <p:cTn id="117" presetID="1" presetClass="entr" presetSubtype="0" fill="hold" grpId="0" nodeType="withEffect">
                                  <p:stCondLst>
                                    <p:cond delay="23000"/>
                                  </p:stCondLst>
                                  <p:childTnLst>
                                    <p:set>
                                      <p:cBhvr>
                                        <p:cTn id="118" dur="1" fill="hold">
                                          <p:stCondLst>
                                            <p:cond delay="0"/>
                                          </p:stCondLst>
                                        </p:cTn>
                                        <p:tgtEl>
                                          <p:spTgt spid="137"/>
                                        </p:tgtEl>
                                        <p:attrNameLst>
                                          <p:attrName>style.visibility</p:attrName>
                                        </p:attrNameLst>
                                      </p:cBhvr>
                                      <p:to>
                                        <p:strVal val="visible"/>
                                      </p:to>
                                    </p:set>
                                  </p:childTnLst>
                                  <p:subTnLst>
                                    <p:audio>
                                      <p:cMediaNode>
                                        <p:cTn display="0" masterRel="sameClick">
                                          <p:stCondLst>
                                            <p:cond evt="begin" delay="0">
                                              <p:tn val="117"/>
                                            </p:cond>
                                          </p:stCondLst>
                                          <p:endCondLst>
                                            <p:cond evt="onStopAudio" delay="0">
                                              <p:tgtEl>
                                                <p:sldTgt/>
                                              </p:tgtEl>
                                            </p:cond>
                                          </p:endCondLst>
                                        </p:cTn>
                                        <p:tgtEl>
                                          <p:sndTgt r:embed="rId2" name="click.wav"/>
                                        </p:tgtEl>
                                      </p:cMediaNode>
                                    </p:audio>
                                  </p:subTnLst>
                                </p:cTn>
                              </p:par>
                              <p:par>
                                <p:cTn id="119" presetID="1" presetClass="exit" presetSubtype="0" fill="hold" grpId="1" nodeType="withEffect">
                                  <p:stCondLst>
                                    <p:cond delay="24000"/>
                                  </p:stCondLst>
                                  <p:childTnLst>
                                    <p:set>
                                      <p:cBhvr>
                                        <p:cTn id="120" dur="1" fill="hold">
                                          <p:stCondLst>
                                            <p:cond delay="0"/>
                                          </p:stCondLst>
                                        </p:cTn>
                                        <p:tgtEl>
                                          <p:spTgt spid="137"/>
                                        </p:tgtEl>
                                        <p:attrNameLst>
                                          <p:attrName>style.visibility</p:attrName>
                                        </p:attrNameLst>
                                      </p:cBhvr>
                                      <p:to>
                                        <p:strVal val="hidden"/>
                                      </p:to>
                                    </p:set>
                                  </p:childTnLst>
                                  <p:subTnLst>
                                    <p:audio>
                                      <p:cMediaNode>
                                        <p:cTn display="0" masterRel="sameClick">
                                          <p:stCondLst>
                                            <p:cond evt="begin" delay="0">
                                              <p:tn val="119"/>
                                            </p:cond>
                                          </p:stCondLst>
                                          <p:endCondLst>
                                            <p:cond evt="onStopAudio" delay="0">
                                              <p:tgtEl>
                                                <p:sldTgt/>
                                              </p:tgtEl>
                                            </p:cond>
                                          </p:endCondLst>
                                        </p:cTn>
                                        <p:tgtEl>
                                          <p:sndTgt r:embed="rId3" name="laser.wav"/>
                                        </p:tgtEl>
                                      </p:cMediaNode>
                                    </p:audio>
                                  </p:subTnLst>
                                </p:cTn>
                              </p:par>
                              <p:par>
                                <p:cTn id="121" presetID="1" presetClass="entr" presetSubtype="0" fill="hold" grpId="0" nodeType="withEffect">
                                  <p:stCondLst>
                                    <p:cond delay="24000"/>
                                  </p:stCondLst>
                                  <p:childTnLst>
                                    <p:set>
                                      <p:cBhvr>
                                        <p:cTn id="122" dur="1" fill="hold">
                                          <p:stCondLst>
                                            <p:cond delay="0"/>
                                          </p:stCondLst>
                                        </p:cTn>
                                        <p:tgtEl>
                                          <p:spTgt spid="138"/>
                                        </p:tgtEl>
                                        <p:attrNameLst>
                                          <p:attrName>style.visibility</p:attrName>
                                        </p:attrNameLst>
                                      </p:cBhvr>
                                      <p:to>
                                        <p:strVal val="visible"/>
                                      </p:to>
                                    </p:set>
                                  </p:childTnLst>
                                  <p:subTnLst>
                                    <p:audio>
                                      <p:cMediaNode>
                                        <p:cTn display="0" masterRel="sameClick">
                                          <p:stCondLst>
                                            <p:cond evt="begin" delay="0">
                                              <p:tn val="121"/>
                                            </p:cond>
                                          </p:stCondLst>
                                          <p:endCondLst>
                                            <p:cond evt="onStopAudio" delay="0">
                                              <p:tgtEl>
                                                <p:sldTgt/>
                                              </p:tgtEl>
                                            </p:cond>
                                          </p:endCondLst>
                                        </p:cTn>
                                        <p:tgtEl>
                                          <p:sndTgt r:embed="rId2" name="click.wav"/>
                                        </p:tgtEl>
                                      </p:cMediaNode>
                                    </p:audio>
                                  </p:subTnLst>
                                </p:cTn>
                              </p:par>
                              <p:par>
                                <p:cTn id="123" presetID="1" presetClass="exit" presetSubtype="0" fill="hold" grpId="1" nodeType="withEffect">
                                  <p:stCondLst>
                                    <p:cond delay="25000"/>
                                  </p:stCondLst>
                                  <p:childTnLst>
                                    <p:set>
                                      <p:cBhvr>
                                        <p:cTn id="124" dur="1" fill="hold">
                                          <p:stCondLst>
                                            <p:cond delay="0"/>
                                          </p:stCondLst>
                                        </p:cTn>
                                        <p:tgtEl>
                                          <p:spTgt spid="138"/>
                                        </p:tgtEl>
                                        <p:attrNameLst>
                                          <p:attrName>style.visibility</p:attrName>
                                        </p:attrNameLst>
                                      </p:cBhvr>
                                      <p:to>
                                        <p:strVal val="hidden"/>
                                      </p:to>
                                    </p:set>
                                  </p:childTnLst>
                                  <p:subTnLst>
                                    <p:audio>
                                      <p:cMediaNode>
                                        <p:cTn display="0" masterRel="sameClick">
                                          <p:stCondLst>
                                            <p:cond evt="begin" delay="0">
                                              <p:tn val="123"/>
                                            </p:cond>
                                          </p:stCondLst>
                                          <p:endCondLst>
                                            <p:cond evt="onStopAudio" delay="0">
                                              <p:tgtEl>
                                                <p:sldTgt/>
                                              </p:tgtEl>
                                            </p:cond>
                                          </p:endCondLst>
                                        </p:cTn>
                                        <p:tgtEl>
                                          <p:sndTgt r:embed="rId3" name="laser.wav"/>
                                        </p:tgtEl>
                                      </p:cMediaNode>
                                    </p:audio>
                                  </p:subTnLst>
                                </p:cTn>
                              </p:par>
                              <p:par>
                                <p:cTn id="125" presetID="1" presetClass="entr" presetSubtype="0" fill="hold" grpId="0" nodeType="withEffect">
                                  <p:stCondLst>
                                    <p:cond delay="25000"/>
                                  </p:stCondLst>
                                  <p:childTnLst>
                                    <p:set>
                                      <p:cBhvr>
                                        <p:cTn id="126" dur="1" fill="hold">
                                          <p:stCondLst>
                                            <p:cond delay="0"/>
                                          </p:stCondLst>
                                        </p:cTn>
                                        <p:tgtEl>
                                          <p:spTgt spid="139"/>
                                        </p:tgtEl>
                                        <p:attrNameLst>
                                          <p:attrName>style.visibility</p:attrName>
                                        </p:attrNameLst>
                                      </p:cBhvr>
                                      <p:to>
                                        <p:strVal val="visible"/>
                                      </p:to>
                                    </p:set>
                                  </p:childTnLst>
                                  <p:subTnLst>
                                    <p:audio>
                                      <p:cMediaNode>
                                        <p:cTn display="0" masterRel="sameClick">
                                          <p:stCondLst>
                                            <p:cond evt="begin" delay="0">
                                              <p:tn val="125"/>
                                            </p:cond>
                                          </p:stCondLst>
                                          <p:endCondLst>
                                            <p:cond evt="onStopAudio" delay="0">
                                              <p:tgtEl>
                                                <p:sldTgt/>
                                              </p:tgtEl>
                                            </p:cond>
                                          </p:endCondLst>
                                        </p:cTn>
                                        <p:tgtEl>
                                          <p:sndTgt r:embed="rId2" name="click.wav"/>
                                        </p:tgtEl>
                                      </p:cMediaNode>
                                    </p:audio>
                                  </p:subTnLst>
                                </p:cTn>
                              </p:par>
                              <p:par>
                                <p:cTn id="127" presetID="1" presetClass="exit" presetSubtype="0" fill="hold" grpId="1" nodeType="withEffect">
                                  <p:stCondLst>
                                    <p:cond delay="26000"/>
                                  </p:stCondLst>
                                  <p:childTnLst>
                                    <p:set>
                                      <p:cBhvr>
                                        <p:cTn id="128" dur="1" fill="hold">
                                          <p:stCondLst>
                                            <p:cond delay="0"/>
                                          </p:stCondLst>
                                        </p:cTn>
                                        <p:tgtEl>
                                          <p:spTgt spid="139"/>
                                        </p:tgtEl>
                                        <p:attrNameLst>
                                          <p:attrName>style.visibility</p:attrName>
                                        </p:attrNameLst>
                                      </p:cBhvr>
                                      <p:to>
                                        <p:strVal val="hidden"/>
                                      </p:to>
                                    </p:set>
                                  </p:childTnLst>
                                  <p:subTnLst>
                                    <p:audio>
                                      <p:cMediaNode>
                                        <p:cTn display="0" masterRel="sameClick">
                                          <p:stCondLst>
                                            <p:cond evt="begin" delay="0">
                                              <p:tn val="127"/>
                                            </p:cond>
                                          </p:stCondLst>
                                          <p:endCondLst>
                                            <p:cond evt="onStopAudio" delay="0">
                                              <p:tgtEl>
                                                <p:sldTgt/>
                                              </p:tgtEl>
                                            </p:cond>
                                          </p:endCondLst>
                                        </p:cTn>
                                        <p:tgtEl>
                                          <p:sndTgt r:embed="rId3" name="laser.wav"/>
                                        </p:tgtEl>
                                      </p:cMediaNode>
                                    </p:audio>
                                  </p:subTnLst>
                                </p:cTn>
                              </p:par>
                              <p:par>
                                <p:cTn id="129" presetID="1" presetClass="entr" presetSubtype="0" fill="hold" grpId="0" nodeType="withEffect">
                                  <p:stCondLst>
                                    <p:cond delay="26000"/>
                                  </p:stCondLst>
                                  <p:childTnLst>
                                    <p:set>
                                      <p:cBhvr>
                                        <p:cTn id="130" dur="1" fill="hold">
                                          <p:stCondLst>
                                            <p:cond delay="0"/>
                                          </p:stCondLst>
                                        </p:cTn>
                                        <p:tgtEl>
                                          <p:spTgt spid="140"/>
                                        </p:tgtEl>
                                        <p:attrNameLst>
                                          <p:attrName>style.visibility</p:attrName>
                                        </p:attrNameLst>
                                      </p:cBhvr>
                                      <p:to>
                                        <p:strVal val="visible"/>
                                      </p:to>
                                    </p:set>
                                  </p:childTnLst>
                                  <p:subTnLst>
                                    <p:audio>
                                      <p:cMediaNode>
                                        <p:cTn display="0" masterRel="sameClick">
                                          <p:stCondLst>
                                            <p:cond evt="begin" delay="0">
                                              <p:tn val="129"/>
                                            </p:cond>
                                          </p:stCondLst>
                                          <p:endCondLst>
                                            <p:cond evt="onStopAudio" delay="0">
                                              <p:tgtEl>
                                                <p:sldTgt/>
                                              </p:tgtEl>
                                            </p:cond>
                                          </p:endCondLst>
                                        </p:cTn>
                                        <p:tgtEl>
                                          <p:sndTgt r:embed="rId2" name="click.wav"/>
                                        </p:tgtEl>
                                      </p:cMediaNode>
                                    </p:audio>
                                  </p:subTnLst>
                                </p:cTn>
                              </p:par>
                              <p:par>
                                <p:cTn id="131" presetID="1" presetClass="exit" presetSubtype="0" fill="hold" grpId="1" nodeType="withEffect">
                                  <p:stCondLst>
                                    <p:cond delay="27000"/>
                                  </p:stCondLst>
                                  <p:childTnLst>
                                    <p:set>
                                      <p:cBhvr>
                                        <p:cTn id="132" dur="1" fill="hold">
                                          <p:stCondLst>
                                            <p:cond delay="0"/>
                                          </p:stCondLst>
                                        </p:cTn>
                                        <p:tgtEl>
                                          <p:spTgt spid="140"/>
                                        </p:tgtEl>
                                        <p:attrNameLst>
                                          <p:attrName>style.visibility</p:attrName>
                                        </p:attrNameLst>
                                      </p:cBhvr>
                                      <p:to>
                                        <p:strVal val="hidden"/>
                                      </p:to>
                                    </p:set>
                                  </p:childTnLst>
                                  <p:subTnLst>
                                    <p:audio>
                                      <p:cMediaNode>
                                        <p:cTn display="0" masterRel="sameClick">
                                          <p:stCondLst>
                                            <p:cond evt="begin" delay="0">
                                              <p:tn val="131"/>
                                            </p:cond>
                                          </p:stCondLst>
                                          <p:endCondLst>
                                            <p:cond evt="onStopAudio" delay="0">
                                              <p:tgtEl>
                                                <p:sldTgt/>
                                              </p:tgtEl>
                                            </p:cond>
                                          </p:endCondLst>
                                        </p:cTn>
                                        <p:tgtEl>
                                          <p:sndTgt r:embed="rId3" name="laser.wav"/>
                                        </p:tgtEl>
                                      </p:cMediaNode>
                                    </p:audio>
                                  </p:subTnLst>
                                </p:cTn>
                              </p:par>
                              <p:par>
                                <p:cTn id="133" presetID="1" presetClass="entr" presetSubtype="0" fill="hold" grpId="0" nodeType="withEffect">
                                  <p:stCondLst>
                                    <p:cond delay="27000"/>
                                  </p:stCondLst>
                                  <p:childTnLst>
                                    <p:set>
                                      <p:cBhvr>
                                        <p:cTn id="134" dur="1" fill="hold">
                                          <p:stCondLst>
                                            <p:cond delay="0"/>
                                          </p:stCondLst>
                                        </p:cTn>
                                        <p:tgtEl>
                                          <p:spTgt spid="141"/>
                                        </p:tgtEl>
                                        <p:attrNameLst>
                                          <p:attrName>style.visibility</p:attrName>
                                        </p:attrNameLst>
                                      </p:cBhvr>
                                      <p:to>
                                        <p:strVal val="visible"/>
                                      </p:to>
                                    </p:set>
                                  </p:childTnLst>
                                  <p:subTnLst>
                                    <p:audio>
                                      <p:cMediaNode>
                                        <p:cTn display="0" masterRel="sameClick">
                                          <p:stCondLst>
                                            <p:cond evt="begin" delay="0">
                                              <p:tn val="133"/>
                                            </p:cond>
                                          </p:stCondLst>
                                          <p:endCondLst>
                                            <p:cond evt="onStopAudio" delay="0">
                                              <p:tgtEl>
                                                <p:sldTgt/>
                                              </p:tgtEl>
                                            </p:cond>
                                          </p:endCondLst>
                                        </p:cTn>
                                        <p:tgtEl>
                                          <p:sndTgt r:embed="rId2" name="click.wav"/>
                                        </p:tgtEl>
                                      </p:cMediaNode>
                                    </p:audio>
                                  </p:subTnLst>
                                </p:cTn>
                              </p:par>
                              <p:par>
                                <p:cTn id="135" presetID="1" presetClass="exit" presetSubtype="0" fill="hold" grpId="1" nodeType="withEffect">
                                  <p:stCondLst>
                                    <p:cond delay="28000"/>
                                  </p:stCondLst>
                                  <p:childTnLst>
                                    <p:set>
                                      <p:cBhvr>
                                        <p:cTn id="136" dur="1" fill="hold">
                                          <p:stCondLst>
                                            <p:cond delay="0"/>
                                          </p:stCondLst>
                                        </p:cTn>
                                        <p:tgtEl>
                                          <p:spTgt spid="141"/>
                                        </p:tgtEl>
                                        <p:attrNameLst>
                                          <p:attrName>style.visibility</p:attrName>
                                        </p:attrNameLst>
                                      </p:cBhvr>
                                      <p:to>
                                        <p:strVal val="hidden"/>
                                      </p:to>
                                    </p:set>
                                  </p:childTnLst>
                                  <p:subTnLst>
                                    <p:audio>
                                      <p:cMediaNode>
                                        <p:cTn display="0" masterRel="sameClick">
                                          <p:stCondLst>
                                            <p:cond evt="begin" delay="0">
                                              <p:tn val="135"/>
                                            </p:cond>
                                          </p:stCondLst>
                                          <p:endCondLst>
                                            <p:cond evt="onStopAudio" delay="0">
                                              <p:tgtEl>
                                                <p:sldTgt/>
                                              </p:tgtEl>
                                            </p:cond>
                                          </p:endCondLst>
                                        </p:cTn>
                                        <p:tgtEl>
                                          <p:sndTgt r:embed="rId3" name="laser.wav"/>
                                        </p:tgtEl>
                                      </p:cMediaNode>
                                    </p:audio>
                                  </p:subTnLst>
                                </p:cTn>
                              </p:par>
                              <p:par>
                                <p:cTn id="137" presetID="1" presetClass="entr" presetSubtype="0" fill="hold" grpId="0" nodeType="withEffect">
                                  <p:stCondLst>
                                    <p:cond delay="28000"/>
                                  </p:stCondLst>
                                  <p:childTnLst>
                                    <p:set>
                                      <p:cBhvr>
                                        <p:cTn id="138" dur="1" fill="hold">
                                          <p:stCondLst>
                                            <p:cond delay="0"/>
                                          </p:stCondLst>
                                        </p:cTn>
                                        <p:tgtEl>
                                          <p:spTgt spid="142"/>
                                        </p:tgtEl>
                                        <p:attrNameLst>
                                          <p:attrName>style.visibility</p:attrName>
                                        </p:attrNameLst>
                                      </p:cBhvr>
                                      <p:to>
                                        <p:strVal val="visible"/>
                                      </p:to>
                                    </p:set>
                                  </p:childTnLst>
                                  <p:subTnLst>
                                    <p:audio>
                                      <p:cMediaNode>
                                        <p:cTn display="0" masterRel="sameClick">
                                          <p:stCondLst>
                                            <p:cond evt="begin" delay="0">
                                              <p:tn val="137"/>
                                            </p:cond>
                                          </p:stCondLst>
                                          <p:endCondLst>
                                            <p:cond evt="onStopAudio" delay="0">
                                              <p:tgtEl>
                                                <p:sldTgt/>
                                              </p:tgtEl>
                                            </p:cond>
                                          </p:endCondLst>
                                        </p:cTn>
                                        <p:tgtEl>
                                          <p:sndTgt r:embed="rId2" name="click.wav"/>
                                        </p:tgtEl>
                                      </p:cMediaNode>
                                    </p:audio>
                                  </p:subTnLst>
                                </p:cTn>
                              </p:par>
                              <p:par>
                                <p:cTn id="139" presetID="1" presetClass="exit" presetSubtype="0" fill="hold" grpId="1" nodeType="withEffect">
                                  <p:stCondLst>
                                    <p:cond delay="29000"/>
                                  </p:stCondLst>
                                  <p:childTnLst>
                                    <p:set>
                                      <p:cBhvr>
                                        <p:cTn id="140" dur="1" fill="hold">
                                          <p:stCondLst>
                                            <p:cond delay="0"/>
                                          </p:stCondLst>
                                        </p:cTn>
                                        <p:tgtEl>
                                          <p:spTgt spid="142"/>
                                        </p:tgtEl>
                                        <p:attrNameLst>
                                          <p:attrName>style.visibility</p:attrName>
                                        </p:attrNameLst>
                                      </p:cBhvr>
                                      <p:to>
                                        <p:strVal val="hidden"/>
                                      </p:to>
                                    </p:set>
                                  </p:childTnLst>
                                  <p:subTnLst>
                                    <p:audio>
                                      <p:cMediaNode>
                                        <p:cTn display="0" masterRel="sameClick">
                                          <p:stCondLst>
                                            <p:cond evt="begin" delay="0">
                                              <p:tn val="139"/>
                                            </p:cond>
                                          </p:stCondLst>
                                          <p:endCondLst>
                                            <p:cond evt="onStopAudio" delay="0">
                                              <p:tgtEl>
                                                <p:sldTgt/>
                                              </p:tgtEl>
                                            </p:cond>
                                          </p:endCondLst>
                                        </p:cTn>
                                        <p:tgtEl>
                                          <p:sndTgt r:embed="rId3" name="laser.wav"/>
                                        </p:tgtEl>
                                      </p:cMediaNode>
                                    </p:audio>
                                  </p:subTnLst>
                                </p:cTn>
                              </p:par>
                              <p:par>
                                <p:cTn id="141" presetID="1" presetClass="entr" presetSubtype="0" fill="hold" grpId="0" nodeType="withEffect">
                                  <p:stCondLst>
                                    <p:cond delay="29000"/>
                                  </p:stCondLst>
                                  <p:childTnLst>
                                    <p:set>
                                      <p:cBhvr>
                                        <p:cTn id="142" dur="1" fill="hold">
                                          <p:stCondLst>
                                            <p:cond delay="0"/>
                                          </p:stCondLst>
                                        </p:cTn>
                                        <p:tgtEl>
                                          <p:spTgt spid="143"/>
                                        </p:tgtEl>
                                        <p:attrNameLst>
                                          <p:attrName>style.visibility</p:attrName>
                                        </p:attrNameLst>
                                      </p:cBhvr>
                                      <p:to>
                                        <p:strVal val="visible"/>
                                      </p:to>
                                    </p:set>
                                  </p:childTnLst>
                                  <p:subTnLst>
                                    <p:audio>
                                      <p:cMediaNode>
                                        <p:cTn display="0" masterRel="sameClick">
                                          <p:stCondLst>
                                            <p:cond evt="begin" delay="0">
                                              <p:tn val="141"/>
                                            </p:cond>
                                          </p:stCondLst>
                                          <p:endCondLst>
                                            <p:cond evt="onStopAudio" delay="0">
                                              <p:tgtEl>
                                                <p:sldTgt/>
                                              </p:tgtEl>
                                            </p:cond>
                                          </p:endCondLst>
                                        </p:cTn>
                                        <p:tgtEl>
                                          <p:sndTgt r:embed="rId2" name="click.wav"/>
                                        </p:tgtEl>
                                      </p:cMediaNode>
                                    </p:audio>
                                  </p:subTnLst>
                                </p:cTn>
                              </p:par>
                              <p:par>
                                <p:cTn id="143" presetID="1" presetClass="exit" presetSubtype="0" fill="hold" grpId="1" nodeType="withEffect">
                                  <p:stCondLst>
                                    <p:cond delay="30000"/>
                                  </p:stCondLst>
                                  <p:childTnLst>
                                    <p:set>
                                      <p:cBhvr>
                                        <p:cTn id="144" dur="1" fill="hold">
                                          <p:stCondLst>
                                            <p:cond delay="0"/>
                                          </p:stCondLst>
                                        </p:cTn>
                                        <p:tgtEl>
                                          <p:spTgt spid="143"/>
                                        </p:tgtEl>
                                        <p:attrNameLst>
                                          <p:attrName>style.visibility</p:attrName>
                                        </p:attrNameLst>
                                      </p:cBhvr>
                                      <p:to>
                                        <p:strVal val="hidden"/>
                                      </p:to>
                                    </p:set>
                                  </p:childTnLst>
                                  <p:subTnLst>
                                    <p:audio>
                                      <p:cMediaNode>
                                        <p:cTn display="0" masterRel="sameClick">
                                          <p:stCondLst>
                                            <p:cond evt="begin" delay="0">
                                              <p:tn val="143"/>
                                            </p:cond>
                                          </p:stCondLst>
                                          <p:endCondLst>
                                            <p:cond evt="onStopAudio" delay="0">
                                              <p:tgtEl>
                                                <p:sldTgt/>
                                              </p:tgtEl>
                                            </p:cond>
                                          </p:endCondLst>
                                        </p:cTn>
                                        <p:tgtEl>
                                          <p:sndTgt r:embed="rId3" name="laser.wav"/>
                                        </p:tgtEl>
                                      </p:cMediaNode>
                                    </p:audio>
                                  </p:subTnLst>
                                </p:cTn>
                              </p:par>
                              <p:par>
                                <p:cTn id="145" presetID="1" presetClass="entr" presetSubtype="0" fill="hold" grpId="0" nodeType="withEffect">
                                  <p:stCondLst>
                                    <p:cond delay="30000"/>
                                  </p:stCondLst>
                                  <p:childTnLst>
                                    <p:set>
                                      <p:cBhvr>
                                        <p:cTn id="146" dur="1" fill="hold">
                                          <p:stCondLst>
                                            <p:cond delay="0"/>
                                          </p:stCondLst>
                                        </p:cTn>
                                        <p:tgtEl>
                                          <p:spTgt spid="144"/>
                                        </p:tgtEl>
                                        <p:attrNameLst>
                                          <p:attrName>style.visibility</p:attrName>
                                        </p:attrNameLst>
                                      </p:cBhvr>
                                      <p:to>
                                        <p:strVal val="visible"/>
                                      </p:to>
                                    </p:set>
                                  </p:childTnLst>
                                  <p:subTnLst>
                                    <p:audio>
                                      <p:cMediaNode>
                                        <p:cTn display="0" masterRel="sameClick">
                                          <p:stCondLst>
                                            <p:cond evt="begin" delay="0">
                                              <p:tn val="145"/>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seq concurrent="1" nextAc="seek">
              <p:cTn id="147" restart="whenNotActive" fill="hold" evtFilter="cancelBubble" nodeType="interactiveSeq">
                <p:stCondLst>
                  <p:cond evt="onClick" delay="0">
                    <p:tgtEl>
                      <p:spTgt spid="3"/>
                    </p:tgtEl>
                  </p:cond>
                </p:stCondLst>
                <p:endSync evt="end" delay="0">
                  <p:rtn val="all"/>
                </p:endSync>
                <p:childTnLst>
                  <p:par>
                    <p:cTn id="148" fill="hold">
                      <p:stCondLst>
                        <p:cond delay="indefinite"/>
                      </p:stCondLst>
                      <p:childTnLst>
                        <p:par>
                          <p:cTn id="149" fill="hold">
                            <p:stCondLst>
                              <p:cond delay="0"/>
                            </p:stCondLst>
                            <p:childTnLst>
                              <p:par>
                                <p:cTn id="150" presetID="22" presetClass="entr" presetSubtype="2" fill="hold" nodeType="clickEffect">
                                  <p:stCondLst>
                                    <p:cond delay="0"/>
                                  </p:stCondLst>
                                  <p:childTnLst>
                                    <p:set>
                                      <p:cBhvr>
                                        <p:cTn id="151" dur="1" fill="hold">
                                          <p:stCondLst>
                                            <p:cond delay="0"/>
                                          </p:stCondLst>
                                        </p:cTn>
                                        <p:tgtEl>
                                          <p:spTgt spid="10"/>
                                        </p:tgtEl>
                                        <p:attrNameLst>
                                          <p:attrName>style.visibility</p:attrName>
                                        </p:attrNameLst>
                                      </p:cBhvr>
                                      <p:to>
                                        <p:strVal val="visible"/>
                                      </p:to>
                                    </p:set>
                                    <p:animEffect transition="in" filter="wipe(right)">
                                      <p:cBhvr>
                                        <p:cTn id="152" dur="250"/>
                                        <p:tgtEl>
                                          <p:spTgt spid="10"/>
                                        </p:tgtEl>
                                      </p:cBhvr>
                                    </p:animEffect>
                                  </p:childTnLst>
                                  <p:subTnLst>
                                    <p:audio>
                                      <p:cMediaNode vol="100000">
                                        <p:cTn display="0" masterRel="sameClick">
                                          <p:stCondLst>
                                            <p:cond evt="begin" delay="0">
                                              <p:tn val="150"/>
                                            </p:cond>
                                          </p:stCondLst>
                                          <p:endCondLst>
                                            <p:cond evt="onStopAudio" delay="0">
                                              <p:tgtEl>
                                                <p:sldTgt/>
                                              </p:tgtEl>
                                            </p:cond>
                                          </p:endCondLst>
                                        </p:cTn>
                                        <p:tgtEl>
                                          <p:sndTgt r:embed="rId5" name="bomb.wav"/>
                                        </p:tgtEl>
                                      </p:cMediaNode>
                                    </p:audio>
                                  </p:subTnLst>
                                </p:cTn>
                              </p:par>
                            </p:childTnLst>
                          </p:cTn>
                        </p:par>
                      </p:childTnLst>
                    </p:cTn>
                  </p:par>
                </p:childTnLst>
              </p:cTn>
              <p:nextCondLst>
                <p:cond evt="onClick" delay="0">
                  <p:tgtEl>
                    <p:spTgt spid="3"/>
                  </p:tgtEl>
                </p:cond>
              </p:nextCondLst>
            </p:seq>
            <p:seq concurrent="1" nextAc="seek">
              <p:cTn id="153" restart="whenNotActive" fill="hold" evtFilter="cancelBubble" nodeType="interactiveSeq">
                <p:stCondLst>
                  <p:cond evt="onClick" delay="0">
                    <p:tgtEl>
                      <p:spTgt spid="7"/>
                    </p:tgtEl>
                  </p:cond>
                </p:stCondLst>
                <p:endSync evt="end" delay="0">
                  <p:rtn val="all"/>
                </p:endSync>
                <p:childTnLst>
                  <p:par>
                    <p:cTn id="154" fill="hold">
                      <p:stCondLst>
                        <p:cond delay="0"/>
                      </p:stCondLst>
                      <p:childTnLst>
                        <p:par>
                          <p:cTn id="155" fill="hold">
                            <p:stCondLst>
                              <p:cond delay="0"/>
                            </p:stCondLst>
                            <p:childTnLst>
                              <p:par>
                                <p:cTn id="156" presetID="22" presetClass="entr" presetSubtype="2" fill="hold" nodeType="clickEffect">
                                  <p:stCondLst>
                                    <p:cond delay="0"/>
                                  </p:stCondLst>
                                  <p:childTnLst>
                                    <p:set>
                                      <p:cBhvr>
                                        <p:cTn id="157" dur="1" fill="hold">
                                          <p:stCondLst>
                                            <p:cond delay="0"/>
                                          </p:stCondLst>
                                        </p:cTn>
                                        <p:tgtEl>
                                          <p:spTgt spid="31"/>
                                        </p:tgtEl>
                                        <p:attrNameLst>
                                          <p:attrName>style.visibility</p:attrName>
                                        </p:attrNameLst>
                                      </p:cBhvr>
                                      <p:to>
                                        <p:strVal val="visible"/>
                                      </p:to>
                                    </p:set>
                                    <p:animEffect transition="in" filter="wipe(right)">
                                      <p:cBhvr>
                                        <p:cTn id="158" dur="250"/>
                                        <p:tgtEl>
                                          <p:spTgt spid="31"/>
                                        </p:tgtEl>
                                      </p:cBhvr>
                                    </p:animEffect>
                                  </p:childTnLst>
                                  <p:subTnLst>
                                    <p:audio>
                                      <p:cMediaNode vol="100000">
                                        <p:cTn display="0" masterRel="sameClick">
                                          <p:stCondLst>
                                            <p:cond evt="begin" delay="0">
                                              <p:tn val="156"/>
                                            </p:cond>
                                          </p:stCondLst>
                                          <p:endCondLst>
                                            <p:cond evt="onStopAudio" delay="0">
                                              <p:tgtEl>
                                                <p:sldTgt/>
                                              </p:tgtEl>
                                            </p:cond>
                                          </p:endCondLst>
                                        </p:cTn>
                                        <p:tgtEl>
                                          <p:sndTgt r:embed="rId6" name="chimes.wav"/>
                                        </p:tgtEl>
                                      </p:cMediaNode>
                                    </p:audio>
                                  </p:subTnLst>
                                </p:cTn>
                              </p:par>
                            </p:childTnLst>
                          </p:cTn>
                        </p:par>
                        <p:par>
                          <p:cTn id="159" fill="hold">
                            <p:stCondLst>
                              <p:cond delay="250"/>
                            </p:stCondLst>
                            <p:childTnLst>
                              <p:par>
                                <p:cTn id="160" presetID="22" presetClass="entr" presetSubtype="1" fill="hold" grpId="0" nodeType="afterEffect">
                                  <p:stCondLst>
                                    <p:cond delay="0"/>
                                  </p:stCondLst>
                                  <p:childTnLst>
                                    <p:set>
                                      <p:cBhvr>
                                        <p:cTn id="161" dur="1" fill="hold">
                                          <p:stCondLst>
                                            <p:cond delay="0"/>
                                          </p:stCondLst>
                                        </p:cTn>
                                        <p:tgtEl>
                                          <p:spTgt spid="21"/>
                                        </p:tgtEl>
                                        <p:attrNameLst>
                                          <p:attrName>style.visibility</p:attrName>
                                        </p:attrNameLst>
                                      </p:cBhvr>
                                      <p:to>
                                        <p:strVal val="visible"/>
                                      </p:to>
                                    </p:set>
                                    <p:animEffect transition="in" filter="wipe(up)">
                                      <p:cBhvr>
                                        <p:cTn id="162" dur="250"/>
                                        <p:tgtEl>
                                          <p:spTgt spid="21"/>
                                        </p:tgtEl>
                                      </p:cBhvr>
                                    </p:animEffect>
                                  </p:childTnLst>
                                  <p:subTnLst>
                                    <p:audio>
                                      <p:cMediaNode vol="70000">
                                        <p:cTn display="0" masterRel="sameClick">
                                          <p:stCondLst>
                                            <p:cond evt="begin" delay="0">
                                              <p:tn val="160"/>
                                            </p:cond>
                                          </p:stCondLst>
                                          <p:endCondLst>
                                            <p:cond evt="onStopAudio" delay="0">
                                              <p:tgtEl>
                                                <p:sldTgt/>
                                              </p:tgtEl>
                                            </p:cond>
                                          </p:endCondLst>
                                        </p:cTn>
                                        <p:tgtEl>
                                          <p:sndTgt r:embed="rId6" name="chimes.wav"/>
                                        </p:tgtEl>
                                      </p:cMediaNode>
                                    </p:audio>
                                  </p:subTnLst>
                                </p:cTn>
                              </p:par>
                            </p:childTnLst>
                          </p:cTn>
                        </p:par>
                      </p:childTnLst>
                    </p:cTn>
                  </p:par>
                </p:childTnLst>
              </p:cTn>
              <p:nextCondLst>
                <p:cond evt="onClick" delay="0">
                  <p:tgtEl>
                    <p:spTgt spid="7"/>
                  </p:tgtEl>
                </p:cond>
              </p:nextCondLst>
            </p:seq>
            <p:seq concurrent="1" nextAc="seek">
              <p:cTn id="163" restart="whenNotActive" fill="hold" evtFilter="cancelBubble" nodeType="interactiveSeq">
                <p:stCondLst>
                  <p:cond evt="onClick" delay="0">
                    <p:tgtEl>
                      <p:spTgt spid="8"/>
                    </p:tgtEl>
                  </p:cond>
                </p:stCondLst>
                <p:endSync evt="end" delay="0">
                  <p:rtn val="all"/>
                </p:endSync>
                <p:childTnLst>
                  <p:par>
                    <p:cTn id="164" fill="hold">
                      <p:stCondLst>
                        <p:cond delay="0"/>
                      </p:stCondLst>
                      <p:childTnLst>
                        <p:par>
                          <p:cTn id="165" fill="hold">
                            <p:stCondLst>
                              <p:cond delay="0"/>
                            </p:stCondLst>
                            <p:childTnLst>
                              <p:par>
                                <p:cTn id="166" presetID="22" presetClass="entr" presetSubtype="2" fill="hold" nodeType="clickEffect">
                                  <p:stCondLst>
                                    <p:cond delay="0"/>
                                  </p:stCondLst>
                                  <p:childTnLst>
                                    <p:set>
                                      <p:cBhvr>
                                        <p:cTn id="167" dur="1" fill="hold">
                                          <p:stCondLst>
                                            <p:cond delay="0"/>
                                          </p:stCondLst>
                                        </p:cTn>
                                        <p:tgtEl>
                                          <p:spTgt spid="13"/>
                                        </p:tgtEl>
                                        <p:attrNameLst>
                                          <p:attrName>style.visibility</p:attrName>
                                        </p:attrNameLst>
                                      </p:cBhvr>
                                      <p:to>
                                        <p:strVal val="visible"/>
                                      </p:to>
                                    </p:set>
                                    <p:animEffect transition="in" filter="wipe(right)">
                                      <p:cBhvr>
                                        <p:cTn id="168" dur="250"/>
                                        <p:tgtEl>
                                          <p:spTgt spid="13"/>
                                        </p:tgtEl>
                                      </p:cBhvr>
                                    </p:animEffect>
                                  </p:childTnLst>
                                  <p:subTnLst>
                                    <p:audio>
                                      <p:cMediaNode vol="100000">
                                        <p:cTn display="0" masterRel="sameClick">
                                          <p:stCondLst>
                                            <p:cond evt="begin" delay="0">
                                              <p:tn val="166"/>
                                            </p:cond>
                                          </p:stCondLst>
                                          <p:endCondLst>
                                            <p:cond evt="onStopAudio" delay="0">
                                              <p:tgtEl>
                                                <p:sldTgt/>
                                              </p:tgtEl>
                                            </p:cond>
                                          </p:endCondLst>
                                        </p:cTn>
                                        <p:tgtEl>
                                          <p:sndTgt r:embed="rId5" name="bomb.wav"/>
                                        </p:tgtEl>
                                      </p:cMediaNode>
                                    </p:audio>
                                  </p:subTnLst>
                                </p:cTn>
                              </p:par>
                            </p:childTnLst>
                          </p:cTn>
                        </p:par>
                      </p:childTnLst>
                    </p:cTn>
                  </p:par>
                </p:childTnLst>
              </p:cTn>
              <p:nextCondLst>
                <p:cond evt="onClick" delay="0">
                  <p:tgtEl>
                    <p:spTgt spid="8"/>
                  </p:tgtEl>
                </p:cond>
              </p:nextCondLst>
            </p:seq>
            <p:seq concurrent="1" nextAc="seek">
              <p:cTn id="169" restart="whenNotActive" fill="hold" evtFilter="cancelBubble" nodeType="interactiveSeq">
                <p:stCondLst>
                  <p:cond evt="onClick" delay="0">
                    <p:tgtEl>
                      <p:spTgt spid="4"/>
                    </p:tgtEl>
                  </p:cond>
                </p:stCondLst>
                <p:endSync evt="end" delay="0">
                  <p:rtn val="all"/>
                </p:endSync>
                <p:childTnLst>
                  <p:par>
                    <p:cTn id="170" fill="hold">
                      <p:stCondLst>
                        <p:cond delay="indefinite"/>
                      </p:stCondLst>
                      <p:childTnLst>
                        <p:par>
                          <p:cTn id="171" fill="hold">
                            <p:stCondLst>
                              <p:cond delay="0"/>
                            </p:stCondLst>
                            <p:childTnLst>
                              <p:par>
                                <p:cTn id="172" presetID="22" presetClass="entr" presetSubtype="2" fill="hold" nodeType="clickEffect">
                                  <p:stCondLst>
                                    <p:cond delay="0"/>
                                  </p:stCondLst>
                                  <p:childTnLst>
                                    <p:set>
                                      <p:cBhvr>
                                        <p:cTn id="173" dur="1" fill="hold">
                                          <p:stCondLst>
                                            <p:cond delay="0"/>
                                          </p:stCondLst>
                                        </p:cTn>
                                        <p:tgtEl>
                                          <p:spTgt spid="12"/>
                                        </p:tgtEl>
                                        <p:attrNameLst>
                                          <p:attrName>style.visibility</p:attrName>
                                        </p:attrNameLst>
                                      </p:cBhvr>
                                      <p:to>
                                        <p:strVal val="visible"/>
                                      </p:to>
                                    </p:set>
                                    <p:animEffect transition="in" filter="wipe(right)">
                                      <p:cBhvr>
                                        <p:cTn id="174" dur="250"/>
                                        <p:tgtEl>
                                          <p:spTgt spid="12"/>
                                        </p:tgtEl>
                                      </p:cBhvr>
                                    </p:animEffect>
                                  </p:childTnLst>
                                  <p:subTnLst>
                                    <p:audio>
                                      <p:cMediaNode vol="100000">
                                        <p:cTn display="0" masterRel="sameClick">
                                          <p:stCondLst>
                                            <p:cond evt="begin" delay="0">
                                              <p:tn val="172"/>
                                            </p:cond>
                                          </p:stCondLst>
                                          <p:endCondLst>
                                            <p:cond evt="onStopAudio" delay="0">
                                              <p:tgtEl>
                                                <p:sldTgt/>
                                              </p:tgtEl>
                                            </p:cond>
                                          </p:endCondLst>
                                        </p:cTn>
                                        <p:tgtEl>
                                          <p:sndTgt r:embed="rId5" name="bomb.wav"/>
                                        </p:tgtEl>
                                      </p:cMediaNode>
                                    </p:audio>
                                  </p:subTnLst>
                                </p:cTn>
                              </p:par>
                            </p:childTnLst>
                          </p:cTn>
                        </p:par>
                      </p:childTnLst>
                    </p:cTn>
                  </p:par>
                </p:childTnLst>
              </p:cTn>
              <p:nextCondLst>
                <p:cond evt="onClick" delay="0">
                  <p:tgtEl>
                    <p:spTgt spid="4"/>
                  </p:tgtEl>
                </p:cond>
              </p:nextCondLst>
            </p:seq>
          </p:childTnLst>
        </p:cTn>
      </p:par>
    </p:tnLst>
    <p:bldLst>
      <p:bldP spid="29" grpId="0" animBg="1"/>
      <p:bldP spid="21" grpId="0" animBg="1"/>
      <p:bldP spid="75" grpId="0"/>
      <p:bldP spid="76" grpId="0"/>
      <p:bldP spid="76" grpId="1"/>
      <p:bldP spid="77" grpId="0"/>
      <p:bldP spid="77" grpId="1"/>
      <p:bldP spid="78" grpId="0"/>
      <p:bldP spid="78"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5" grpId="1"/>
      <p:bldP spid="126" grpId="0"/>
      <p:bldP spid="126" grpId="1"/>
      <p:bldP spid="127" grpId="0"/>
      <p:bldP spid="127" grpId="1"/>
      <p:bldP spid="128" grpId="0"/>
      <p:bldP spid="128" grpId="1"/>
      <p:bldP spid="129" grpId="0"/>
      <p:bldP spid="129" grpId="1"/>
      <p:bldP spid="130" grpId="0"/>
      <p:bldP spid="130" grpId="1"/>
      <p:bldP spid="131" grpId="0"/>
      <p:bldP spid="131" grpId="1"/>
      <p:bldP spid="132" grpId="0"/>
      <p:bldP spid="132" grpId="1"/>
      <p:bldP spid="133" grpId="0"/>
      <p:bldP spid="133" grpId="1"/>
      <p:bldP spid="134" grpId="0"/>
      <p:bldP spid="134" grpId="1"/>
      <p:bldP spid="135" grpId="0"/>
      <p:bldP spid="135" grpId="1"/>
      <p:bldP spid="136" grpId="0"/>
      <p:bldP spid="136" grpId="1"/>
      <p:bldP spid="137" grpId="0"/>
      <p:bldP spid="137" grpId="1"/>
      <p:bldP spid="138" grpId="0"/>
      <p:bldP spid="138" grpId="1"/>
      <p:bldP spid="139" grpId="0"/>
      <p:bldP spid="139" grpId="1"/>
      <p:bldP spid="140" grpId="0"/>
      <p:bldP spid="140" grpId="1"/>
      <p:bldP spid="141" grpId="0"/>
      <p:bldP spid="141" grpId="1"/>
      <p:bldP spid="142" grpId="0"/>
      <p:bldP spid="142" grpId="1"/>
      <p:bldP spid="143" grpId="0"/>
      <p:bldP spid="143" grpId="1"/>
      <p:bldP spid="14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btn 3"/>
          <p:cNvGrpSpPr/>
          <p:nvPr/>
        </p:nvGrpSpPr>
        <p:grpSpPr>
          <a:xfrm>
            <a:off x="625476" y="5118728"/>
            <a:ext cx="10945422" cy="787401"/>
            <a:chOff x="6280150" y="2247899"/>
            <a:chExt cx="5283200" cy="787401"/>
          </a:xfrm>
        </p:grpSpPr>
        <p:sp>
          <p:nvSpPr>
            <p:cNvPr id="63" name="bg 5"/>
            <p:cNvSpPr/>
            <p:nvPr/>
          </p:nvSpPr>
          <p:spPr>
            <a:xfrm>
              <a:off x="6280150" y="2247899"/>
              <a:ext cx="5283200" cy="787400"/>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rtlCol="0" anchor="ctr"/>
            <a:lstStyle/>
            <a:p>
              <a:r>
                <a:rPr lang="vi-VN" sz="2800">
                  <a:solidFill>
                    <a:schemeClr val="bg2"/>
                  </a:solidFill>
                  <a:latin typeface="Tahoma" panose="020B0604030504040204" pitchFamily="34" charset="0"/>
                  <a:ea typeface="Open Sans Light" panose="020B0306030504020204" pitchFamily="34" charset="0"/>
                  <a:cs typeface="Tahoma" panose="020B0604030504040204" pitchFamily="34" charset="0"/>
                </a:rPr>
                <a:t>Ngài đã dùng Lời Hằng Sống của Đức Chúa Trời</a:t>
              </a:r>
              <a:endParaRPr lang="en-US" sz="2800" dirty="0">
                <a:solidFill>
                  <a:schemeClr val="bg2"/>
                </a:solidFill>
                <a:latin typeface="Tahoma" panose="020B0604030504040204" pitchFamily="34" charset="0"/>
                <a:ea typeface="Open Sans Light" panose="020B0306030504020204" pitchFamily="34" charset="0"/>
                <a:cs typeface="Tahoma" panose="020B0604030504040204" pitchFamily="34" charset="0"/>
              </a:endParaRPr>
            </a:p>
          </p:txBody>
        </p:sp>
        <p:sp>
          <p:nvSpPr>
            <p:cNvPr id="23" name="C"/>
            <p:cNvSpPr/>
            <p:nvPr/>
          </p:nvSpPr>
          <p:spPr>
            <a:xfrm rot="5400000">
              <a:off x="6020720" y="2507330"/>
              <a:ext cx="787400" cy="268539"/>
            </a:xfrm>
            <a:prstGeom prst="round2SameRect">
              <a:avLst>
                <a:gd name="adj1" fmla="val 0"/>
                <a:gd name="adj2" fmla="val 12467"/>
              </a:avLst>
            </a:prstGeom>
            <a:solidFill>
              <a:srgbClr val="0195A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5400" b="1">
                  <a:latin typeface="Tahoma" panose="020B0604030504040204" pitchFamily="34" charset="0"/>
                  <a:ea typeface="Open Sans Extrabold" panose="020B0906030804020204" pitchFamily="34" charset="0"/>
                  <a:cs typeface="Tahoma" panose="020B0604030504040204" pitchFamily="34" charset="0"/>
                </a:rPr>
                <a:t>D</a:t>
              </a:r>
              <a:endParaRPr lang="en-US" sz="5400" b="1" dirty="0">
                <a:latin typeface="Tahoma" panose="020B0604030504040204" pitchFamily="34" charset="0"/>
                <a:ea typeface="Open Sans Extrabold" panose="020B0906030804020204" pitchFamily="34" charset="0"/>
                <a:cs typeface="Tahoma" panose="020B0604030504040204" pitchFamily="34" charset="0"/>
              </a:endParaRPr>
            </a:p>
          </p:txBody>
        </p:sp>
      </p:grpSp>
      <p:grpSp>
        <p:nvGrpSpPr>
          <p:cNvPr id="31" name="Đáp án C"/>
          <p:cNvGrpSpPr/>
          <p:nvPr/>
        </p:nvGrpSpPr>
        <p:grpSpPr>
          <a:xfrm>
            <a:off x="11209931" y="5118725"/>
            <a:ext cx="361946" cy="787400"/>
            <a:chOff x="5549904" y="2946400"/>
            <a:chExt cx="361946" cy="787400"/>
          </a:xfrm>
        </p:grpSpPr>
        <p:sp>
          <p:nvSpPr>
            <p:cNvPr id="34" name="V 2"/>
            <p:cNvSpPr/>
            <p:nvPr/>
          </p:nvSpPr>
          <p:spPr>
            <a:xfrm rot="5400000" flipV="1">
              <a:off x="5337177" y="3159127"/>
              <a:ext cx="787400" cy="361946"/>
            </a:xfrm>
            <a:prstGeom prst="round2SameRect">
              <a:avLst>
                <a:gd name="adj1" fmla="val 0"/>
                <a:gd name="adj2" fmla="val 12467"/>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 rtlCol="0" anchor="ctr"/>
            <a:lstStyle/>
            <a:p>
              <a:pPr algn="ctr"/>
              <a:endParaRPr lang="en-US" sz="1600"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08947" y="3218170"/>
              <a:ext cx="243861" cy="243861"/>
            </a:xfrm>
            <a:prstGeom prst="rect">
              <a:avLst/>
            </a:prstGeom>
          </p:spPr>
        </p:pic>
      </p:grpSp>
      <p:grpSp>
        <p:nvGrpSpPr>
          <p:cNvPr id="66" name="btn 4">
            <a:extLst>
              <a:ext uri="{FF2B5EF4-FFF2-40B4-BE49-F238E27FC236}">
                <a16:creationId xmlns:a16="http://schemas.microsoft.com/office/drawing/2014/main" id="{DCCBE314-0065-4726-B40A-B2120588DB29}"/>
              </a:ext>
            </a:extLst>
          </p:cNvPr>
          <p:cNvGrpSpPr/>
          <p:nvPr/>
        </p:nvGrpSpPr>
        <p:grpSpPr>
          <a:xfrm>
            <a:off x="625476" y="4032564"/>
            <a:ext cx="10945422" cy="787401"/>
            <a:chOff x="6280150" y="3289300"/>
            <a:chExt cx="5283200" cy="787401"/>
          </a:xfrm>
        </p:grpSpPr>
        <p:sp>
          <p:nvSpPr>
            <p:cNvPr id="67" name="bg 6">
              <a:extLst>
                <a:ext uri="{FF2B5EF4-FFF2-40B4-BE49-F238E27FC236}">
                  <a16:creationId xmlns:a16="http://schemas.microsoft.com/office/drawing/2014/main" id="{C5E758E4-D8A6-4046-AEB6-83F24D2B6EFD}"/>
                </a:ext>
              </a:extLst>
            </p:cNvPr>
            <p:cNvSpPr/>
            <p:nvPr/>
          </p:nvSpPr>
          <p:spPr>
            <a:xfrm>
              <a:off x="6280150" y="3289300"/>
              <a:ext cx="5283200" cy="787400"/>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rtlCol="0" anchor="ctr"/>
            <a:lstStyle/>
            <a:p>
              <a:r>
                <a:rPr lang="vi-VN" sz="2800">
                  <a:solidFill>
                    <a:schemeClr val="bg2"/>
                  </a:solidFill>
                  <a:latin typeface="Tahoma" panose="020B0604030504040204" pitchFamily="34" charset="0"/>
                  <a:ea typeface="Open Sans Light" panose="020B0306030504020204" pitchFamily="34" charset="0"/>
                  <a:cs typeface="Tahoma" panose="020B0604030504040204" pitchFamily="34" charset="0"/>
                </a:rPr>
                <a:t>Ngài là con người</a:t>
              </a:r>
              <a:endParaRPr lang="en-US" sz="2800" dirty="0">
                <a:solidFill>
                  <a:schemeClr val="bg2"/>
                </a:solidFill>
                <a:latin typeface="Tahoma" panose="020B0604030504040204" pitchFamily="34" charset="0"/>
                <a:ea typeface="Open Sans Light" panose="020B0306030504020204" pitchFamily="34" charset="0"/>
                <a:cs typeface="Tahoma" panose="020B0604030504040204" pitchFamily="34" charset="0"/>
              </a:endParaRPr>
            </a:p>
          </p:txBody>
        </p:sp>
        <p:sp>
          <p:nvSpPr>
            <p:cNvPr id="79" name="D">
              <a:extLst>
                <a:ext uri="{FF2B5EF4-FFF2-40B4-BE49-F238E27FC236}">
                  <a16:creationId xmlns:a16="http://schemas.microsoft.com/office/drawing/2014/main" id="{70EC1437-53FC-4FBF-A3E8-F2CA4CF8FA68}"/>
                </a:ext>
              </a:extLst>
            </p:cNvPr>
            <p:cNvSpPr/>
            <p:nvPr/>
          </p:nvSpPr>
          <p:spPr>
            <a:xfrm rot="5400000">
              <a:off x="6020720" y="3548731"/>
              <a:ext cx="787400" cy="268539"/>
            </a:xfrm>
            <a:prstGeom prst="round2SameRect">
              <a:avLst>
                <a:gd name="adj1" fmla="val 0"/>
                <a:gd name="adj2" fmla="val 12467"/>
              </a:avLst>
            </a:prstGeom>
            <a:solidFill>
              <a:srgbClr val="0195A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5400" b="1">
                  <a:latin typeface="Tahoma" panose="020B0604030504040204" pitchFamily="34" charset="0"/>
                  <a:ea typeface="Open Sans Extrabold" panose="020B0906030804020204" pitchFamily="34" charset="0"/>
                  <a:cs typeface="Tahoma" panose="020B0604030504040204" pitchFamily="34" charset="0"/>
                </a:rPr>
                <a:t>C</a:t>
              </a:r>
              <a:endParaRPr lang="en-US" sz="5400" b="1" dirty="0">
                <a:latin typeface="Tahoma" panose="020B0604030504040204" pitchFamily="34" charset="0"/>
                <a:ea typeface="Open Sans Extrabold" panose="020B0906030804020204" pitchFamily="34" charset="0"/>
                <a:cs typeface="Tahoma" panose="020B0604030504040204" pitchFamily="34" charset="0"/>
              </a:endParaRPr>
            </a:p>
          </p:txBody>
        </p:sp>
      </p:grpSp>
      <p:grpSp>
        <p:nvGrpSpPr>
          <p:cNvPr id="80" name="Đáp án D">
            <a:extLst>
              <a:ext uri="{FF2B5EF4-FFF2-40B4-BE49-F238E27FC236}">
                <a16:creationId xmlns:a16="http://schemas.microsoft.com/office/drawing/2014/main" id="{36527A04-D654-4092-A404-2EA9D1A28198}"/>
              </a:ext>
            </a:extLst>
          </p:cNvPr>
          <p:cNvGrpSpPr/>
          <p:nvPr/>
        </p:nvGrpSpPr>
        <p:grpSpPr>
          <a:xfrm>
            <a:off x="11205778" y="4032564"/>
            <a:ext cx="361946" cy="787400"/>
            <a:chOff x="11201404" y="2946400"/>
            <a:chExt cx="361946" cy="787400"/>
          </a:xfrm>
        </p:grpSpPr>
        <p:sp>
          <p:nvSpPr>
            <p:cNvPr id="81" name="V 6">
              <a:extLst>
                <a:ext uri="{FF2B5EF4-FFF2-40B4-BE49-F238E27FC236}">
                  <a16:creationId xmlns:a16="http://schemas.microsoft.com/office/drawing/2014/main" id="{2BF90F1E-CC9A-499E-8CB1-C552D3CE275C}"/>
                </a:ext>
              </a:extLst>
            </p:cNvPr>
            <p:cNvSpPr/>
            <p:nvPr/>
          </p:nvSpPr>
          <p:spPr>
            <a:xfrm rot="5400000" flipV="1">
              <a:off x="10988677" y="3159127"/>
              <a:ext cx="787400" cy="361946"/>
            </a:xfrm>
            <a:prstGeom prst="round2SameRect">
              <a:avLst>
                <a:gd name="adj1" fmla="val 0"/>
                <a:gd name="adj2" fmla="val 12467"/>
              </a:avLst>
            </a:prstGeom>
            <a:solidFill>
              <a:srgbClr val="FD3D3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sz="1600"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pic>
          <p:nvPicPr>
            <p:cNvPr id="82" name="Picture 81">
              <a:extLst>
                <a:ext uri="{FF2B5EF4-FFF2-40B4-BE49-F238E27FC236}">
                  <a16:creationId xmlns:a16="http://schemas.microsoft.com/office/drawing/2014/main" id="{A139E67E-7769-4F32-937E-817DAD0E063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86895" y="3244618"/>
              <a:ext cx="190963" cy="190963"/>
            </a:xfrm>
            <a:prstGeom prst="rect">
              <a:avLst/>
            </a:prstGeom>
          </p:spPr>
        </p:pic>
      </p:grpSp>
      <p:sp>
        <p:nvSpPr>
          <p:cNvPr id="29" name="bg title"/>
          <p:cNvSpPr/>
          <p:nvPr/>
        </p:nvSpPr>
        <p:spPr>
          <a:xfrm>
            <a:off x="0" y="0"/>
            <a:ext cx="12192000" cy="1473200"/>
          </a:xfrm>
          <a:prstGeom prst="rect">
            <a:avLst/>
          </a:prstGeom>
          <a:solidFill>
            <a:srgbClr val="0195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a:latin typeface="Tahoma" panose="020B0604030504040204" pitchFamily="34" charset="0"/>
                <a:cs typeface="Tahoma" panose="020B0604030504040204" pitchFamily="34" charset="0"/>
              </a:rPr>
              <a:t>3. Chúa Jesus chiến thắng cám dỗ là do...?</a:t>
            </a:r>
            <a:endParaRPr lang="en-US" sz="3600" dirty="0">
              <a:latin typeface="Tahoma" panose="020B0604030504040204" pitchFamily="34" charset="0"/>
              <a:ea typeface="Open Sans Light" panose="020B0306030504020204" pitchFamily="34" charset="0"/>
              <a:cs typeface="Tahoma" panose="020B0604030504040204" pitchFamily="34" charset="0"/>
            </a:endParaRPr>
          </a:p>
        </p:txBody>
      </p:sp>
      <p:grpSp>
        <p:nvGrpSpPr>
          <p:cNvPr id="3" name="btn 1"/>
          <p:cNvGrpSpPr/>
          <p:nvPr/>
        </p:nvGrpSpPr>
        <p:grpSpPr>
          <a:xfrm>
            <a:off x="628650" y="1904997"/>
            <a:ext cx="10945422" cy="787401"/>
            <a:chOff x="628650" y="2247897"/>
            <a:chExt cx="5283200" cy="787401"/>
          </a:xfrm>
        </p:grpSpPr>
        <p:sp>
          <p:nvSpPr>
            <p:cNvPr id="2" name="bg 1"/>
            <p:cNvSpPr/>
            <p:nvPr/>
          </p:nvSpPr>
          <p:spPr>
            <a:xfrm>
              <a:off x="628650" y="2247897"/>
              <a:ext cx="5283200" cy="787400"/>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rtlCol="0" anchor="ctr"/>
            <a:lstStyle/>
            <a:p>
              <a:r>
                <a:rPr lang="en-US" sz="2800">
                  <a:solidFill>
                    <a:schemeClr val="bg2"/>
                  </a:solidFill>
                  <a:latin typeface="Tahoma" panose="020B0604030504040204" pitchFamily="34" charset="0"/>
                  <a:ea typeface="Open Sans Light" panose="020B0306030504020204" pitchFamily="34" charset="0"/>
                  <a:cs typeface="Tahoma" panose="020B0604030504040204" pitchFamily="34" charset="0"/>
                </a:rPr>
                <a:t>Ngài là Thiên Chúa</a:t>
              </a:r>
              <a:endParaRPr lang="en-US" sz="2800" dirty="0">
                <a:solidFill>
                  <a:schemeClr val="bg2"/>
                </a:solidFill>
                <a:latin typeface="Tahoma" panose="020B0604030504040204" pitchFamily="34" charset="0"/>
                <a:ea typeface="Open Sans Light" panose="020B0306030504020204" pitchFamily="34" charset="0"/>
                <a:cs typeface="Tahoma" panose="020B0604030504040204" pitchFamily="34" charset="0"/>
              </a:endParaRPr>
            </a:p>
          </p:txBody>
        </p:sp>
        <p:sp>
          <p:nvSpPr>
            <p:cNvPr id="19" name="A"/>
            <p:cNvSpPr/>
            <p:nvPr/>
          </p:nvSpPr>
          <p:spPr>
            <a:xfrm rot="5400000">
              <a:off x="368454" y="2508095"/>
              <a:ext cx="787400" cy="267006"/>
            </a:xfrm>
            <a:prstGeom prst="round2SameRect">
              <a:avLst>
                <a:gd name="adj1" fmla="val 0"/>
                <a:gd name="adj2" fmla="val 12467"/>
              </a:avLst>
            </a:prstGeom>
            <a:solidFill>
              <a:srgbClr val="0195A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5400" b="1" dirty="0">
                  <a:latin typeface="Tahoma" panose="020B0604030504040204" pitchFamily="34" charset="0"/>
                  <a:ea typeface="Open Sans Extrabold" panose="020B0906030804020204" pitchFamily="34" charset="0"/>
                  <a:cs typeface="Tahoma" panose="020B0604030504040204" pitchFamily="34" charset="0"/>
                </a:rPr>
                <a:t>A</a:t>
              </a:r>
            </a:p>
          </p:txBody>
        </p:sp>
      </p:grpSp>
      <p:grpSp>
        <p:nvGrpSpPr>
          <p:cNvPr id="4" name="btn 2"/>
          <p:cNvGrpSpPr/>
          <p:nvPr/>
        </p:nvGrpSpPr>
        <p:grpSpPr>
          <a:xfrm>
            <a:off x="628650" y="2946400"/>
            <a:ext cx="10945422" cy="787401"/>
            <a:chOff x="628650" y="3289300"/>
            <a:chExt cx="5283200" cy="787401"/>
          </a:xfrm>
        </p:grpSpPr>
        <p:sp>
          <p:nvSpPr>
            <p:cNvPr id="49" name="bg 2"/>
            <p:cNvSpPr/>
            <p:nvPr/>
          </p:nvSpPr>
          <p:spPr>
            <a:xfrm>
              <a:off x="628650" y="3289300"/>
              <a:ext cx="5283200" cy="787400"/>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rtlCol="0" anchor="ctr"/>
            <a:lstStyle/>
            <a:p>
              <a:r>
                <a:rPr lang="en-US" sz="2800">
                  <a:solidFill>
                    <a:schemeClr val="bg2"/>
                  </a:solidFill>
                  <a:latin typeface="Tahoma" panose="020B0604030504040204" pitchFamily="34" charset="0"/>
                  <a:ea typeface="Open Sans Light" panose="020B0306030504020204" pitchFamily="34" charset="0"/>
                  <a:cs typeface="Tahoma" panose="020B0604030504040204" pitchFamily="34" charset="0"/>
                </a:rPr>
                <a:t>Ngài dùng quyền phép</a:t>
              </a:r>
              <a:endParaRPr lang="en-US" sz="2800" dirty="0">
                <a:solidFill>
                  <a:schemeClr val="bg2"/>
                </a:solidFill>
                <a:latin typeface="Tahoma" panose="020B0604030504040204" pitchFamily="34" charset="0"/>
                <a:ea typeface="Open Sans Light" panose="020B0306030504020204" pitchFamily="34" charset="0"/>
                <a:cs typeface="Tahoma" panose="020B0604030504040204" pitchFamily="34" charset="0"/>
              </a:endParaRPr>
            </a:p>
          </p:txBody>
        </p:sp>
        <p:sp>
          <p:nvSpPr>
            <p:cNvPr id="20" name="B"/>
            <p:cNvSpPr/>
            <p:nvPr/>
          </p:nvSpPr>
          <p:spPr>
            <a:xfrm rot="5400000">
              <a:off x="368454" y="3549497"/>
              <a:ext cx="787400" cy="267007"/>
            </a:xfrm>
            <a:prstGeom prst="round2SameRect">
              <a:avLst>
                <a:gd name="adj1" fmla="val 0"/>
                <a:gd name="adj2" fmla="val 12467"/>
              </a:avLst>
            </a:prstGeom>
            <a:solidFill>
              <a:srgbClr val="0195A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5400" b="1" dirty="0">
                  <a:latin typeface="Tahoma" panose="020B0604030504040204" pitchFamily="34" charset="0"/>
                  <a:ea typeface="Open Sans Extrabold" panose="020B0906030804020204" pitchFamily="34" charset="0"/>
                  <a:cs typeface="Tahoma" panose="020B0604030504040204" pitchFamily="34" charset="0"/>
                </a:rPr>
                <a:t>B</a:t>
              </a:r>
            </a:p>
          </p:txBody>
        </p:sp>
      </p:grpSp>
      <p:sp>
        <p:nvSpPr>
          <p:cNvPr id="21" name="Notification"/>
          <p:cNvSpPr/>
          <p:nvPr/>
        </p:nvSpPr>
        <p:spPr>
          <a:xfrm>
            <a:off x="3575050" y="3227364"/>
            <a:ext cx="5041900" cy="129899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Tahoma" panose="020B0604030504040204" pitchFamily="34" charset="0"/>
                <a:ea typeface="Open Sans Light" panose="020B0306030504020204" pitchFamily="34" charset="0"/>
                <a:cs typeface="Tahoma" panose="020B0604030504040204" pitchFamily="34" charset="0"/>
              </a:rPr>
              <a:t>CHÍNH XÁC</a:t>
            </a:r>
          </a:p>
          <a:p>
            <a:pPr algn="ctr"/>
            <a:r>
              <a:rPr lang="en-US" sz="3200">
                <a:latin typeface="Tahoma" panose="020B0604030504040204" pitchFamily="34" charset="0"/>
                <a:ea typeface="Open Sans Light" panose="020B0306030504020204" pitchFamily="34" charset="0"/>
                <a:cs typeface="Tahoma" panose="020B0604030504040204" pitchFamily="34" charset="0"/>
              </a:rPr>
              <a:t>Ma-thi-ơ 4 câu 4,7,10</a:t>
            </a:r>
            <a:endParaRPr lang="en-US" sz="3200" dirty="0">
              <a:latin typeface="Tahoma" panose="020B0604030504040204" pitchFamily="34" charset="0"/>
              <a:ea typeface="Open Sans Light" panose="020B0306030504020204" pitchFamily="34" charset="0"/>
              <a:cs typeface="Tahoma" panose="020B0604030504040204" pitchFamily="34" charset="0"/>
            </a:endParaRPr>
          </a:p>
        </p:txBody>
      </p:sp>
      <p:grpSp>
        <p:nvGrpSpPr>
          <p:cNvPr id="10" name="Đáp án A"/>
          <p:cNvGrpSpPr/>
          <p:nvPr/>
        </p:nvGrpSpPr>
        <p:grpSpPr>
          <a:xfrm>
            <a:off x="11208952" y="1904997"/>
            <a:ext cx="361946" cy="787400"/>
            <a:chOff x="5549904" y="1904997"/>
            <a:chExt cx="361946" cy="787400"/>
          </a:xfrm>
        </p:grpSpPr>
        <p:sp>
          <p:nvSpPr>
            <p:cNvPr id="27" name="V 1"/>
            <p:cNvSpPr/>
            <p:nvPr/>
          </p:nvSpPr>
          <p:spPr>
            <a:xfrm rot="5400000" flipV="1">
              <a:off x="5337177" y="2117724"/>
              <a:ext cx="787400" cy="361946"/>
            </a:xfrm>
            <a:prstGeom prst="round2SameRect">
              <a:avLst>
                <a:gd name="adj1" fmla="val 0"/>
                <a:gd name="adj2" fmla="val 12467"/>
              </a:avLst>
            </a:prstGeom>
            <a:solidFill>
              <a:srgbClr val="FD3D3D"/>
            </a:solidFill>
            <a:ln>
              <a:noFill/>
            </a:ln>
          </p:spPr>
          <p:style>
            <a:lnRef idx="0">
              <a:scrgbClr r="0" g="0" b="0"/>
            </a:lnRef>
            <a:fillRef idx="0">
              <a:scrgbClr r="0" g="0" b="0"/>
            </a:fillRef>
            <a:effectRef idx="0">
              <a:scrgbClr r="0" g="0" b="0"/>
            </a:effectRef>
            <a:fontRef idx="minor">
              <a:schemeClr val="lt1"/>
            </a:fontRef>
          </p:style>
          <p:txBody>
            <a:bodyPr vert="vert" rtlCol="0" anchor="ctr"/>
            <a:lstStyle/>
            <a:p>
              <a:pPr algn="ctr"/>
              <a:endParaRPr lang="en-US" sz="1600"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35396" y="2203215"/>
              <a:ext cx="190963" cy="190963"/>
            </a:xfrm>
            <a:prstGeom prst="rect">
              <a:avLst/>
            </a:prstGeom>
          </p:spPr>
        </p:pic>
      </p:grpSp>
      <p:grpSp>
        <p:nvGrpSpPr>
          <p:cNvPr id="12" name="Đáp án B"/>
          <p:cNvGrpSpPr/>
          <p:nvPr/>
        </p:nvGrpSpPr>
        <p:grpSpPr>
          <a:xfrm>
            <a:off x="11205778" y="2947020"/>
            <a:ext cx="361946" cy="787400"/>
            <a:chOff x="11201404" y="1905000"/>
            <a:chExt cx="361946" cy="787400"/>
          </a:xfrm>
        </p:grpSpPr>
        <p:sp>
          <p:nvSpPr>
            <p:cNvPr id="32" name="V 5"/>
            <p:cNvSpPr/>
            <p:nvPr/>
          </p:nvSpPr>
          <p:spPr>
            <a:xfrm rot="5400000" flipV="1">
              <a:off x="10988677" y="2117727"/>
              <a:ext cx="787400" cy="361946"/>
            </a:xfrm>
            <a:prstGeom prst="round2SameRect">
              <a:avLst>
                <a:gd name="adj1" fmla="val 0"/>
                <a:gd name="adj2" fmla="val 12467"/>
              </a:avLst>
            </a:prstGeom>
            <a:solidFill>
              <a:srgbClr val="FD3D3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sz="1600"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86895" y="2229664"/>
              <a:ext cx="190963" cy="190963"/>
            </a:xfrm>
            <a:prstGeom prst="rect">
              <a:avLst/>
            </a:prstGeom>
          </p:spPr>
        </p:pic>
      </p:grpSp>
      <p:sp>
        <p:nvSpPr>
          <p:cNvPr id="68" name="Oval 74">
            <a:extLst>
              <a:ext uri="{FF2B5EF4-FFF2-40B4-BE49-F238E27FC236}">
                <a16:creationId xmlns:a16="http://schemas.microsoft.com/office/drawing/2014/main" id="{6294F1D4-79BD-4B8F-A6C9-DEF79862BA5B}"/>
              </a:ext>
            </a:extLst>
          </p:cNvPr>
          <p:cNvSpPr/>
          <p:nvPr/>
        </p:nvSpPr>
        <p:spPr>
          <a:xfrm>
            <a:off x="230419" y="5906130"/>
            <a:ext cx="796460" cy="7964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cs typeface="Tahoma" panose="020B0604030504040204" pitchFamily="34" charset="0"/>
            </a:endParaRPr>
          </a:p>
        </p:txBody>
      </p:sp>
      <p:sp>
        <p:nvSpPr>
          <p:cNvPr id="69" name="Circle: Hollow 11">
            <a:extLst>
              <a:ext uri="{FF2B5EF4-FFF2-40B4-BE49-F238E27FC236}">
                <a16:creationId xmlns:a16="http://schemas.microsoft.com/office/drawing/2014/main" id="{CEDAD542-87E3-445E-A172-F51FCCB85DB4}"/>
              </a:ext>
            </a:extLst>
          </p:cNvPr>
          <p:cNvSpPr/>
          <p:nvPr/>
        </p:nvSpPr>
        <p:spPr>
          <a:xfrm>
            <a:off x="268243" y="5943954"/>
            <a:ext cx="720812" cy="720812"/>
          </a:xfrm>
          <a:prstGeom prst="donut">
            <a:avLst>
              <a:gd name="adj" fmla="val 2970"/>
            </a:avLst>
          </a:prstGeom>
          <a:solidFill>
            <a:srgbClr val="008A9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cs typeface="Tahoma" panose="020B0604030504040204" pitchFamily="34" charset="0"/>
            </a:endParaRPr>
          </a:p>
        </p:txBody>
      </p:sp>
      <p:sp>
        <p:nvSpPr>
          <p:cNvPr id="70" name="Circle: Hollow 12">
            <a:extLst>
              <a:ext uri="{FF2B5EF4-FFF2-40B4-BE49-F238E27FC236}">
                <a16:creationId xmlns:a16="http://schemas.microsoft.com/office/drawing/2014/main" id="{9A59A3D6-D17D-4812-8453-5464B7DF2F3C}"/>
              </a:ext>
            </a:extLst>
          </p:cNvPr>
          <p:cNvSpPr/>
          <p:nvPr/>
        </p:nvSpPr>
        <p:spPr>
          <a:xfrm>
            <a:off x="320012" y="5992859"/>
            <a:ext cx="617274" cy="617274"/>
          </a:xfrm>
          <a:prstGeom prst="donut">
            <a:avLst>
              <a:gd name="adj" fmla="val 1847"/>
            </a:avLst>
          </a:prstGeom>
          <a:solidFill>
            <a:srgbClr val="008A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cs typeface="Tahoma" panose="020B0604030504040204" pitchFamily="34" charset="0"/>
            </a:endParaRPr>
          </a:p>
        </p:txBody>
      </p:sp>
      <p:grpSp>
        <p:nvGrpSpPr>
          <p:cNvPr id="71" name="Group 77">
            <a:extLst>
              <a:ext uri="{FF2B5EF4-FFF2-40B4-BE49-F238E27FC236}">
                <a16:creationId xmlns:a16="http://schemas.microsoft.com/office/drawing/2014/main" id="{8BF1D0B1-21ED-443B-A103-B90A6EC53870}"/>
              </a:ext>
            </a:extLst>
          </p:cNvPr>
          <p:cNvGrpSpPr/>
          <p:nvPr/>
        </p:nvGrpSpPr>
        <p:grpSpPr>
          <a:xfrm>
            <a:off x="386783" y="6073946"/>
            <a:ext cx="483733" cy="460829"/>
            <a:chOff x="4398225" y="1842131"/>
            <a:chExt cx="3331483" cy="3173738"/>
          </a:xfrm>
        </p:grpSpPr>
        <p:sp>
          <p:nvSpPr>
            <p:cNvPr id="72" name="Circle: Hollow 49">
              <a:extLst>
                <a:ext uri="{FF2B5EF4-FFF2-40B4-BE49-F238E27FC236}">
                  <a16:creationId xmlns:a16="http://schemas.microsoft.com/office/drawing/2014/main" id="{371C04D4-657F-4651-AAA7-C4A00518CC99}"/>
                </a:ext>
              </a:extLst>
            </p:cNvPr>
            <p:cNvSpPr/>
            <p:nvPr/>
          </p:nvSpPr>
          <p:spPr>
            <a:xfrm>
              <a:off x="4500926" y="1842131"/>
              <a:ext cx="3173739" cy="3173738"/>
            </a:xfrm>
            <a:prstGeom prst="donut">
              <a:avLst>
                <a:gd name="adj" fmla="val 297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cs typeface="Tahoma" panose="020B0604030504040204" pitchFamily="34" charset="0"/>
              </a:endParaRPr>
            </a:p>
          </p:txBody>
        </p:sp>
        <p:sp>
          <p:nvSpPr>
            <p:cNvPr id="73" name="Oval 79">
              <a:extLst>
                <a:ext uri="{FF2B5EF4-FFF2-40B4-BE49-F238E27FC236}">
                  <a16:creationId xmlns:a16="http://schemas.microsoft.com/office/drawing/2014/main" id="{8A55B61F-8E96-4DC8-AAF6-1F91C4BE3951}"/>
                </a:ext>
              </a:extLst>
            </p:cNvPr>
            <p:cNvSpPr/>
            <p:nvPr/>
          </p:nvSpPr>
          <p:spPr>
            <a:xfrm>
              <a:off x="4398225" y="3278291"/>
              <a:ext cx="261973" cy="261973"/>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cs typeface="Tahoma" panose="020B0604030504040204" pitchFamily="34" charset="0"/>
              </a:endParaRPr>
            </a:p>
          </p:txBody>
        </p:sp>
        <p:sp>
          <p:nvSpPr>
            <p:cNvPr id="74" name="Oval 80">
              <a:extLst>
                <a:ext uri="{FF2B5EF4-FFF2-40B4-BE49-F238E27FC236}">
                  <a16:creationId xmlns:a16="http://schemas.microsoft.com/office/drawing/2014/main" id="{F3639E0F-AE0C-41AC-ADC7-B45C4900C871}"/>
                </a:ext>
              </a:extLst>
            </p:cNvPr>
            <p:cNvSpPr/>
            <p:nvPr/>
          </p:nvSpPr>
          <p:spPr>
            <a:xfrm>
              <a:off x="7467735" y="3278291"/>
              <a:ext cx="261973" cy="261973"/>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90000"/>
                  </a:schemeClr>
                </a:solidFill>
                <a:latin typeface="Tahoma" panose="020B0604030504040204" pitchFamily="34" charset="0"/>
                <a:cs typeface="Tahoma" panose="020B0604030504040204" pitchFamily="34" charset="0"/>
              </a:endParaRPr>
            </a:p>
          </p:txBody>
        </p:sp>
      </p:grpSp>
      <p:sp>
        <p:nvSpPr>
          <p:cNvPr id="75" name="30">
            <a:extLst>
              <a:ext uri="{FF2B5EF4-FFF2-40B4-BE49-F238E27FC236}">
                <a16:creationId xmlns:a16="http://schemas.microsoft.com/office/drawing/2014/main" id="{619698B3-F1AA-44F2-80B1-8425F3566E91}"/>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30</a:t>
            </a:r>
          </a:p>
        </p:txBody>
      </p:sp>
      <p:sp>
        <p:nvSpPr>
          <p:cNvPr id="76" name="29">
            <a:extLst>
              <a:ext uri="{FF2B5EF4-FFF2-40B4-BE49-F238E27FC236}">
                <a16:creationId xmlns:a16="http://schemas.microsoft.com/office/drawing/2014/main" id="{6A4A719B-1679-4917-A1FA-FF5770C394A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29</a:t>
            </a:r>
          </a:p>
        </p:txBody>
      </p:sp>
      <p:sp>
        <p:nvSpPr>
          <p:cNvPr id="77" name="28">
            <a:extLst>
              <a:ext uri="{FF2B5EF4-FFF2-40B4-BE49-F238E27FC236}">
                <a16:creationId xmlns:a16="http://schemas.microsoft.com/office/drawing/2014/main" id="{1148FC1D-0C58-4E1A-81A6-3624F04974D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28</a:t>
            </a:r>
          </a:p>
        </p:txBody>
      </p:sp>
      <p:sp>
        <p:nvSpPr>
          <p:cNvPr id="78" name="27">
            <a:extLst>
              <a:ext uri="{FF2B5EF4-FFF2-40B4-BE49-F238E27FC236}">
                <a16:creationId xmlns:a16="http://schemas.microsoft.com/office/drawing/2014/main" id="{A99B2BD1-D17F-44B3-88F5-EDC5062EB46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27</a:t>
            </a:r>
          </a:p>
        </p:txBody>
      </p:sp>
      <p:sp>
        <p:nvSpPr>
          <p:cNvPr id="118" name="26">
            <a:extLst>
              <a:ext uri="{FF2B5EF4-FFF2-40B4-BE49-F238E27FC236}">
                <a16:creationId xmlns:a16="http://schemas.microsoft.com/office/drawing/2014/main" id="{5AEBC5D9-1C0C-42A4-BE7F-34EC4B7B473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26</a:t>
            </a:r>
          </a:p>
        </p:txBody>
      </p:sp>
      <p:sp>
        <p:nvSpPr>
          <p:cNvPr id="119" name="25">
            <a:extLst>
              <a:ext uri="{FF2B5EF4-FFF2-40B4-BE49-F238E27FC236}">
                <a16:creationId xmlns:a16="http://schemas.microsoft.com/office/drawing/2014/main" id="{6C87F3CB-B8AE-4F7A-920D-31AD97A4A0BF}"/>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25</a:t>
            </a:r>
          </a:p>
        </p:txBody>
      </p:sp>
      <p:sp>
        <p:nvSpPr>
          <p:cNvPr id="120" name="24">
            <a:extLst>
              <a:ext uri="{FF2B5EF4-FFF2-40B4-BE49-F238E27FC236}">
                <a16:creationId xmlns:a16="http://schemas.microsoft.com/office/drawing/2014/main" id="{C1973083-A0E8-4F71-9949-087B0BFBEA86}"/>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24</a:t>
            </a:r>
          </a:p>
        </p:txBody>
      </p:sp>
      <p:sp>
        <p:nvSpPr>
          <p:cNvPr id="121" name="23">
            <a:extLst>
              <a:ext uri="{FF2B5EF4-FFF2-40B4-BE49-F238E27FC236}">
                <a16:creationId xmlns:a16="http://schemas.microsoft.com/office/drawing/2014/main" id="{86E83A2B-ED61-492E-B0CD-A1B738955C7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23</a:t>
            </a:r>
          </a:p>
        </p:txBody>
      </p:sp>
      <p:sp>
        <p:nvSpPr>
          <p:cNvPr id="122" name="22">
            <a:extLst>
              <a:ext uri="{FF2B5EF4-FFF2-40B4-BE49-F238E27FC236}">
                <a16:creationId xmlns:a16="http://schemas.microsoft.com/office/drawing/2014/main" id="{57AA6F2E-EA36-4AB4-A8E1-ED3548729D88}"/>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22</a:t>
            </a:r>
          </a:p>
        </p:txBody>
      </p:sp>
      <p:sp>
        <p:nvSpPr>
          <p:cNvPr id="123" name="21">
            <a:extLst>
              <a:ext uri="{FF2B5EF4-FFF2-40B4-BE49-F238E27FC236}">
                <a16:creationId xmlns:a16="http://schemas.microsoft.com/office/drawing/2014/main" id="{744DE338-DA6E-4E17-AE79-9C5ED598CA4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21</a:t>
            </a:r>
          </a:p>
        </p:txBody>
      </p:sp>
      <p:sp>
        <p:nvSpPr>
          <p:cNvPr id="124" name="20">
            <a:extLst>
              <a:ext uri="{FF2B5EF4-FFF2-40B4-BE49-F238E27FC236}">
                <a16:creationId xmlns:a16="http://schemas.microsoft.com/office/drawing/2014/main" id="{000D38D0-BD58-446A-8E9F-EB599A6B0F00}"/>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20</a:t>
            </a:r>
          </a:p>
        </p:txBody>
      </p:sp>
      <p:sp>
        <p:nvSpPr>
          <p:cNvPr id="125" name="19">
            <a:extLst>
              <a:ext uri="{FF2B5EF4-FFF2-40B4-BE49-F238E27FC236}">
                <a16:creationId xmlns:a16="http://schemas.microsoft.com/office/drawing/2014/main" id="{6F4AB34E-0B4A-425F-84A6-80CF995E9428}"/>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19</a:t>
            </a:r>
          </a:p>
        </p:txBody>
      </p:sp>
      <p:sp>
        <p:nvSpPr>
          <p:cNvPr id="126" name="18">
            <a:extLst>
              <a:ext uri="{FF2B5EF4-FFF2-40B4-BE49-F238E27FC236}">
                <a16:creationId xmlns:a16="http://schemas.microsoft.com/office/drawing/2014/main" id="{3C0AEB1A-02D8-41CD-B2BB-D9BB761275A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18</a:t>
            </a:r>
          </a:p>
        </p:txBody>
      </p:sp>
      <p:sp>
        <p:nvSpPr>
          <p:cNvPr id="127" name="17">
            <a:extLst>
              <a:ext uri="{FF2B5EF4-FFF2-40B4-BE49-F238E27FC236}">
                <a16:creationId xmlns:a16="http://schemas.microsoft.com/office/drawing/2014/main" id="{21752047-AE64-4015-A7FD-0668136C9143}"/>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17</a:t>
            </a:r>
          </a:p>
        </p:txBody>
      </p:sp>
      <p:sp>
        <p:nvSpPr>
          <p:cNvPr id="128" name="16">
            <a:extLst>
              <a:ext uri="{FF2B5EF4-FFF2-40B4-BE49-F238E27FC236}">
                <a16:creationId xmlns:a16="http://schemas.microsoft.com/office/drawing/2014/main" id="{3AAA5434-B362-4080-9C2D-3A1049199307}"/>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16</a:t>
            </a:r>
          </a:p>
        </p:txBody>
      </p:sp>
      <p:sp>
        <p:nvSpPr>
          <p:cNvPr id="129" name="15">
            <a:extLst>
              <a:ext uri="{FF2B5EF4-FFF2-40B4-BE49-F238E27FC236}">
                <a16:creationId xmlns:a16="http://schemas.microsoft.com/office/drawing/2014/main" id="{BB37AFEF-B273-4842-8D92-394449A09306}"/>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15</a:t>
            </a:r>
          </a:p>
        </p:txBody>
      </p:sp>
      <p:sp>
        <p:nvSpPr>
          <p:cNvPr id="130" name="14">
            <a:extLst>
              <a:ext uri="{FF2B5EF4-FFF2-40B4-BE49-F238E27FC236}">
                <a16:creationId xmlns:a16="http://schemas.microsoft.com/office/drawing/2014/main" id="{9C3A24EC-B6B2-4C89-83D4-376315C99BF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14</a:t>
            </a:r>
          </a:p>
        </p:txBody>
      </p:sp>
      <p:sp>
        <p:nvSpPr>
          <p:cNvPr id="131" name="13">
            <a:extLst>
              <a:ext uri="{FF2B5EF4-FFF2-40B4-BE49-F238E27FC236}">
                <a16:creationId xmlns:a16="http://schemas.microsoft.com/office/drawing/2014/main" id="{EBD81002-2E20-4449-BA8B-885A2821B981}"/>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13</a:t>
            </a:r>
          </a:p>
        </p:txBody>
      </p:sp>
      <p:sp>
        <p:nvSpPr>
          <p:cNvPr id="132" name="12">
            <a:extLst>
              <a:ext uri="{FF2B5EF4-FFF2-40B4-BE49-F238E27FC236}">
                <a16:creationId xmlns:a16="http://schemas.microsoft.com/office/drawing/2014/main" id="{523F7990-7C04-4630-B8A8-792673B98A3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12</a:t>
            </a:r>
          </a:p>
        </p:txBody>
      </p:sp>
      <p:sp>
        <p:nvSpPr>
          <p:cNvPr id="133" name="11">
            <a:extLst>
              <a:ext uri="{FF2B5EF4-FFF2-40B4-BE49-F238E27FC236}">
                <a16:creationId xmlns:a16="http://schemas.microsoft.com/office/drawing/2014/main" id="{189CDF9A-9ECF-4C3A-896E-7124C1D0CF96}"/>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11</a:t>
            </a:r>
          </a:p>
        </p:txBody>
      </p:sp>
      <p:sp>
        <p:nvSpPr>
          <p:cNvPr id="134" name="10">
            <a:extLst>
              <a:ext uri="{FF2B5EF4-FFF2-40B4-BE49-F238E27FC236}">
                <a16:creationId xmlns:a16="http://schemas.microsoft.com/office/drawing/2014/main" id="{DFBFD7B6-EF4A-4E75-8F16-209EB33A1032}"/>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10</a:t>
            </a:r>
          </a:p>
        </p:txBody>
      </p:sp>
      <p:sp>
        <p:nvSpPr>
          <p:cNvPr id="135" name="9">
            <a:extLst>
              <a:ext uri="{FF2B5EF4-FFF2-40B4-BE49-F238E27FC236}">
                <a16:creationId xmlns:a16="http://schemas.microsoft.com/office/drawing/2014/main" id="{4FF92557-EACC-4E53-9535-028A126C859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9</a:t>
            </a:r>
          </a:p>
        </p:txBody>
      </p:sp>
      <p:sp>
        <p:nvSpPr>
          <p:cNvPr id="136" name="8">
            <a:extLst>
              <a:ext uri="{FF2B5EF4-FFF2-40B4-BE49-F238E27FC236}">
                <a16:creationId xmlns:a16="http://schemas.microsoft.com/office/drawing/2014/main" id="{D09F4DE4-3132-49B6-8B82-3C230598896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8</a:t>
            </a:r>
          </a:p>
        </p:txBody>
      </p:sp>
      <p:sp>
        <p:nvSpPr>
          <p:cNvPr id="137" name="7">
            <a:extLst>
              <a:ext uri="{FF2B5EF4-FFF2-40B4-BE49-F238E27FC236}">
                <a16:creationId xmlns:a16="http://schemas.microsoft.com/office/drawing/2014/main" id="{4E34F1DA-0A95-4F87-AFC2-6FAE3DBC6F1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7</a:t>
            </a:r>
          </a:p>
        </p:txBody>
      </p:sp>
      <p:sp>
        <p:nvSpPr>
          <p:cNvPr id="138" name="6">
            <a:extLst>
              <a:ext uri="{FF2B5EF4-FFF2-40B4-BE49-F238E27FC236}">
                <a16:creationId xmlns:a16="http://schemas.microsoft.com/office/drawing/2014/main" id="{F4A24559-672C-4CF1-B6FB-32B3DBC1BD05}"/>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6</a:t>
            </a:r>
          </a:p>
        </p:txBody>
      </p:sp>
      <p:sp>
        <p:nvSpPr>
          <p:cNvPr id="139" name="5">
            <a:extLst>
              <a:ext uri="{FF2B5EF4-FFF2-40B4-BE49-F238E27FC236}">
                <a16:creationId xmlns:a16="http://schemas.microsoft.com/office/drawing/2014/main" id="{BD86B888-39A4-4C7C-A85F-E4265C5692D8}"/>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5</a:t>
            </a:r>
          </a:p>
        </p:txBody>
      </p:sp>
      <p:sp>
        <p:nvSpPr>
          <p:cNvPr id="140" name="4">
            <a:extLst>
              <a:ext uri="{FF2B5EF4-FFF2-40B4-BE49-F238E27FC236}">
                <a16:creationId xmlns:a16="http://schemas.microsoft.com/office/drawing/2014/main" id="{7B493982-2F38-4A3E-8269-D2B555979EC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4</a:t>
            </a:r>
          </a:p>
        </p:txBody>
      </p:sp>
      <p:sp>
        <p:nvSpPr>
          <p:cNvPr id="141" name="3">
            <a:extLst>
              <a:ext uri="{FF2B5EF4-FFF2-40B4-BE49-F238E27FC236}">
                <a16:creationId xmlns:a16="http://schemas.microsoft.com/office/drawing/2014/main" id="{5792912A-08D0-41C4-B7BA-2BFC259D8B6F}"/>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3</a:t>
            </a:r>
          </a:p>
        </p:txBody>
      </p:sp>
      <p:sp>
        <p:nvSpPr>
          <p:cNvPr id="142" name="2">
            <a:extLst>
              <a:ext uri="{FF2B5EF4-FFF2-40B4-BE49-F238E27FC236}">
                <a16:creationId xmlns:a16="http://schemas.microsoft.com/office/drawing/2014/main" id="{43B43925-C936-4E7F-B66A-979BF98211D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a:t>
            </a:r>
          </a:p>
        </p:txBody>
      </p:sp>
      <p:sp>
        <p:nvSpPr>
          <p:cNvPr id="143" name="1">
            <a:extLst>
              <a:ext uri="{FF2B5EF4-FFF2-40B4-BE49-F238E27FC236}">
                <a16:creationId xmlns:a16="http://schemas.microsoft.com/office/drawing/2014/main" id="{65EFFC4D-8572-4C49-B537-38DF956270CE}"/>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a:t>
            </a:r>
          </a:p>
        </p:txBody>
      </p:sp>
      <p:sp>
        <p:nvSpPr>
          <p:cNvPr id="144" name="Hết giờ">
            <a:extLst>
              <a:ext uri="{FF2B5EF4-FFF2-40B4-BE49-F238E27FC236}">
                <a16:creationId xmlns:a16="http://schemas.microsoft.com/office/drawing/2014/main" id="{0B438753-9321-499D-B5E5-4F9C5D373C7C}"/>
              </a:ext>
            </a:extLst>
          </p:cNvPr>
          <p:cNvSpPr txBox="1"/>
          <p:nvPr/>
        </p:nvSpPr>
        <p:spPr>
          <a:xfrm>
            <a:off x="364971" y="6088917"/>
            <a:ext cx="527357" cy="430887"/>
          </a:xfrm>
          <a:prstGeom prst="rect">
            <a:avLst/>
          </a:prstGeom>
          <a:noFill/>
        </p:spPr>
        <p:txBody>
          <a:bodyPr wrap="square" rtlCol="0">
            <a:spAutoFit/>
          </a:bodyPr>
          <a:lstStyle/>
          <a:p>
            <a:pPr algn="ctr"/>
            <a:r>
              <a:rPr lang="en-US" sz="1100" b="1" dirty="0">
                <a:solidFill>
                  <a:srgbClr val="ED3F00"/>
                </a:solidFill>
                <a:latin typeface="Tahoma" panose="020B0604030504040204" pitchFamily="34" charset="0"/>
                <a:cs typeface="Tahoma" panose="020B0604030504040204" pitchFamily="34" charset="0"/>
              </a:rPr>
              <a:t>HẾT</a:t>
            </a:r>
          </a:p>
          <a:p>
            <a:pPr algn="ctr"/>
            <a:r>
              <a:rPr lang="en-US" sz="1100" b="1" dirty="0">
                <a:solidFill>
                  <a:srgbClr val="ED3F00"/>
                </a:solidFill>
                <a:latin typeface="Tahoma" panose="020B0604030504040204" pitchFamily="34" charset="0"/>
                <a:cs typeface="Tahoma" panose="020B0604030504040204" pitchFamily="34" charset="0"/>
              </a:rPr>
              <a:t>GIỜ</a:t>
            </a:r>
          </a:p>
        </p:txBody>
      </p:sp>
    </p:spTree>
    <p:extLst>
      <p:ext uri="{BB962C8B-B14F-4D97-AF65-F5344CB8AC3E}">
        <p14:creationId xmlns:p14="http://schemas.microsoft.com/office/powerpoint/2010/main" val="1618414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50"/>
                                        <p:tgtEl>
                                          <p:spTgt spid="3"/>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250"/>
                                        <p:tgtEl>
                                          <p:spTgt spid="4"/>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wipe(left)">
                                      <p:cBhvr>
                                        <p:cTn id="19" dur="250"/>
                                        <p:tgtEl>
                                          <p:spTgt spid="66"/>
                                        </p:tgtEl>
                                      </p:cBhvr>
                                    </p:animEffect>
                                  </p:childTnLst>
                                </p:cTn>
                              </p:par>
                            </p:childTnLst>
                          </p:cTn>
                        </p:par>
                        <p:par>
                          <p:cTn id="20" fill="hold">
                            <p:stCondLst>
                              <p:cond delay="125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25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1000"/>
                                        <p:tgtEl>
                                          <p:spTgt spid="75"/>
                                        </p:tgtEl>
                                      </p:cBhvr>
                                    </p:animEffect>
                                    <p:set>
                                      <p:cBhvr>
                                        <p:cTn id="28" dur="1" fill="hold">
                                          <p:stCondLst>
                                            <p:cond delay="999"/>
                                          </p:stCondLst>
                                        </p:cTn>
                                        <p:tgtEl>
                                          <p:spTgt spid="75"/>
                                        </p:tgtEl>
                                        <p:attrNameLst>
                                          <p:attrName>style.visibility</p:attrName>
                                        </p:attrNameLst>
                                      </p:cBhvr>
                                      <p:to>
                                        <p:strVal val="hidden"/>
                                      </p:to>
                                    </p:set>
                                  </p:childTnLst>
                                </p:cTn>
                              </p:par>
                              <p:par>
                                <p:cTn id="29" presetID="1" presetClass="entr" presetSubtype="0" fill="hold" grpId="0" nodeType="withEffect">
                                  <p:stCondLst>
                                    <p:cond delay="1000"/>
                                  </p:stCondLst>
                                  <p:childTnLst>
                                    <p:set>
                                      <p:cBhvr>
                                        <p:cTn id="30" dur="1" fill="hold">
                                          <p:stCondLst>
                                            <p:cond delay="0"/>
                                          </p:stCondLst>
                                        </p:cTn>
                                        <p:tgtEl>
                                          <p:spTgt spid="76"/>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2" name="click.wav"/>
                                        </p:tgtEl>
                                      </p:cMediaNode>
                                    </p:audio>
                                  </p:subTnLst>
                                </p:cTn>
                              </p:par>
                              <p:par>
                                <p:cTn id="31" presetID="1" presetClass="exit" presetSubtype="0" fill="hold" grpId="1" nodeType="withEffect">
                                  <p:stCondLst>
                                    <p:cond delay="2000"/>
                                  </p:stCondLst>
                                  <p:childTnLst>
                                    <p:set>
                                      <p:cBhvr>
                                        <p:cTn id="32" dur="1" fill="hold">
                                          <p:stCondLst>
                                            <p:cond delay="0"/>
                                          </p:stCondLst>
                                        </p:cTn>
                                        <p:tgtEl>
                                          <p:spTgt spid="76"/>
                                        </p:tgtEl>
                                        <p:attrNameLst>
                                          <p:attrName>style.visibility</p:attrName>
                                        </p:attrNameLst>
                                      </p:cBhvr>
                                      <p:to>
                                        <p:strVal val="hidden"/>
                                      </p:to>
                                    </p:set>
                                  </p:childTnLst>
                                </p:cTn>
                              </p:par>
                              <p:par>
                                <p:cTn id="33" presetID="1" presetClass="entr" presetSubtype="0" fill="hold" grpId="0" nodeType="withEffect">
                                  <p:stCondLst>
                                    <p:cond delay="2000"/>
                                  </p:stCondLst>
                                  <p:childTnLst>
                                    <p:set>
                                      <p:cBhvr>
                                        <p:cTn id="34" dur="1" fill="hold">
                                          <p:stCondLst>
                                            <p:cond delay="0"/>
                                          </p:stCondLst>
                                        </p:cTn>
                                        <p:tgtEl>
                                          <p:spTgt spid="77"/>
                                        </p:tgtEl>
                                        <p:attrNameLst>
                                          <p:attrName>style.visibility</p:attrName>
                                        </p:attrNameLst>
                                      </p:cBhvr>
                                      <p:to>
                                        <p:strVal val="visible"/>
                                      </p:to>
                                    </p:set>
                                  </p:childTnLst>
                                  <p:subTnLst>
                                    <p:audio>
                                      <p:cMediaNode>
                                        <p:cTn display="0" masterRel="sameClick">
                                          <p:stCondLst>
                                            <p:cond evt="begin" delay="0">
                                              <p:tn val="33"/>
                                            </p:cond>
                                          </p:stCondLst>
                                          <p:endCondLst>
                                            <p:cond evt="onStopAudio" delay="0">
                                              <p:tgtEl>
                                                <p:sldTgt/>
                                              </p:tgtEl>
                                            </p:cond>
                                          </p:endCondLst>
                                        </p:cTn>
                                        <p:tgtEl>
                                          <p:sndTgt r:embed="rId2" name="click.wav"/>
                                        </p:tgtEl>
                                      </p:cMediaNode>
                                    </p:audio>
                                  </p:subTnLst>
                                </p:cTn>
                              </p:par>
                              <p:par>
                                <p:cTn id="35" presetID="1" presetClass="exit" presetSubtype="0" fill="hold" grpId="1" nodeType="withEffect">
                                  <p:stCondLst>
                                    <p:cond delay="3000"/>
                                  </p:stCondLst>
                                  <p:childTnLst>
                                    <p:set>
                                      <p:cBhvr>
                                        <p:cTn id="36" dur="1" fill="hold">
                                          <p:stCondLst>
                                            <p:cond delay="0"/>
                                          </p:stCondLst>
                                        </p:cTn>
                                        <p:tgtEl>
                                          <p:spTgt spid="77"/>
                                        </p:tgtEl>
                                        <p:attrNameLst>
                                          <p:attrName>style.visibility</p:attrName>
                                        </p:attrNameLst>
                                      </p:cBhvr>
                                      <p:to>
                                        <p:strVal val="hidden"/>
                                      </p:to>
                                    </p:set>
                                  </p:childTnLst>
                                </p:cTn>
                              </p:par>
                              <p:par>
                                <p:cTn id="37" presetID="1" presetClass="entr" presetSubtype="0" fill="hold" grpId="0" nodeType="withEffect">
                                  <p:stCondLst>
                                    <p:cond delay="3000"/>
                                  </p:stCondLst>
                                  <p:childTnLst>
                                    <p:set>
                                      <p:cBhvr>
                                        <p:cTn id="38" dur="1" fill="hold">
                                          <p:stCondLst>
                                            <p:cond delay="0"/>
                                          </p:stCondLst>
                                        </p:cTn>
                                        <p:tgtEl>
                                          <p:spTgt spid="78"/>
                                        </p:tgtEl>
                                        <p:attrNameLst>
                                          <p:attrName>style.visibility</p:attrName>
                                        </p:attrNameLst>
                                      </p:cBhvr>
                                      <p:to>
                                        <p:strVal val="visible"/>
                                      </p:to>
                                    </p:set>
                                  </p:childTnLst>
                                  <p:subTnLst>
                                    <p:audio>
                                      <p:cMediaNode>
                                        <p:cTn display="0" masterRel="sameClick">
                                          <p:stCondLst>
                                            <p:cond evt="begin" delay="0">
                                              <p:tn val="37"/>
                                            </p:cond>
                                          </p:stCondLst>
                                          <p:endCondLst>
                                            <p:cond evt="onStopAudio" delay="0">
                                              <p:tgtEl>
                                                <p:sldTgt/>
                                              </p:tgtEl>
                                            </p:cond>
                                          </p:endCondLst>
                                        </p:cTn>
                                        <p:tgtEl>
                                          <p:sndTgt r:embed="rId2" name="click.wav"/>
                                        </p:tgtEl>
                                      </p:cMediaNode>
                                    </p:audio>
                                  </p:subTnLst>
                                </p:cTn>
                              </p:par>
                              <p:par>
                                <p:cTn id="39" presetID="1" presetClass="exit" presetSubtype="0" fill="hold" grpId="1" nodeType="withEffect">
                                  <p:stCondLst>
                                    <p:cond delay="4000"/>
                                  </p:stCondLst>
                                  <p:childTnLst>
                                    <p:set>
                                      <p:cBhvr>
                                        <p:cTn id="40" dur="1" fill="hold">
                                          <p:stCondLst>
                                            <p:cond delay="0"/>
                                          </p:stCondLst>
                                        </p:cTn>
                                        <p:tgtEl>
                                          <p:spTgt spid="78"/>
                                        </p:tgtEl>
                                        <p:attrNameLst>
                                          <p:attrName>style.visibility</p:attrName>
                                        </p:attrNameLst>
                                      </p:cBhvr>
                                      <p:to>
                                        <p:strVal val="hidden"/>
                                      </p:to>
                                    </p:set>
                                  </p:childTnLst>
                                </p:cTn>
                              </p:par>
                              <p:par>
                                <p:cTn id="41" presetID="1" presetClass="entr" presetSubtype="0" fill="hold" grpId="0" nodeType="withEffect">
                                  <p:stCondLst>
                                    <p:cond delay="4000"/>
                                  </p:stCondLst>
                                  <p:childTnLst>
                                    <p:set>
                                      <p:cBhvr>
                                        <p:cTn id="42" dur="1" fill="hold">
                                          <p:stCondLst>
                                            <p:cond delay="0"/>
                                          </p:stCondLst>
                                        </p:cTn>
                                        <p:tgtEl>
                                          <p:spTgt spid="118"/>
                                        </p:tgtEl>
                                        <p:attrNameLst>
                                          <p:attrName>style.visibility</p:attrName>
                                        </p:attrNameLst>
                                      </p:cBhvr>
                                      <p:to>
                                        <p:strVal val="visible"/>
                                      </p:to>
                                    </p:set>
                                  </p:childTnLst>
                                  <p:subTnLst>
                                    <p:audio>
                                      <p:cMediaNode>
                                        <p:cTn display="0" masterRel="sameClick">
                                          <p:stCondLst>
                                            <p:cond evt="begin" delay="0">
                                              <p:tn val="41"/>
                                            </p:cond>
                                          </p:stCondLst>
                                          <p:endCondLst>
                                            <p:cond evt="onStopAudio" delay="0">
                                              <p:tgtEl>
                                                <p:sldTgt/>
                                              </p:tgtEl>
                                            </p:cond>
                                          </p:endCondLst>
                                        </p:cTn>
                                        <p:tgtEl>
                                          <p:sndTgt r:embed="rId2" name="click.wav"/>
                                        </p:tgtEl>
                                      </p:cMediaNode>
                                    </p:audio>
                                  </p:subTnLst>
                                </p:cTn>
                              </p:par>
                              <p:par>
                                <p:cTn id="43" presetID="1" presetClass="exit" presetSubtype="0" fill="hold" grpId="1" nodeType="withEffect">
                                  <p:stCondLst>
                                    <p:cond delay="5000"/>
                                  </p:stCondLst>
                                  <p:childTnLst>
                                    <p:set>
                                      <p:cBhvr>
                                        <p:cTn id="44" dur="1" fill="hold">
                                          <p:stCondLst>
                                            <p:cond delay="0"/>
                                          </p:stCondLst>
                                        </p:cTn>
                                        <p:tgtEl>
                                          <p:spTgt spid="118"/>
                                        </p:tgtEl>
                                        <p:attrNameLst>
                                          <p:attrName>style.visibility</p:attrName>
                                        </p:attrNameLst>
                                      </p:cBhvr>
                                      <p:to>
                                        <p:strVal val="hidden"/>
                                      </p:to>
                                    </p:set>
                                  </p:childTnLst>
                                </p:cTn>
                              </p:par>
                              <p:par>
                                <p:cTn id="45" presetID="1" presetClass="entr" presetSubtype="0" fill="hold" grpId="0" nodeType="withEffect">
                                  <p:stCondLst>
                                    <p:cond delay="5000"/>
                                  </p:stCondLst>
                                  <p:childTnLst>
                                    <p:set>
                                      <p:cBhvr>
                                        <p:cTn id="46" dur="1" fill="hold">
                                          <p:stCondLst>
                                            <p:cond delay="0"/>
                                          </p:stCondLst>
                                        </p:cTn>
                                        <p:tgtEl>
                                          <p:spTgt spid="119"/>
                                        </p:tgtEl>
                                        <p:attrNameLst>
                                          <p:attrName>style.visibility</p:attrName>
                                        </p:attrNameLst>
                                      </p:cBhvr>
                                      <p:to>
                                        <p:strVal val="visible"/>
                                      </p:to>
                                    </p:set>
                                  </p:childTnLst>
                                  <p:subTnLst>
                                    <p:audio>
                                      <p:cMediaNode>
                                        <p:cTn display="0" masterRel="sameClick">
                                          <p:stCondLst>
                                            <p:cond evt="begin" delay="0">
                                              <p:tn val="45"/>
                                            </p:cond>
                                          </p:stCondLst>
                                          <p:endCondLst>
                                            <p:cond evt="onStopAudio" delay="0">
                                              <p:tgtEl>
                                                <p:sldTgt/>
                                              </p:tgtEl>
                                            </p:cond>
                                          </p:endCondLst>
                                        </p:cTn>
                                        <p:tgtEl>
                                          <p:sndTgt r:embed="rId2" name="click.wav"/>
                                        </p:tgtEl>
                                      </p:cMediaNode>
                                    </p:audio>
                                  </p:subTnLst>
                                </p:cTn>
                              </p:par>
                              <p:par>
                                <p:cTn id="47" presetID="1" presetClass="exit" presetSubtype="0" fill="hold" grpId="1" nodeType="withEffect">
                                  <p:stCondLst>
                                    <p:cond delay="6000"/>
                                  </p:stCondLst>
                                  <p:childTnLst>
                                    <p:set>
                                      <p:cBhvr>
                                        <p:cTn id="48" dur="1" fill="hold">
                                          <p:stCondLst>
                                            <p:cond delay="0"/>
                                          </p:stCondLst>
                                        </p:cTn>
                                        <p:tgtEl>
                                          <p:spTgt spid="119"/>
                                        </p:tgtEl>
                                        <p:attrNameLst>
                                          <p:attrName>style.visibility</p:attrName>
                                        </p:attrNameLst>
                                      </p:cBhvr>
                                      <p:to>
                                        <p:strVal val="hidden"/>
                                      </p:to>
                                    </p:set>
                                  </p:childTnLst>
                                </p:cTn>
                              </p:par>
                              <p:par>
                                <p:cTn id="49" presetID="1" presetClass="entr" presetSubtype="0" fill="hold" grpId="0" nodeType="withEffect">
                                  <p:stCondLst>
                                    <p:cond delay="6000"/>
                                  </p:stCondLst>
                                  <p:childTnLst>
                                    <p:set>
                                      <p:cBhvr>
                                        <p:cTn id="50" dur="1" fill="hold">
                                          <p:stCondLst>
                                            <p:cond delay="0"/>
                                          </p:stCondLst>
                                        </p:cTn>
                                        <p:tgtEl>
                                          <p:spTgt spid="120"/>
                                        </p:tgtEl>
                                        <p:attrNameLst>
                                          <p:attrName>style.visibility</p:attrName>
                                        </p:attrNameLst>
                                      </p:cBhvr>
                                      <p:to>
                                        <p:strVal val="visible"/>
                                      </p:to>
                                    </p:set>
                                  </p:childTnLst>
                                  <p:subTnLst>
                                    <p:audio>
                                      <p:cMediaNode>
                                        <p:cTn display="0" masterRel="sameClick">
                                          <p:stCondLst>
                                            <p:cond evt="begin" delay="0">
                                              <p:tn val="49"/>
                                            </p:cond>
                                          </p:stCondLst>
                                          <p:endCondLst>
                                            <p:cond evt="onStopAudio" delay="0">
                                              <p:tgtEl>
                                                <p:sldTgt/>
                                              </p:tgtEl>
                                            </p:cond>
                                          </p:endCondLst>
                                        </p:cTn>
                                        <p:tgtEl>
                                          <p:sndTgt r:embed="rId2" name="click.wav"/>
                                        </p:tgtEl>
                                      </p:cMediaNode>
                                    </p:audio>
                                  </p:subTnLst>
                                </p:cTn>
                              </p:par>
                              <p:par>
                                <p:cTn id="51" presetID="1" presetClass="exit" presetSubtype="0" fill="hold" grpId="1" nodeType="withEffect">
                                  <p:stCondLst>
                                    <p:cond delay="7000"/>
                                  </p:stCondLst>
                                  <p:childTnLst>
                                    <p:set>
                                      <p:cBhvr>
                                        <p:cTn id="52" dur="1" fill="hold">
                                          <p:stCondLst>
                                            <p:cond delay="0"/>
                                          </p:stCondLst>
                                        </p:cTn>
                                        <p:tgtEl>
                                          <p:spTgt spid="120"/>
                                        </p:tgtEl>
                                        <p:attrNameLst>
                                          <p:attrName>style.visibility</p:attrName>
                                        </p:attrNameLst>
                                      </p:cBhvr>
                                      <p:to>
                                        <p:strVal val="hidden"/>
                                      </p:to>
                                    </p:set>
                                  </p:childTnLst>
                                </p:cTn>
                              </p:par>
                              <p:par>
                                <p:cTn id="53" presetID="1" presetClass="entr" presetSubtype="0" fill="hold" grpId="0" nodeType="withEffect">
                                  <p:stCondLst>
                                    <p:cond delay="7000"/>
                                  </p:stCondLst>
                                  <p:childTnLst>
                                    <p:set>
                                      <p:cBhvr>
                                        <p:cTn id="54" dur="1" fill="hold">
                                          <p:stCondLst>
                                            <p:cond delay="0"/>
                                          </p:stCondLst>
                                        </p:cTn>
                                        <p:tgtEl>
                                          <p:spTgt spid="121"/>
                                        </p:tgtEl>
                                        <p:attrNameLst>
                                          <p:attrName>style.visibility</p:attrName>
                                        </p:attrNameLst>
                                      </p:cBhvr>
                                      <p:to>
                                        <p:strVal val="visible"/>
                                      </p:to>
                                    </p:set>
                                  </p:childTnLst>
                                  <p:subTnLst>
                                    <p:audio>
                                      <p:cMediaNode>
                                        <p:cTn display="0" masterRel="sameClick">
                                          <p:stCondLst>
                                            <p:cond evt="begin" delay="0">
                                              <p:tn val="53"/>
                                            </p:cond>
                                          </p:stCondLst>
                                          <p:endCondLst>
                                            <p:cond evt="onStopAudio" delay="0">
                                              <p:tgtEl>
                                                <p:sldTgt/>
                                              </p:tgtEl>
                                            </p:cond>
                                          </p:endCondLst>
                                        </p:cTn>
                                        <p:tgtEl>
                                          <p:sndTgt r:embed="rId2" name="click.wav"/>
                                        </p:tgtEl>
                                      </p:cMediaNode>
                                    </p:audio>
                                  </p:subTnLst>
                                </p:cTn>
                              </p:par>
                              <p:par>
                                <p:cTn id="55" presetID="1" presetClass="exit" presetSubtype="0" fill="hold" grpId="1" nodeType="withEffect">
                                  <p:stCondLst>
                                    <p:cond delay="8000"/>
                                  </p:stCondLst>
                                  <p:childTnLst>
                                    <p:set>
                                      <p:cBhvr>
                                        <p:cTn id="56" dur="1" fill="hold">
                                          <p:stCondLst>
                                            <p:cond delay="0"/>
                                          </p:stCondLst>
                                        </p:cTn>
                                        <p:tgtEl>
                                          <p:spTgt spid="121"/>
                                        </p:tgtEl>
                                        <p:attrNameLst>
                                          <p:attrName>style.visibility</p:attrName>
                                        </p:attrNameLst>
                                      </p:cBhvr>
                                      <p:to>
                                        <p:strVal val="hidden"/>
                                      </p:to>
                                    </p:set>
                                  </p:childTnLst>
                                </p:cTn>
                              </p:par>
                              <p:par>
                                <p:cTn id="57" presetID="1" presetClass="entr" presetSubtype="0" fill="hold" grpId="0" nodeType="withEffect">
                                  <p:stCondLst>
                                    <p:cond delay="8000"/>
                                  </p:stCondLst>
                                  <p:childTnLst>
                                    <p:set>
                                      <p:cBhvr>
                                        <p:cTn id="58" dur="1" fill="hold">
                                          <p:stCondLst>
                                            <p:cond delay="0"/>
                                          </p:stCondLst>
                                        </p:cTn>
                                        <p:tgtEl>
                                          <p:spTgt spid="122"/>
                                        </p:tgtEl>
                                        <p:attrNameLst>
                                          <p:attrName>style.visibility</p:attrName>
                                        </p:attrNameLst>
                                      </p:cBhvr>
                                      <p:to>
                                        <p:strVal val="visible"/>
                                      </p:to>
                                    </p:set>
                                  </p:childTnLst>
                                  <p:subTnLst>
                                    <p:audio>
                                      <p:cMediaNode>
                                        <p:cTn display="0" masterRel="sameClick">
                                          <p:stCondLst>
                                            <p:cond evt="begin" delay="0">
                                              <p:tn val="57"/>
                                            </p:cond>
                                          </p:stCondLst>
                                          <p:endCondLst>
                                            <p:cond evt="onStopAudio" delay="0">
                                              <p:tgtEl>
                                                <p:sldTgt/>
                                              </p:tgtEl>
                                            </p:cond>
                                          </p:endCondLst>
                                        </p:cTn>
                                        <p:tgtEl>
                                          <p:sndTgt r:embed="rId2" name="click.wav"/>
                                        </p:tgtEl>
                                      </p:cMediaNode>
                                    </p:audio>
                                  </p:subTnLst>
                                </p:cTn>
                              </p:par>
                              <p:par>
                                <p:cTn id="59" presetID="1" presetClass="exit" presetSubtype="0" fill="hold" grpId="1" nodeType="withEffect">
                                  <p:stCondLst>
                                    <p:cond delay="9000"/>
                                  </p:stCondLst>
                                  <p:childTnLst>
                                    <p:set>
                                      <p:cBhvr>
                                        <p:cTn id="60" dur="1" fill="hold">
                                          <p:stCondLst>
                                            <p:cond delay="0"/>
                                          </p:stCondLst>
                                        </p:cTn>
                                        <p:tgtEl>
                                          <p:spTgt spid="122"/>
                                        </p:tgtEl>
                                        <p:attrNameLst>
                                          <p:attrName>style.visibility</p:attrName>
                                        </p:attrNameLst>
                                      </p:cBhvr>
                                      <p:to>
                                        <p:strVal val="hidden"/>
                                      </p:to>
                                    </p:set>
                                  </p:childTnLst>
                                </p:cTn>
                              </p:par>
                              <p:par>
                                <p:cTn id="61" presetID="1" presetClass="entr" presetSubtype="0" fill="hold" grpId="0" nodeType="withEffect">
                                  <p:stCondLst>
                                    <p:cond delay="9000"/>
                                  </p:stCondLst>
                                  <p:childTnLst>
                                    <p:set>
                                      <p:cBhvr>
                                        <p:cTn id="62" dur="1" fill="hold">
                                          <p:stCondLst>
                                            <p:cond delay="0"/>
                                          </p:stCondLst>
                                        </p:cTn>
                                        <p:tgtEl>
                                          <p:spTgt spid="123"/>
                                        </p:tgtEl>
                                        <p:attrNameLst>
                                          <p:attrName>style.visibility</p:attrName>
                                        </p:attrNameLst>
                                      </p:cBhvr>
                                      <p:to>
                                        <p:strVal val="visible"/>
                                      </p:to>
                                    </p:set>
                                  </p:childTnLst>
                                  <p:subTnLst>
                                    <p:audio>
                                      <p:cMediaNode>
                                        <p:cTn display="0" masterRel="sameClick">
                                          <p:stCondLst>
                                            <p:cond evt="begin" delay="0">
                                              <p:tn val="61"/>
                                            </p:cond>
                                          </p:stCondLst>
                                          <p:endCondLst>
                                            <p:cond evt="onStopAudio" delay="0">
                                              <p:tgtEl>
                                                <p:sldTgt/>
                                              </p:tgtEl>
                                            </p:cond>
                                          </p:endCondLst>
                                        </p:cTn>
                                        <p:tgtEl>
                                          <p:sndTgt r:embed="rId2" name="click.wav"/>
                                        </p:tgtEl>
                                      </p:cMediaNode>
                                    </p:audio>
                                  </p:subTnLst>
                                </p:cTn>
                              </p:par>
                              <p:par>
                                <p:cTn id="63" presetID="1" presetClass="exit" presetSubtype="0" fill="hold" grpId="1" nodeType="withEffect">
                                  <p:stCondLst>
                                    <p:cond delay="10000"/>
                                  </p:stCondLst>
                                  <p:childTnLst>
                                    <p:set>
                                      <p:cBhvr>
                                        <p:cTn id="64" dur="1" fill="hold">
                                          <p:stCondLst>
                                            <p:cond delay="0"/>
                                          </p:stCondLst>
                                        </p:cTn>
                                        <p:tgtEl>
                                          <p:spTgt spid="123"/>
                                        </p:tgtEl>
                                        <p:attrNameLst>
                                          <p:attrName>style.visibility</p:attrName>
                                        </p:attrNameLst>
                                      </p:cBhvr>
                                      <p:to>
                                        <p:strVal val="hidden"/>
                                      </p:to>
                                    </p:set>
                                  </p:childTnLst>
                                </p:cTn>
                              </p:par>
                              <p:par>
                                <p:cTn id="65" presetID="1" presetClass="entr" presetSubtype="0" fill="hold" grpId="0" nodeType="withEffect">
                                  <p:stCondLst>
                                    <p:cond delay="10000"/>
                                  </p:stCondLst>
                                  <p:childTnLst>
                                    <p:set>
                                      <p:cBhvr>
                                        <p:cTn id="66" dur="1" fill="hold">
                                          <p:stCondLst>
                                            <p:cond delay="0"/>
                                          </p:stCondLst>
                                        </p:cTn>
                                        <p:tgtEl>
                                          <p:spTgt spid="124"/>
                                        </p:tgtEl>
                                        <p:attrNameLst>
                                          <p:attrName>style.visibility</p:attrName>
                                        </p:attrNameLst>
                                      </p:cBhvr>
                                      <p:to>
                                        <p:strVal val="visible"/>
                                      </p:to>
                                    </p:set>
                                  </p:childTnLst>
                                  <p:subTnLst>
                                    <p:audio>
                                      <p:cMediaNode>
                                        <p:cTn display="0" masterRel="sameClick">
                                          <p:stCondLst>
                                            <p:cond evt="begin" delay="0">
                                              <p:tn val="65"/>
                                            </p:cond>
                                          </p:stCondLst>
                                          <p:endCondLst>
                                            <p:cond evt="onStopAudio" delay="0">
                                              <p:tgtEl>
                                                <p:sldTgt/>
                                              </p:tgtEl>
                                            </p:cond>
                                          </p:endCondLst>
                                        </p:cTn>
                                        <p:tgtEl>
                                          <p:sndTgt r:embed="rId2" name="click.wav"/>
                                        </p:tgtEl>
                                      </p:cMediaNode>
                                    </p:audio>
                                  </p:subTnLst>
                                </p:cTn>
                              </p:par>
                              <p:par>
                                <p:cTn id="67" presetID="1" presetClass="exit" presetSubtype="0" fill="hold" grpId="1" nodeType="withEffect">
                                  <p:stCondLst>
                                    <p:cond delay="11000"/>
                                  </p:stCondLst>
                                  <p:childTnLst>
                                    <p:set>
                                      <p:cBhvr>
                                        <p:cTn id="68" dur="1" fill="hold">
                                          <p:stCondLst>
                                            <p:cond delay="0"/>
                                          </p:stCondLst>
                                        </p:cTn>
                                        <p:tgtEl>
                                          <p:spTgt spid="124"/>
                                        </p:tgtEl>
                                        <p:attrNameLst>
                                          <p:attrName>style.visibility</p:attrName>
                                        </p:attrNameLst>
                                      </p:cBhvr>
                                      <p:to>
                                        <p:strVal val="hidden"/>
                                      </p:to>
                                    </p:set>
                                  </p:childTnLst>
                                </p:cTn>
                              </p:par>
                              <p:par>
                                <p:cTn id="69" presetID="1" presetClass="entr" presetSubtype="0" fill="hold" grpId="0" nodeType="withEffect">
                                  <p:stCondLst>
                                    <p:cond delay="11000"/>
                                  </p:stCondLst>
                                  <p:childTnLst>
                                    <p:set>
                                      <p:cBhvr>
                                        <p:cTn id="70" dur="1" fill="hold">
                                          <p:stCondLst>
                                            <p:cond delay="0"/>
                                          </p:stCondLst>
                                        </p:cTn>
                                        <p:tgtEl>
                                          <p:spTgt spid="125"/>
                                        </p:tgtEl>
                                        <p:attrNameLst>
                                          <p:attrName>style.visibility</p:attrName>
                                        </p:attrNameLst>
                                      </p:cBhvr>
                                      <p:to>
                                        <p:strVal val="visible"/>
                                      </p:to>
                                    </p:set>
                                  </p:childTnLst>
                                  <p:subTnLst>
                                    <p:audio>
                                      <p:cMediaNode>
                                        <p:cTn display="0" masterRel="sameClick">
                                          <p:stCondLst>
                                            <p:cond evt="begin" delay="0">
                                              <p:tn val="69"/>
                                            </p:cond>
                                          </p:stCondLst>
                                          <p:endCondLst>
                                            <p:cond evt="onStopAudio" delay="0">
                                              <p:tgtEl>
                                                <p:sldTgt/>
                                              </p:tgtEl>
                                            </p:cond>
                                          </p:endCondLst>
                                        </p:cTn>
                                        <p:tgtEl>
                                          <p:sndTgt r:embed="rId2" name="click.wav"/>
                                        </p:tgtEl>
                                      </p:cMediaNode>
                                    </p:audio>
                                  </p:subTnLst>
                                </p:cTn>
                              </p:par>
                              <p:par>
                                <p:cTn id="71" presetID="1" presetClass="exit" presetSubtype="0" fill="hold" grpId="1" nodeType="withEffect">
                                  <p:stCondLst>
                                    <p:cond delay="12000"/>
                                  </p:stCondLst>
                                  <p:childTnLst>
                                    <p:set>
                                      <p:cBhvr>
                                        <p:cTn id="72" dur="1" fill="hold">
                                          <p:stCondLst>
                                            <p:cond delay="0"/>
                                          </p:stCondLst>
                                        </p:cTn>
                                        <p:tgtEl>
                                          <p:spTgt spid="125"/>
                                        </p:tgtEl>
                                        <p:attrNameLst>
                                          <p:attrName>style.visibility</p:attrName>
                                        </p:attrNameLst>
                                      </p:cBhvr>
                                      <p:to>
                                        <p:strVal val="hidden"/>
                                      </p:to>
                                    </p:set>
                                  </p:childTnLst>
                                </p:cTn>
                              </p:par>
                              <p:par>
                                <p:cTn id="73" presetID="1" presetClass="entr" presetSubtype="0" fill="hold" grpId="0" nodeType="withEffect">
                                  <p:stCondLst>
                                    <p:cond delay="12000"/>
                                  </p:stCondLst>
                                  <p:childTnLst>
                                    <p:set>
                                      <p:cBhvr>
                                        <p:cTn id="74" dur="1" fill="hold">
                                          <p:stCondLst>
                                            <p:cond delay="0"/>
                                          </p:stCondLst>
                                        </p:cTn>
                                        <p:tgtEl>
                                          <p:spTgt spid="126"/>
                                        </p:tgtEl>
                                        <p:attrNameLst>
                                          <p:attrName>style.visibility</p:attrName>
                                        </p:attrNameLst>
                                      </p:cBhvr>
                                      <p:to>
                                        <p:strVal val="visible"/>
                                      </p:to>
                                    </p:set>
                                  </p:childTnLst>
                                  <p:subTnLst>
                                    <p:audio>
                                      <p:cMediaNode>
                                        <p:cTn display="0" masterRel="sameClick">
                                          <p:stCondLst>
                                            <p:cond evt="begin" delay="0">
                                              <p:tn val="73"/>
                                            </p:cond>
                                          </p:stCondLst>
                                          <p:endCondLst>
                                            <p:cond evt="onStopAudio" delay="0">
                                              <p:tgtEl>
                                                <p:sldTgt/>
                                              </p:tgtEl>
                                            </p:cond>
                                          </p:endCondLst>
                                        </p:cTn>
                                        <p:tgtEl>
                                          <p:sndTgt r:embed="rId2" name="click.wav"/>
                                        </p:tgtEl>
                                      </p:cMediaNode>
                                    </p:audio>
                                  </p:subTnLst>
                                </p:cTn>
                              </p:par>
                              <p:par>
                                <p:cTn id="75" presetID="1" presetClass="exit" presetSubtype="0" fill="hold" grpId="1" nodeType="withEffect">
                                  <p:stCondLst>
                                    <p:cond delay="13000"/>
                                  </p:stCondLst>
                                  <p:childTnLst>
                                    <p:set>
                                      <p:cBhvr>
                                        <p:cTn id="76" dur="1" fill="hold">
                                          <p:stCondLst>
                                            <p:cond delay="0"/>
                                          </p:stCondLst>
                                        </p:cTn>
                                        <p:tgtEl>
                                          <p:spTgt spid="126"/>
                                        </p:tgtEl>
                                        <p:attrNameLst>
                                          <p:attrName>style.visibility</p:attrName>
                                        </p:attrNameLst>
                                      </p:cBhvr>
                                      <p:to>
                                        <p:strVal val="hidden"/>
                                      </p:to>
                                    </p:set>
                                  </p:childTnLst>
                                </p:cTn>
                              </p:par>
                              <p:par>
                                <p:cTn id="77" presetID="1" presetClass="entr" presetSubtype="0" fill="hold" grpId="0" nodeType="withEffect">
                                  <p:stCondLst>
                                    <p:cond delay="13000"/>
                                  </p:stCondLst>
                                  <p:childTnLst>
                                    <p:set>
                                      <p:cBhvr>
                                        <p:cTn id="78" dur="1" fill="hold">
                                          <p:stCondLst>
                                            <p:cond delay="0"/>
                                          </p:stCondLst>
                                        </p:cTn>
                                        <p:tgtEl>
                                          <p:spTgt spid="127"/>
                                        </p:tgtEl>
                                        <p:attrNameLst>
                                          <p:attrName>style.visibility</p:attrName>
                                        </p:attrNameLst>
                                      </p:cBhvr>
                                      <p:to>
                                        <p:strVal val="visible"/>
                                      </p:to>
                                    </p:set>
                                  </p:childTnLst>
                                  <p:subTnLst>
                                    <p:audio>
                                      <p:cMediaNode>
                                        <p:cTn display="0" masterRel="sameClick">
                                          <p:stCondLst>
                                            <p:cond evt="begin" delay="0">
                                              <p:tn val="77"/>
                                            </p:cond>
                                          </p:stCondLst>
                                          <p:endCondLst>
                                            <p:cond evt="onStopAudio" delay="0">
                                              <p:tgtEl>
                                                <p:sldTgt/>
                                              </p:tgtEl>
                                            </p:cond>
                                          </p:endCondLst>
                                        </p:cTn>
                                        <p:tgtEl>
                                          <p:sndTgt r:embed="rId2" name="click.wav"/>
                                        </p:tgtEl>
                                      </p:cMediaNode>
                                    </p:audio>
                                  </p:subTnLst>
                                </p:cTn>
                              </p:par>
                              <p:par>
                                <p:cTn id="79" presetID="1" presetClass="exit" presetSubtype="0" fill="hold" grpId="1" nodeType="withEffect">
                                  <p:stCondLst>
                                    <p:cond delay="14000"/>
                                  </p:stCondLst>
                                  <p:childTnLst>
                                    <p:set>
                                      <p:cBhvr>
                                        <p:cTn id="80" dur="1" fill="hold">
                                          <p:stCondLst>
                                            <p:cond delay="0"/>
                                          </p:stCondLst>
                                        </p:cTn>
                                        <p:tgtEl>
                                          <p:spTgt spid="127"/>
                                        </p:tgtEl>
                                        <p:attrNameLst>
                                          <p:attrName>style.visibility</p:attrName>
                                        </p:attrNameLst>
                                      </p:cBhvr>
                                      <p:to>
                                        <p:strVal val="hidden"/>
                                      </p:to>
                                    </p:set>
                                  </p:childTnLst>
                                </p:cTn>
                              </p:par>
                              <p:par>
                                <p:cTn id="81" presetID="1" presetClass="entr" presetSubtype="0" fill="hold" grpId="0" nodeType="withEffect">
                                  <p:stCondLst>
                                    <p:cond delay="14000"/>
                                  </p:stCondLst>
                                  <p:childTnLst>
                                    <p:set>
                                      <p:cBhvr>
                                        <p:cTn id="82" dur="1" fill="hold">
                                          <p:stCondLst>
                                            <p:cond delay="0"/>
                                          </p:stCondLst>
                                        </p:cTn>
                                        <p:tgtEl>
                                          <p:spTgt spid="128"/>
                                        </p:tgtEl>
                                        <p:attrNameLst>
                                          <p:attrName>style.visibility</p:attrName>
                                        </p:attrNameLst>
                                      </p:cBhvr>
                                      <p:to>
                                        <p:strVal val="visible"/>
                                      </p:to>
                                    </p:set>
                                  </p:childTnLst>
                                  <p:subTnLst>
                                    <p:audio>
                                      <p:cMediaNode>
                                        <p:cTn display="0" masterRel="sameClick">
                                          <p:stCondLst>
                                            <p:cond evt="begin" delay="0">
                                              <p:tn val="81"/>
                                            </p:cond>
                                          </p:stCondLst>
                                          <p:endCondLst>
                                            <p:cond evt="onStopAudio" delay="0">
                                              <p:tgtEl>
                                                <p:sldTgt/>
                                              </p:tgtEl>
                                            </p:cond>
                                          </p:endCondLst>
                                        </p:cTn>
                                        <p:tgtEl>
                                          <p:sndTgt r:embed="rId2" name="click.wav"/>
                                        </p:tgtEl>
                                      </p:cMediaNode>
                                    </p:audio>
                                  </p:subTnLst>
                                </p:cTn>
                              </p:par>
                              <p:par>
                                <p:cTn id="83" presetID="1" presetClass="exit" presetSubtype="0" fill="hold" grpId="1" nodeType="withEffect">
                                  <p:stCondLst>
                                    <p:cond delay="15000"/>
                                  </p:stCondLst>
                                  <p:childTnLst>
                                    <p:set>
                                      <p:cBhvr>
                                        <p:cTn id="84" dur="1" fill="hold">
                                          <p:stCondLst>
                                            <p:cond delay="0"/>
                                          </p:stCondLst>
                                        </p:cTn>
                                        <p:tgtEl>
                                          <p:spTgt spid="128"/>
                                        </p:tgtEl>
                                        <p:attrNameLst>
                                          <p:attrName>style.visibility</p:attrName>
                                        </p:attrNameLst>
                                      </p:cBhvr>
                                      <p:to>
                                        <p:strVal val="hidden"/>
                                      </p:to>
                                    </p:set>
                                  </p:childTnLst>
                                </p:cTn>
                              </p:par>
                              <p:par>
                                <p:cTn id="85" presetID="1" presetClass="entr" presetSubtype="0" fill="hold" grpId="0" nodeType="withEffect">
                                  <p:stCondLst>
                                    <p:cond delay="15000"/>
                                  </p:stCondLst>
                                  <p:childTnLst>
                                    <p:set>
                                      <p:cBhvr>
                                        <p:cTn id="86" dur="1" fill="hold">
                                          <p:stCondLst>
                                            <p:cond delay="0"/>
                                          </p:stCondLst>
                                        </p:cTn>
                                        <p:tgtEl>
                                          <p:spTgt spid="129"/>
                                        </p:tgtEl>
                                        <p:attrNameLst>
                                          <p:attrName>style.visibility</p:attrName>
                                        </p:attrNameLst>
                                      </p:cBhvr>
                                      <p:to>
                                        <p:strVal val="visible"/>
                                      </p:to>
                                    </p:set>
                                  </p:childTnLst>
                                  <p:subTnLst>
                                    <p:audio>
                                      <p:cMediaNode>
                                        <p:cTn display="0" masterRel="sameClick">
                                          <p:stCondLst>
                                            <p:cond evt="begin" delay="0">
                                              <p:tn val="85"/>
                                            </p:cond>
                                          </p:stCondLst>
                                          <p:endCondLst>
                                            <p:cond evt="onStopAudio" delay="0">
                                              <p:tgtEl>
                                                <p:sldTgt/>
                                              </p:tgtEl>
                                            </p:cond>
                                          </p:endCondLst>
                                        </p:cTn>
                                        <p:tgtEl>
                                          <p:sndTgt r:embed="rId2" name="click.wav"/>
                                        </p:tgtEl>
                                      </p:cMediaNode>
                                    </p:audio>
                                  </p:subTnLst>
                                </p:cTn>
                              </p:par>
                              <p:par>
                                <p:cTn id="87" presetID="1" presetClass="exit" presetSubtype="0" fill="hold" grpId="1" nodeType="withEffect">
                                  <p:stCondLst>
                                    <p:cond delay="16000"/>
                                  </p:stCondLst>
                                  <p:childTnLst>
                                    <p:set>
                                      <p:cBhvr>
                                        <p:cTn id="88" dur="1" fill="hold">
                                          <p:stCondLst>
                                            <p:cond delay="0"/>
                                          </p:stCondLst>
                                        </p:cTn>
                                        <p:tgtEl>
                                          <p:spTgt spid="129"/>
                                        </p:tgtEl>
                                        <p:attrNameLst>
                                          <p:attrName>style.visibility</p:attrName>
                                        </p:attrNameLst>
                                      </p:cBhvr>
                                      <p:to>
                                        <p:strVal val="hidden"/>
                                      </p:to>
                                    </p:set>
                                  </p:childTnLst>
                                </p:cTn>
                              </p:par>
                              <p:par>
                                <p:cTn id="89" presetID="1" presetClass="entr" presetSubtype="0" fill="hold" grpId="0" nodeType="withEffect">
                                  <p:stCondLst>
                                    <p:cond delay="16000"/>
                                  </p:stCondLst>
                                  <p:childTnLst>
                                    <p:set>
                                      <p:cBhvr>
                                        <p:cTn id="90" dur="1" fill="hold">
                                          <p:stCondLst>
                                            <p:cond delay="0"/>
                                          </p:stCondLst>
                                        </p:cTn>
                                        <p:tgtEl>
                                          <p:spTgt spid="130"/>
                                        </p:tgtEl>
                                        <p:attrNameLst>
                                          <p:attrName>style.visibility</p:attrName>
                                        </p:attrNameLst>
                                      </p:cBhvr>
                                      <p:to>
                                        <p:strVal val="visible"/>
                                      </p:to>
                                    </p:set>
                                  </p:childTnLst>
                                  <p:subTnLst>
                                    <p:audio>
                                      <p:cMediaNode>
                                        <p:cTn display="0" masterRel="sameClick">
                                          <p:stCondLst>
                                            <p:cond evt="begin" delay="0">
                                              <p:tn val="89"/>
                                            </p:cond>
                                          </p:stCondLst>
                                          <p:endCondLst>
                                            <p:cond evt="onStopAudio" delay="0">
                                              <p:tgtEl>
                                                <p:sldTgt/>
                                              </p:tgtEl>
                                            </p:cond>
                                          </p:endCondLst>
                                        </p:cTn>
                                        <p:tgtEl>
                                          <p:sndTgt r:embed="rId2" name="click.wav"/>
                                        </p:tgtEl>
                                      </p:cMediaNode>
                                    </p:audio>
                                  </p:subTnLst>
                                </p:cTn>
                              </p:par>
                              <p:par>
                                <p:cTn id="91" presetID="1" presetClass="exit" presetSubtype="0" fill="hold" grpId="1" nodeType="withEffect">
                                  <p:stCondLst>
                                    <p:cond delay="17000"/>
                                  </p:stCondLst>
                                  <p:childTnLst>
                                    <p:set>
                                      <p:cBhvr>
                                        <p:cTn id="92" dur="1" fill="hold">
                                          <p:stCondLst>
                                            <p:cond delay="0"/>
                                          </p:stCondLst>
                                        </p:cTn>
                                        <p:tgtEl>
                                          <p:spTgt spid="130"/>
                                        </p:tgtEl>
                                        <p:attrNameLst>
                                          <p:attrName>style.visibility</p:attrName>
                                        </p:attrNameLst>
                                      </p:cBhvr>
                                      <p:to>
                                        <p:strVal val="hidden"/>
                                      </p:to>
                                    </p:set>
                                  </p:childTnLst>
                                </p:cTn>
                              </p:par>
                              <p:par>
                                <p:cTn id="93" presetID="1" presetClass="entr" presetSubtype="0" fill="hold" grpId="0" nodeType="withEffect">
                                  <p:stCondLst>
                                    <p:cond delay="17000"/>
                                  </p:stCondLst>
                                  <p:childTnLst>
                                    <p:set>
                                      <p:cBhvr>
                                        <p:cTn id="94" dur="1" fill="hold">
                                          <p:stCondLst>
                                            <p:cond delay="0"/>
                                          </p:stCondLst>
                                        </p:cTn>
                                        <p:tgtEl>
                                          <p:spTgt spid="131"/>
                                        </p:tgtEl>
                                        <p:attrNameLst>
                                          <p:attrName>style.visibility</p:attrName>
                                        </p:attrNameLst>
                                      </p:cBhvr>
                                      <p:to>
                                        <p:strVal val="visible"/>
                                      </p:to>
                                    </p:set>
                                  </p:childTnLst>
                                  <p:subTnLst>
                                    <p:audio>
                                      <p:cMediaNode>
                                        <p:cTn display="0" masterRel="sameClick">
                                          <p:stCondLst>
                                            <p:cond evt="begin" delay="0">
                                              <p:tn val="93"/>
                                            </p:cond>
                                          </p:stCondLst>
                                          <p:endCondLst>
                                            <p:cond evt="onStopAudio" delay="0">
                                              <p:tgtEl>
                                                <p:sldTgt/>
                                              </p:tgtEl>
                                            </p:cond>
                                          </p:endCondLst>
                                        </p:cTn>
                                        <p:tgtEl>
                                          <p:sndTgt r:embed="rId2" name="click.wav"/>
                                        </p:tgtEl>
                                      </p:cMediaNode>
                                    </p:audio>
                                  </p:subTnLst>
                                </p:cTn>
                              </p:par>
                              <p:par>
                                <p:cTn id="95" presetID="1" presetClass="exit" presetSubtype="0" fill="hold" grpId="1" nodeType="withEffect">
                                  <p:stCondLst>
                                    <p:cond delay="18000"/>
                                  </p:stCondLst>
                                  <p:childTnLst>
                                    <p:set>
                                      <p:cBhvr>
                                        <p:cTn id="96" dur="1" fill="hold">
                                          <p:stCondLst>
                                            <p:cond delay="0"/>
                                          </p:stCondLst>
                                        </p:cTn>
                                        <p:tgtEl>
                                          <p:spTgt spid="131"/>
                                        </p:tgtEl>
                                        <p:attrNameLst>
                                          <p:attrName>style.visibility</p:attrName>
                                        </p:attrNameLst>
                                      </p:cBhvr>
                                      <p:to>
                                        <p:strVal val="hidden"/>
                                      </p:to>
                                    </p:set>
                                  </p:childTnLst>
                                </p:cTn>
                              </p:par>
                              <p:par>
                                <p:cTn id="97" presetID="1" presetClass="entr" presetSubtype="0" fill="hold" grpId="0" nodeType="withEffect">
                                  <p:stCondLst>
                                    <p:cond delay="18000"/>
                                  </p:stCondLst>
                                  <p:childTnLst>
                                    <p:set>
                                      <p:cBhvr>
                                        <p:cTn id="98" dur="1" fill="hold">
                                          <p:stCondLst>
                                            <p:cond delay="0"/>
                                          </p:stCondLst>
                                        </p:cTn>
                                        <p:tgtEl>
                                          <p:spTgt spid="132"/>
                                        </p:tgtEl>
                                        <p:attrNameLst>
                                          <p:attrName>style.visibility</p:attrName>
                                        </p:attrNameLst>
                                      </p:cBhvr>
                                      <p:to>
                                        <p:strVal val="visible"/>
                                      </p:to>
                                    </p:set>
                                  </p:childTnLst>
                                  <p:subTnLst>
                                    <p:audio>
                                      <p:cMediaNode>
                                        <p:cTn display="0" masterRel="sameClick">
                                          <p:stCondLst>
                                            <p:cond evt="begin" delay="0">
                                              <p:tn val="97"/>
                                            </p:cond>
                                          </p:stCondLst>
                                          <p:endCondLst>
                                            <p:cond evt="onStopAudio" delay="0">
                                              <p:tgtEl>
                                                <p:sldTgt/>
                                              </p:tgtEl>
                                            </p:cond>
                                          </p:endCondLst>
                                        </p:cTn>
                                        <p:tgtEl>
                                          <p:sndTgt r:embed="rId2" name="click.wav"/>
                                        </p:tgtEl>
                                      </p:cMediaNode>
                                    </p:audio>
                                  </p:subTnLst>
                                </p:cTn>
                              </p:par>
                              <p:par>
                                <p:cTn id="99" presetID="1" presetClass="exit" presetSubtype="0" fill="hold" grpId="1" nodeType="withEffect">
                                  <p:stCondLst>
                                    <p:cond delay="19000"/>
                                  </p:stCondLst>
                                  <p:childTnLst>
                                    <p:set>
                                      <p:cBhvr>
                                        <p:cTn id="100" dur="1" fill="hold">
                                          <p:stCondLst>
                                            <p:cond delay="0"/>
                                          </p:stCondLst>
                                        </p:cTn>
                                        <p:tgtEl>
                                          <p:spTgt spid="132"/>
                                        </p:tgtEl>
                                        <p:attrNameLst>
                                          <p:attrName>style.visibility</p:attrName>
                                        </p:attrNameLst>
                                      </p:cBhvr>
                                      <p:to>
                                        <p:strVal val="hidden"/>
                                      </p:to>
                                    </p:set>
                                  </p:childTnLst>
                                </p:cTn>
                              </p:par>
                              <p:par>
                                <p:cTn id="101" presetID="1" presetClass="entr" presetSubtype="0" fill="hold" grpId="0" nodeType="withEffect">
                                  <p:stCondLst>
                                    <p:cond delay="19000"/>
                                  </p:stCondLst>
                                  <p:childTnLst>
                                    <p:set>
                                      <p:cBhvr>
                                        <p:cTn id="102" dur="1" fill="hold">
                                          <p:stCondLst>
                                            <p:cond delay="0"/>
                                          </p:stCondLst>
                                        </p:cTn>
                                        <p:tgtEl>
                                          <p:spTgt spid="133"/>
                                        </p:tgtEl>
                                        <p:attrNameLst>
                                          <p:attrName>style.visibility</p:attrName>
                                        </p:attrNameLst>
                                      </p:cBhvr>
                                      <p:to>
                                        <p:strVal val="visible"/>
                                      </p:to>
                                    </p:set>
                                  </p:childTnLst>
                                  <p:subTnLst>
                                    <p:audio>
                                      <p:cMediaNode>
                                        <p:cTn display="0" masterRel="sameClick">
                                          <p:stCondLst>
                                            <p:cond evt="begin" delay="0">
                                              <p:tn val="101"/>
                                            </p:cond>
                                          </p:stCondLst>
                                          <p:endCondLst>
                                            <p:cond evt="onStopAudio" delay="0">
                                              <p:tgtEl>
                                                <p:sldTgt/>
                                              </p:tgtEl>
                                            </p:cond>
                                          </p:endCondLst>
                                        </p:cTn>
                                        <p:tgtEl>
                                          <p:sndTgt r:embed="rId2" name="click.wav"/>
                                        </p:tgtEl>
                                      </p:cMediaNode>
                                    </p:audio>
                                  </p:subTnLst>
                                </p:cTn>
                              </p:par>
                              <p:par>
                                <p:cTn id="103" presetID="1" presetClass="exit" presetSubtype="0" fill="hold" grpId="1" nodeType="withEffect">
                                  <p:stCondLst>
                                    <p:cond delay="20000"/>
                                  </p:stCondLst>
                                  <p:childTnLst>
                                    <p:set>
                                      <p:cBhvr>
                                        <p:cTn id="104" dur="1" fill="hold">
                                          <p:stCondLst>
                                            <p:cond delay="0"/>
                                          </p:stCondLst>
                                        </p:cTn>
                                        <p:tgtEl>
                                          <p:spTgt spid="133"/>
                                        </p:tgtEl>
                                        <p:attrNameLst>
                                          <p:attrName>style.visibility</p:attrName>
                                        </p:attrNameLst>
                                      </p:cBhvr>
                                      <p:to>
                                        <p:strVal val="hidden"/>
                                      </p:to>
                                    </p:set>
                                  </p:childTnLst>
                                </p:cTn>
                              </p:par>
                              <p:par>
                                <p:cTn id="105" presetID="1" presetClass="entr" presetSubtype="0" fill="hold" grpId="0" nodeType="withEffect">
                                  <p:stCondLst>
                                    <p:cond delay="20000"/>
                                  </p:stCondLst>
                                  <p:childTnLst>
                                    <p:set>
                                      <p:cBhvr>
                                        <p:cTn id="106" dur="1" fill="hold">
                                          <p:stCondLst>
                                            <p:cond delay="0"/>
                                          </p:stCondLst>
                                        </p:cTn>
                                        <p:tgtEl>
                                          <p:spTgt spid="134"/>
                                        </p:tgtEl>
                                        <p:attrNameLst>
                                          <p:attrName>style.visibility</p:attrName>
                                        </p:attrNameLst>
                                      </p:cBhvr>
                                      <p:to>
                                        <p:strVal val="visible"/>
                                      </p:to>
                                    </p:set>
                                  </p:childTnLst>
                                  <p:subTnLst>
                                    <p:audio>
                                      <p:cMediaNode>
                                        <p:cTn display="0" masterRel="sameClick">
                                          <p:stCondLst>
                                            <p:cond evt="begin" delay="0">
                                              <p:tn val="105"/>
                                            </p:cond>
                                          </p:stCondLst>
                                          <p:endCondLst>
                                            <p:cond evt="onStopAudio" delay="0">
                                              <p:tgtEl>
                                                <p:sldTgt/>
                                              </p:tgtEl>
                                            </p:cond>
                                          </p:endCondLst>
                                        </p:cTn>
                                        <p:tgtEl>
                                          <p:sndTgt r:embed="rId2" name="click.wav"/>
                                        </p:tgtEl>
                                      </p:cMediaNode>
                                    </p:audio>
                                  </p:subTnLst>
                                </p:cTn>
                              </p:par>
                              <p:par>
                                <p:cTn id="107" presetID="1" presetClass="exit" presetSubtype="0" fill="hold" grpId="1" nodeType="withEffect">
                                  <p:stCondLst>
                                    <p:cond delay="21000"/>
                                  </p:stCondLst>
                                  <p:childTnLst>
                                    <p:set>
                                      <p:cBhvr>
                                        <p:cTn id="108" dur="1" fill="hold">
                                          <p:stCondLst>
                                            <p:cond delay="0"/>
                                          </p:stCondLst>
                                        </p:cTn>
                                        <p:tgtEl>
                                          <p:spTgt spid="134"/>
                                        </p:tgtEl>
                                        <p:attrNameLst>
                                          <p:attrName>style.visibility</p:attrName>
                                        </p:attrNameLst>
                                      </p:cBhvr>
                                      <p:to>
                                        <p:strVal val="hidden"/>
                                      </p:to>
                                    </p:set>
                                  </p:childTnLst>
                                  <p:subTnLst>
                                    <p:audio>
                                      <p:cMediaNode>
                                        <p:cTn display="0" masterRel="sameClick">
                                          <p:stCondLst>
                                            <p:cond evt="begin" delay="0">
                                              <p:tn val="107"/>
                                            </p:cond>
                                          </p:stCondLst>
                                          <p:endCondLst>
                                            <p:cond evt="onStopAudio" delay="0">
                                              <p:tgtEl>
                                                <p:sldTgt/>
                                              </p:tgtEl>
                                            </p:cond>
                                          </p:endCondLst>
                                        </p:cTn>
                                        <p:tgtEl>
                                          <p:sndTgt r:embed="rId3" name="laser.wav"/>
                                        </p:tgtEl>
                                      </p:cMediaNode>
                                    </p:audio>
                                  </p:subTnLst>
                                </p:cTn>
                              </p:par>
                              <p:par>
                                <p:cTn id="109" presetID="1" presetClass="entr" presetSubtype="0" fill="hold" grpId="0" nodeType="withEffect">
                                  <p:stCondLst>
                                    <p:cond delay="21000"/>
                                  </p:stCondLst>
                                  <p:childTnLst>
                                    <p:set>
                                      <p:cBhvr>
                                        <p:cTn id="110" dur="1" fill="hold">
                                          <p:stCondLst>
                                            <p:cond delay="0"/>
                                          </p:stCondLst>
                                        </p:cTn>
                                        <p:tgtEl>
                                          <p:spTgt spid="135"/>
                                        </p:tgtEl>
                                        <p:attrNameLst>
                                          <p:attrName>style.visibility</p:attrName>
                                        </p:attrNameLst>
                                      </p:cBhvr>
                                      <p:to>
                                        <p:strVal val="visible"/>
                                      </p:to>
                                    </p:set>
                                  </p:childTnLst>
                                  <p:subTnLst>
                                    <p:audio>
                                      <p:cMediaNode>
                                        <p:cTn display="0" masterRel="sameClick">
                                          <p:stCondLst>
                                            <p:cond evt="begin" delay="0">
                                              <p:tn val="109"/>
                                            </p:cond>
                                          </p:stCondLst>
                                          <p:endCondLst>
                                            <p:cond evt="onStopAudio" delay="0">
                                              <p:tgtEl>
                                                <p:sldTgt/>
                                              </p:tgtEl>
                                            </p:cond>
                                          </p:endCondLst>
                                        </p:cTn>
                                        <p:tgtEl>
                                          <p:sndTgt r:embed="rId2" name="click.wav"/>
                                        </p:tgtEl>
                                      </p:cMediaNode>
                                    </p:audio>
                                  </p:subTnLst>
                                </p:cTn>
                              </p:par>
                              <p:par>
                                <p:cTn id="111" presetID="1" presetClass="exit" presetSubtype="0" fill="hold" grpId="1" nodeType="withEffect">
                                  <p:stCondLst>
                                    <p:cond delay="22000"/>
                                  </p:stCondLst>
                                  <p:childTnLst>
                                    <p:set>
                                      <p:cBhvr>
                                        <p:cTn id="112" dur="1" fill="hold">
                                          <p:stCondLst>
                                            <p:cond delay="0"/>
                                          </p:stCondLst>
                                        </p:cTn>
                                        <p:tgtEl>
                                          <p:spTgt spid="135"/>
                                        </p:tgtEl>
                                        <p:attrNameLst>
                                          <p:attrName>style.visibility</p:attrName>
                                        </p:attrNameLst>
                                      </p:cBhvr>
                                      <p:to>
                                        <p:strVal val="hidden"/>
                                      </p:to>
                                    </p:set>
                                  </p:childTnLst>
                                  <p:subTnLst>
                                    <p:audio>
                                      <p:cMediaNode>
                                        <p:cTn display="0" masterRel="sameClick">
                                          <p:stCondLst>
                                            <p:cond evt="begin" delay="0">
                                              <p:tn val="111"/>
                                            </p:cond>
                                          </p:stCondLst>
                                          <p:endCondLst>
                                            <p:cond evt="onStopAudio" delay="0">
                                              <p:tgtEl>
                                                <p:sldTgt/>
                                              </p:tgtEl>
                                            </p:cond>
                                          </p:endCondLst>
                                        </p:cTn>
                                        <p:tgtEl>
                                          <p:sndTgt r:embed="rId3" name="laser.wav"/>
                                        </p:tgtEl>
                                      </p:cMediaNode>
                                    </p:audio>
                                  </p:subTnLst>
                                </p:cTn>
                              </p:par>
                              <p:par>
                                <p:cTn id="113" presetID="1" presetClass="entr" presetSubtype="0" fill="hold" grpId="0" nodeType="withEffect">
                                  <p:stCondLst>
                                    <p:cond delay="22000"/>
                                  </p:stCondLst>
                                  <p:childTnLst>
                                    <p:set>
                                      <p:cBhvr>
                                        <p:cTn id="114" dur="1" fill="hold">
                                          <p:stCondLst>
                                            <p:cond delay="0"/>
                                          </p:stCondLst>
                                        </p:cTn>
                                        <p:tgtEl>
                                          <p:spTgt spid="136"/>
                                        </p:tgtEl>
                                        <p:attrNameLst>
                                          <p:attrName>style.visibility</p:attrName>
                                        </p:attrNameLst>
                                      </p:cBhvr>
                                      <p:to>
                                        <p:strVal val="visible"/>
                                      </p:to>
                                    </p:set>
                                  </p:childTnLst>
                                  <p:subTnLst>
                                    <p:audio>
                                      <p:cMediaNode>
                                        <p:cTn display="0" masterRel="sameClick">
                                          <p:stCondLst>
                                            <p:cond evt="begin" delay="0">
                                              <p:tn val="113"/>
                                            </p:cond>
                                          </p:stCondLst>
                                          <p:endCondLst>
                                            <p:cond evt="onStopAudio" delay="0">
                                              <p:tgtEl>
                                                <p:sldTgt/>
                                              </p:tgtEl>
                                            </p:cond>
                                          </p:endCondLst>
                                        </p:cTn>
                                        <p:tgtEl>
                                          <p:sndTgt r:embed="rId2" name="click.wav"/>
                                        </p:tgtEl>
                                      </p:cMediaNode>
                                    </p:audio>
                                  </p:subTnLst>
                                </p:cTn>
                              </p:par>
                              <p:par>
                                <p:cTn id="115" presetID="1" presetClass="exit" presetSubtype="0" fill="hold" grpId="1" nodeType="withEffect">
                                  <p:stCondLst>
                                    <p:cond delay="23000"/>
                                  </p:stCondLst>
                                  <p:childTnLst>
                                    <p:set>
                                      <p:cBhvr>
                                        <p:cTn id="116" dur="1" fill="hold">
                                          <p:stCondLst>
                                            <p:cond delay="0"/>
                                          </p:stCondLst>
                                        </p:cTn>
                                        <p:tgtEl>
                                          <p:spTgt spid="136"/>
                                        </p:tgtEl>
                                        <p:attrNameLst>
                                          <p:attrName>style.visibility</p:attrName>
                                        </p:attrNameLst>
                                      </p:cBhvr>
                                      <p:to>
                                        <p:strVal val="hidden"/>
                                      </p:to>
                                    </p:set>
                                  </p:childTnLst>
                                  <p:subTnLst>
                                    <p:audio>
                                      <p:cMediaNode>
                                        <p:cTn display="0" masterRel="sameClick">
                                          <p:stCondLst>
                                            <p:cond evt="begin" delay="0">
                                              <p:tn val="115"/>
                                            </p:cond>
                                          </p:stCondLst>
                                          <p:endCondLst>
                                            <p:cond evt="onStopAudio" delay="0">
                                              <p:tgtEl>
                                                <p:sldTgt/>
                                              </p:tgtEl>
                                            </p:cond>
                                          </p:endCondLst>
                                        </p:cTn>
                                        <p:tgtEl>
                                          <p:sndTgt r:embed="rId3" name="laser.wav"/>
                                        </p:tgtEl>
                                      </p:cMediaNode>
                                    </p:audio>
                                  </p:subTnLst>
                                </p:cTn>
                              </p:par>
                              <p:par>
                                <p:cTn id="117" presetID="1" presetClass="entr" presetSubtype="0" fill="hold" grpId="0" nodeType="withEffect">
                                  <p:stCondLst>
                                    <p:cond delay="23000"/>
                                  </p:stCondLst>
                                  <p:childTnLst>
                                    <p:set>
                                      <p:cBhvr>
                                        <p:cTn id="118" dur="1" fill="hold">
                                          <p:stCondLst>
                                            <p:cond delay="0"/>
                                          </p:stCondLst>
                                        </p:cTn>
                                        <p:tgtEl>
                                          <p:spTgt spid="137"/>
                                        </p:tgtEl>
                                        <p:attrNameLst>
                                          <p:attrName>style.visibility</p:attrName>
                                        </p:attrNameLst>
                                      </p:cBhvr>
                                      <p:to>
                                        <p:strVal val="visible"/>
                                      </p:to>
                                    </p:set>
                                  </p:childTnLst>
                                  <p:subTnLst>
                                    <p:audio>
                                      <p:cMediaNode>
                                        <p:cTn display="0" masterRel="sameClick">
                                          <p:stCondLst>
                                            <p:cond evt="begin" delay="0">
                                              <p:tn val="117"/>
                                            </p:cond>
                                          </p:stCondLst>
                                          <p:endCondLst>
                                            <p:cond evt="onStopAudio" delay="0">
                                              <p:tgtEl>
                                                <p:sldTgt/>
                                              </p:tgtEl>
                                            </p:cond>
                                          </p:endCondLst>
                                        </p:cTn>
                                        <p:tgtEl>
                                          <p:sndTgt r:embed="rId2" name="click.wav"/>
                                        </p:tgtEl>
                                      </p:cMediaNode>
                                    </p:audio>
                                  </p:subTnLst>
                                </p:cTn>
                              </p:par>
                              <p:par>
                                <p:cTn id="119" presetID="1" presetClass="exit" presetSubtype="0" fill="hold" grpId="1" nodeType="withEffect">
                                  <p:stCondLst>
                                    <p:cond delay="24000"/>
                                  </p:stCondLst>
                                  <p:childTnLst>
                                    <p:set>
                                      <p:cBhvr>
                                        <p:cTn id="120" dur="1" fill="hold">
                                          <p:stCondLst>
                                            <p:cond delay="0"/>
                                          </p:stCondLst>
                                        </p:cTn>
                                        <p:tgtEl>
                                          <p:spTgt spid="137"/>
                                        </p:tgtEl>
                                        <p:attrNameLst>
                                          <p:attrName>style.visibility</p:attrName>
                                        </p:attrNameLst>
                                      </p:cBhvr>
                                      <p:to>
                                        <p:strVal val="hidden"/>
                                      </p:to>
                                    </p:set>
                                  </p:childTnLst>
                                  <p:subTnLst>
                                    <p:audio>
                                      <p:cMediaNode>
                                        <p:cTn display="0" masterRel="sameClick">
                                          <p:stCondLst>
                                            <p:cond evt="begin" delay="0">
                                              <p:tn val="119"/>
                                            </p:cond>
                                          </p:stCondLst>
                                          <p:endCondLst>
                                            <p:cond evt="onStopAudio" delay="0">
                                              <p:tgtEl>
                                                <p:sldTgt/>
                                              </p:tgtEl>
                                            </p:cond>
                                          </p:endCondLst>
                                        </p:cTn>
                                        <p:tgtEl>
                                          <p:sndTgt r:embed="rId3" name="laser.wav"/>
                                        </p:tgtEl>
                                      </p:cMediaNode>
                                    </p:audio>
                                  </p:subTnLst>
                                </p:cTn>
                              </p:par>
                              <p:par>
                                <p:cTn id="121" presetID="1" presetClass="entr" presetSubtype="0" fill="hold" grpId="0" nodeType="withEffect">
                                  <p:stCondLst>
                                    <p:cond delay="24000"/>
                                  </p:stCondLst>
                                  <p:childTnLst>
                                    <p:set>
                                      <p:cBhvr>
                                        <p:cTn id="122" dur="1" fill="hold">
                                          <p:stCondLst>
                                            <p:cond delay="0"/>
                                          </p:stCondLst>
                                        </p:cTn>
                                        <p:tgtEl>
                                          <p:spTgt spid="138"/>
                                        </p:tgtEl>
                                        <p:attrNameLst>
                                          <p:attrName>style.visibility</p:attrName>
                                        </p:attrNameLst>
                                      </p:cBhvr>
                                      <p:to>
                                        <p:strVal val="visible"/>
                                      </p:to>
                                    </p:set>
                                  </p:childTnLst>
                                  <p:subTnLst>
                                    <p:audio>
                                      <p:cMediaNode>
                                        <p:cTn display="0" masterRel="sameClick">
                                          <p:stCondLst>
                                            <p:cond evt="begin" delay="0">
                                              <p:tn val="121"/>
                                            </p:cond>
                                          </p:stCondLst>
                                          <p:endCondLst>
                                            <p:cond evt="onStopAudio" delay="0">
                                              <p:tgtEl>
                                                <p:sldTgt/>
                                              </p:tgtEl>
                                            </p:cond>
                                          </p:endCondLst>
                                        </p:cTn>
                                        <p:tgtEl>
                                          <p:sndTgt r:embed="rId2" name="click.wav"/>
                                        </p:tgtEl>
                                      </p:cMediaNode>
                                    </p:audio>
                                  </p:subTnLst>
                                </p:cTn>
                              </p:par>
                              <p:par>
                                <p:cTn id="123" presetID="1" presetClass="exit" presetSubtype="0" fill="hold" grpId="1" nodeType="withEffect">
                                  <p:stCondLst>
                                    <p:cond delay="25000"/>
                                  </p:stCondLst>
                                  <p:childTnLst>
                                    <p:set>
                                      <p:cBhvr>
                                        <p:cTn id="124" dur="1" fill="hold">
                                          <p:stCondLst>
                                            <p:cond delay="0"/>
                                          </p:stCondLst>
                                        </p:cTn>
                                        <p:tgtEl>
                                          <p:spTgt spid="138"/>
                                        </p:tgtEl>
                                        <p:attrNameLst>
                                          <p:attrName>style.visibility</p:attrName>
                                        </p:attrNameLst>
                                      </p:cBhvr>
                                      <p:to>
                                        <p:strVal val="hidden"/>
                                      </p:to>
                                    </p:set>
                                  </p:childTnLst>
                                  <p:subTnLst>
                                    <p:audio>
                                      <p:cMediaNode>
                                        <p:cTn display="0" masterRel="sameClick">
                                          <p:stCondLst>
                                            <p:cond evt="begin" delay="0">
                                              <p:tn val="123"/>
                                            </p:cond>
                                          </p:stCondLst>
                                          <p:endCondLst>
                                            <p:cond evt="onStopAudio" delay="0">
                                              <p:tgtEl>
                                                <p:sldTgt/>
                                              </p:tgtEl>
                                            </p:cond>
                                          </p:endCondLst>
                                        </p:cTn>
                                        <p:tgtEl>
                                          <p:sndTgt r:embed="rId3" name="laser.wav"/>
                                        </p:tgtEl>
                                      </p:cMediaNode>
                                    </p:audio>
                                  </p:subTnLst>
                                </p:cTn>
                              </p:par>
                              <p:par>
                                <p:cTn id="125" presetID="1" presetClass="entr" presetSubtype="0" fill="hold" grpId="0" nodeType="withEffect">
                                  <p:stCondLst>
                                    <p:cond delay="25000"/>
                                  </p:stCondLst>
                                  <p:childTnLst>
                                    <p:set>
                                      <p:cBhvr>
                                        <p:cTn id="126" dur="1" fill="hold">
                                          <p:stCondLst>
                                            <p:cond delay="0"/>
                                          </p:stCondLst>
                                        </p:cTn>
                                        <p:tgtEl>
                                          <p:spTgt spid="139"/>
                                        </p:tgtEl>
                                        <p:attrNameLst>
                                          <p:attrName>style.visibility</p:attrName>
                                        </p:attrNameLst>
                                      </p:cBhvr>
                                      <p:to>
                                        <p:strVal val="visible"/>
                                      </p:to>
                                    </p:set>
                                  </p:childTnLst>
                                  <p:subTnLst>
                                    <p:audio>
                                      <p:cMediaNode>
                                        <p:cTn display="0" masterRel="sameClick">
                                          <p:stCondLst>
                                            <p:cond evt="begin" delay="0">
                                              <p:tn val="125"/>
                                            </p:cond>
                                          </p:stCondLst>
                                          <p:endCondLst>
                                            <p:cond evt="onStopAudio" delay="0">
                                              <p:tgtEl>
                                                <p:sldTgt/>
                                              </p:tgtEl>
                                            </p:cond>
                                          </p:endCondLst>
                                        </p:cTn>
                                        <p:tgtEl>
                                          <p:sndTgt r:embed="rId2" name="click.wav"/>
                                        </p:tgtEl>
                                      </p:cMediaNode>
                                    </p:audio>
                                  </p:subTnLst>
                                </p:cTn>
                              </p:par>
                              <p:par>
                                <p:cTn id="127" presetID="1" presetClass="exit" presetSubtype="0" fill="hold" grpId="1" nodeType="withEffect">
                                  <p:stCondLst>
                                    <p:cond delay="26000"/>
                                  </p:stCondLst>
                                  <p:childTnLst>
                                    <p:set>
                                      <p:cBhvr>
                                        <p:cTn id="128" dur="1" fill="hold">
                                          <p:stCondLst>
                                            <p:cond delay="0"/>
                                          </p:stCondLst>
                                        </p:cTn>
                                        <p:tgtEl>
                                          <p:spTgt spid="139"/>
                                        </p:tgtEl>
                                        <p:attrNameLst>
                                          <p:attrName>style.visibility</p:attrName>
                                        </p:attrNameLst>
                                      </p:cBhvr>
                                      <p:to>
                                        <p:strVal val="hidden"/>
                                      </p:to>
                                    </p:set>
                                  </p:childTnLst>
                                  <p:subTnLst>
                                    <p:audio>
                                      <p:cMediaNode>
                                        <p:cTn display="0" masterRel="sameClick">
                                          <p:stCondLst>
                                            <p:cond evt="begin" delay="0">
                                              <p:tn val="127"/>
                                            </p:cond>
                                          </p:stCondLst>
                                          <p:endCondLst>
                                            <p:cond evt="onStopAudio" delay="0">
                                              <p:tgtEl>
                                                <p:sldTgt/>
                                              </p:tgtEl>
                                            </p:cond>
                                          </p:endCondLst>
                                        </p:cTn>
                                        <p:tgtEl>
                                          <p:sndTgt r:embed="rId3" name="laser.wav"/>
                                        </p:tgtEl>
                                      </p:cMediaNode>
                                    </p:audio>
                                  </p:subTnLst>
                                </p:cTn>
                              </p:par>
                              <p:par>
                                <p:cTn id="129" presetID="1" presetClass="entr" presetSubtype="0" fill="hold" grpId="0" nodeType="withEffect">
                                  <p:stCondLst>
                                    <p:cond delay="26000"/>
                                  </p:stCondLst>
                                  <p:childTnLst>
                                    <p:set>
                                      <p:cBhvr>
                                        <p:cTn id="130" dur="1" fill="hold">
                                          <p:stCondLst>
                                            <p:cond delay="0"/>
                                          </p:stCondLst>
                                        </p:cTn>
                                        <p:tgtEl>
                                          <p:spTgt spid="140"/>
                                        </p:tgtEl>
                                        <p:attrNameLst>
                                          <p:attrName>style.visibility</p:attrName>
                                        </p:attrNameLst>
                                      </p:cBhvr>
                                      <p:to>
                                        <p:strVal val="visible"/>
                                      </p:to>
                                    </p:set>
                                  </p:childTnLst>
                                  <p:subTnLst>
                                    <p:audio>
                                      <p:cMediaNode>
                                        <p:cTn display="0" masterRel="sameClick">
                                          <p:stCondLst>
                                            <p:cond evt="begin" delay="0">
                                              <p:tn val="129"/>
                                            </p:cond>
                                          </p:stCondLst>
                                          <p:endCondLst>
                                            <p:cond evt="onStopAudio" delay="0">
                                              <p:tgtEl>
                                                <p:sldTgt/>
                                              </p:tgtEl>
                                            </p:cond>
                                          </p:endCondLst>
                                        </p:cTn>
                                        <p:tgtEl>
                                          <p:sndTgt r:embed="rId2" name="click.wav"/>
                                        </p:tgtEl>
                                      </p:cMediaNode>
                                    </p:audio>
                                  </p:subTnLst>
                                </p:cTn>
                              </p:par>
                              <p:par>
                                <p:cTn id="131" presetID="1" presetClass="exit" presetSubtype="0" fill="hold" grpId="1" nodeType="withEffect">
                                  <p:stCondLst>
                                    <p:cond delay="27000"/>
                                  </p:stCondLst>
                                  <p:childTnLst>
                                    <p:set>
                                      <p:cBhvr>
                                        <p:cTn id="132" dur="1" fill="hold">
                                          <p:stCondLst>
                                            <p:cond delay="0"/>
                                          </p:stCondLst>
                                        </p:cTn>
                                        <p:tgtEl>
                                          <p:spTgt spid="140"/>
                                        </p:tgtEl>
                                        <p:attrNameLst>
                                          <p:attrName>style.visibility</p:attrName>
                                        </p:attrNameLst>
                                      </p:cBhvr>
                                      <p:to>
                                        <p:strVal val="hidden"/>
                                      </p:to>
                                    </p:set>
                                  </p:childTnLst>
                                  <p:subTnLst>
                                    <p:audio>
                                      <p:cMediaNode>
                                        <p:cTn display="0" masterRel="sameClick">
                                          <p:stCondLst>
                                            <p:cond evt="begin" delay="0">
                                              <p:tn val="131"/>
                                            </p:cond>
                                          </p:stCondLst>
                                          <p:endCondLst>
                                            <p:cond evt="onStopAudio" delay="0">
                                              <p:tgtEl>
                                                <p:sldTgt/>
                                              </p:tgtEl>
                                            </p:cond>
                                          </p:endCondLst>
                                        </p:cTn>
                                        <p:tgtEl>
                                          <p:sndTgt r:embed="rId3" name="laser.wav"/>
                                        </p:tgtEl>
                                      </p:cMediaNode>
                                    </p:audio>
                                  </p:subTnLst>
                                </p:cTn>
                              </p:par>
                              <p:par>
                                <p:cTn id="133" presetID="1" presetClass="entr" presetSubtype="0" fill="hold" grpId="0" nodeType="withEffect">
                                  <p:stCondLst>
                                    <p:cond delay="27000"/>
                                  </p:stCondLst>
                                  <p:childTnLst>
                                    <p:set>
                                      <p:cBhvr>
                                        <p:cTn id="134" dur="1" fill="hold">
                                          <p:stCondLst>
                                            <p:cond delay="0"/>
                                          </p:stCondLst>
                                        </p:cTn>
                                        <p:tgtEl>
                                          <p:spTgt spid="141"/>
                                        </p:tgtEl>
                                        <p:attrNameLst>
                                          <p:attrName>style.visibility</p:attrName>
                                        </p:attrNameLst>
                                      </p:cBhvr>
                                      <p:to>
                                        <p:strVal val="visible"/>
                                      </p:to>
                                    </p:set>
                                  </p:childTnLst>
                                  <p:subTnLst>
                                    <p:audio>
                                      <p:cMediaNode>
                                        <p:cTn display="0" masterRel="sameClick">
                                          <p:stCondLst>
                                            <p:cond evt="begin" delay="0">
                                              <p:tn val="133"/>
                                            </p:cond>
                                          </p:stCondLst>
                                          <p:endCondLst>
                                            <p:cond evt="onStopAudio" delay="0">
                                              <p:tgtEl>
                                                <p:sldTgt/>
                                              </p:tgtEl>
                                            </p:cond>
                                          </p:endCondLst>
                                        </p:cTn>
                                        <p:tgtEl>
                                          <p:sndTgt r:embed="rId2" name="click.wav"/>
                                        </p:tgtEl>
                                      </p:cMediaNode>
                                    </p:audio>
                                  </p:subTnLst>
                                </p:cTn>
                              </p:par>
                              <p:par>
                                <p:cTn id="135" presetID="1" presetClass="exit" presetSubtype="0" fill="hold" grpId="1" nodeType="withEffect">
                                  <p:stCondLst>
                                    <p:cond delay="28000"/>
                                  </p:stCondLst>
                                  <p:childTnLst>
                                    <p:set>
                                      <p:cBhvr>
                                        <p:cTn id="136" dur="1" fill="hold">
                                          <p:stCondLst>
                                            <p:cond delay="0"/>
                                          </p:stCondLst>
                                        </p:cTn>
                                        <p:tgtEl>
                                          <p:spTgt spid="141"/>
                                        </p:tgtEl>
                                        <p:attrNameLst>
                                          <p:attrName>style.visibility</p:attrName>
                                        </p:attrNameLst>
                                      </p:cBhvr>
                                      <p:to>
                                        <p:strVal val="hidden"/>
                                      </p:to>
                                    </p:set>
                                  </p:childTnLst>
                                  <p:subTnLst>
                                    <p:audio>
                                      <p:cMediaNode>
                                        <p:cTn display="0" masterRel="sameClick">
                                          <p:stCondLst>
                                            <p:cond evt="begin" delay="0">
                                              <p:tn val="135"/>
                                            </p:cond>
                                          </p:stCondLst>
                                          <p:endCondLst>
                                            <p:cond evt="onStopAudio" delay="0">
                                              <p:tgtEl>
                                                <p:sldTgt/>
                                              </p:tgtEl>
                                            </p:cond>
                                          </p:endCondLst>
                                        </p:cTn>
                                        <p:tgtEl>
                                          <p:sndTgt r:embed="rId3" name="laser.wav"/>
                                        </p:tgtEl>
                                      </p:cMediaNode>
                                    </p:audio>
                                  </p:subTnLst>
                                </p:cTn>
                              </p:par>
                              <p:par>
                                <p:cTn id="137" presetID="1" presetClass="entr" presetSubtype="0" fill="hold" grpId="0" nodeType="withEffect">
                                  <p:stCondLst>
                                    <p:cond delay="28000"/>
                                  </p:stCondLst>
                                  <p:childTnLst>
                                    <p:set>
                                      <p:cBhvr>
                                        <p:cTn id="138" dur="1" fill="hold">
                                          <p:stCondLst>
                                            <p:cond delay="0"/>
                                          </p:stCondLst>
                                        </p:cTn>
                                        <p:tgtEl>
                                          <p:spTgt spid="142"/>
                                        </p:tgtEl>
                                        <p:attrNameLst>
                                          <p:attrName>style.visibility</p:attrName>
                                        </p:attrNameLst>
                                      </p:cBhvr>
                                      <p:to>
                                        <p:strVal val="visible"/>
                                      </p:to>
                                    </p:set>
                                  </p:childTnLst>
                                  <p:subTnLst>
                                    <p:audio>
                                      <p:cMediaNode>
                                        <p:cTn display="0" masterRel="sameClick">
                                          <p:stCondLst>
                                            <p:cond evt="begin" delay="0">
                                              <p:tn val="137"/>
                                            </p:cond>
                                          </p:stCondLst>
                                          <p:endCondLst>
                                            <p:cond evt="onStopAudio" delay="0">
                                              <p:tgtEl>
                                                <p:sldTgt/>
                                              </p:tgtEl>
                                            </p:cond>
                                          </p:endCondLst>
                                        </p:cTn>
                                        <p:tgtEl>
                                          <p:sndTgt r:embed="rId2" name="click.wav"/>
                                        </p:tgtEl>
                                      </p:cMediaNode>
                                    </p:audio>
                                  </p:subTnLst>
                                </p:cTn>
                              </p:par>
                              <p:par>
                                <p:cTn id="139" presetID="1" presetClass="exit" presetSubtype="0" fill="hold" grpId="1" nodeType="withEffect">
                                  <p:stCondLst>
                                    <p:cond delay="29000"/>
                                  </p:stCondLst>
                                  <p:childTnLst>
                                    <p:set>
                                      <p:cBhvr>
                                        <p:cTn id="140" dur="1" fill="hold">
                                          <p:stCondLst>
                                            <p:cond delay="0"/>
                                          </p:stCondLst>
                                        </p:cTn>
                                        <p:tgtEl>
                                          <p:spTgt spid="142"/>
                                        </p:tgtEl>
                                        <p:attrNameLst>
                                          <p:attrName>style.visibility</p:attrName>
                                        </p:attrNameLst>
                                      </p:cBhvr>
                                      <p:to>
                                        <p:strVal val="hidden"/>
                                      </p:to>
                                    </p:set>
                                  </p:childTnLst>
                                  <p:subTnLst>
                                    <p:audio>
                                      <p:cMediaNode>
                                        <p:cTn display="0" masterRel="sameClick">
                                          <p:stCondLst>
                                            <p:cond evt="begin" delay="0">
                                              <p:tn val="139"/>
                                            </p:cond>
                                          </p:stCondLst>
                                          <p:endCondLst>
                                            <p:cond evt="onStopAudio" delay="0">
                                              <p:tgtEl>
                                                <p:sldTgt/>
                                              </p:tgtEl>
                                            </p:cond>
                                          </p:endCondLst>
                                        </p:cTn>
                                        <p:tgtEl>
                                          <p:sndTgt r:embed="rId3" name="laser.wav"/>
                                        </p:tgtEl>
                                      </p:cMediaNode>
                                    </p:audio>
                                  </p:subTnLst>
                                </p:cTn>
                              </p:par>
                              <p:par>
                                <p:cTn id="141" presetID="1" presetClass="entr" presetSubtype="0" fill="hold" grpId="0" nodeType="withEffect">
                                  <p:stCondLst>
                                    <p:cond delay="29000"/>
                                  </p:stCondLst>
                                  <p:childTnLst>
                                    <p:set>
                                      <p:cBhvr>
                                        <p:cTn id="142" dur="1" fill="hold">
                                          <p:stCondLst>
                                            <p:cond delay="0"/>
                                          </p:stCondLst>
                                        </p:cTn>
                                        <p:tgtEl>
                                          <p:spTgt spid="143"/>
                                        </p:tgtEl>
                                        <p:attrNameLst>
                                          <p:attrName>style.visibility</p:attrName>
                                        </p:attrNameLst>
                                      </p:cBhvr>
                                      <p:to>
                                        <p:strVal val="visible"/>
                                      </p:to>
                                    </p:set>
                                  </p:childTnLst>
                                  <p:subTnLst>
                                    <p:audio>
                                      <p:cMediaNode>
                                        <p:cTn display="0" masterRel="sameClick">
                                          <p:stCondLst>
                                            <p:cond evt="begin" delay="0">
                                              <p:tn val="141"/>
                                            </p:cond>
                                          </p:stCondLst>
                                          <p:endCondLst>
                                            <p:cond evt="onStopAudio" delay="0">
                                              <p:tgtEl>
                                                <p:sldTgt/>
                                              </p:tgtEl>
                                            </p:cond>
                                          </p:endCondLst>
                                        </p:cTn>
                                        <p:tgtEl>
                                          <p:sndTgt r:embed="rId2" name="click.wav"/>
                                        </p:tgtEl>
                                      </p:cMediaNode>
                                    </p:audio>
                                  </p:subTnLst>
                                </p:cTn>
                              </p:par>
                              <p:par>
                                <p:cTn id="143" presetID="1" presetClass="exit" presetSubtype="0" fill="hold" grpId="1" nodeType="withEffect">
                                  <p:stCondLst>
                                    <p:cond delay="30000"/>
                                  </p:stCondLst>
                                  <p:childTnLst>
                                    <p:set>
                                      <p:cBhvr>
                                        <p:cTn id="144" dur="1" fill="hold">
                                          <p:stCondLst>
                                            <p:cond delay="0"/>
                                          </p:stCondLst>
                                        </p:cTn>
                                        <p:tgtEl>
                                          <p:spTgt spid="143"/>
                                        </p:tgtEl>
                                        <p:attrNameLst>
                                          <p:attrName>style.visibility</p:attrName>
                                        </p:attrNameLst>
                                      </p:cBhvr>
                                      <p:to>
                                        <p:strVal val="hidden"/>
                                      </p:to>
                                    </p:set>
                                  </p:childTnLst>
                                  <p:subTnLst>
                                    <p:audio>
                                      <p:cMediaNode>
                                        <p:cTn display="0" masterRel="sameClick">
                                          <p:stCondLst>
                                            <p:cond evt="begin" delay="0">
                                              <p:tn val="143"/>
                                            </p:cond>
                                          </p:stCondLst>
                                          <p:endCondLst>
                                            <p:cond evt="onStopAudio" delay="0">
                                              <p:tgtEl>
                                                <p:sldTgt/>
                                              </p:tgtEl>
                                            </p:cond>
                                          </p:endCondLst>
                                        </p:cTn>
                                        <p:tgtEl>
                                          <p:sndTgt r:embed="rId3" name="laser.wav"/>
                                        </p:tgtEl>
                                      </p:cMediaNode>
                                    </p:audio>
                                  </p:subTnLst>
                                </p:cTn>
                              </p:par>
                              <p:par>
                                <p:cTn id="145" presetID="1" presetClass="entr" presetSubtype="0" fill="hold" grpId="0" nodeType="withEffect">
                                  <p:stCondLst>
                                    <p:cond delay="30000"/>
                                  </p:stCondLst>
                                  <p:childTnLst>
                                    <p:set>
                                      <p:cBhvr>
                                        <p:cTn id="146" dur="1" fill="hold">
                                          <p:stCondLst>
                                            <p:cond delay="0"/>
                                          </p:stCondLst>
                                        </p:cTn>
                                        <p:tgtEl>
                                          <p:spTgt spid="144"/>
                                        </p:tgtEl>
                                        <p:attrNameLst>
                                          <p:attrName>style.visibility</p:attrName>
                                        </p:attrNameLst>
                                      </p:cBhvr>
                                      <p:to>
                                        <p:strVal val="visible"/>
                                      </p:to>
                                    </p:set>
                                  </p:childTnLst>
                                  <p:subTnLst>
                                    <p:audio>
                                      <p:cMediaNode>
                                        <p:cTn display="0" masterRel="sameClick">
                                          <p:stCondLst>
                                            <p:cond evt="begin" delay="0">
                                              <p:tn val="145"/>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seq concurrent="1" nextAc="seek">
              <p:cTn id="147" restart="whenNotActive" fill="hold" evtFilter="cancelBubble" nodeType="interactiveSeq">
                <p:stCondLst>
                  <p:cond evt="onClick" delay="0">
                    <p:tgtEl>
                      <p:spTgt spid="3"/>
                    </p:tgtEl>
                  </p:cond>
                </p:stCondLst>
                <p:endSync evt="end" delay="0">
                  <p:rtn val="all"/>
                </p:endSync>
                <p:childTnLst>
                  <p:par>
                    <p:cTn id="148" fill="hold">
                      <p:stCondLst>
                        <p:cond delay="indefinite"/>
                      </p:stCondLst>
                      <p:childTnLst>
                        <p:par>
                          <p:cTn id="149" fill="hold">
                            <p:stCondLst>
                              <p:cond delay="0"/>
                            </p:stCondLst>
                            <p:childTnLst>
                              <p:par>
                                <p:cTn id="150" presetID="22" presetClass="entr" presetSubtype="2" fill="hold" nodeType="clickEffect">
                                  <p:stCondLst>
                                    <p:cond delay="0"/>
                                  </p:stCondLst>
                                  <p:childTnLst>
                                    <p:set>
                                      <p:cBhvr>
                                        <p:cTn id="151" dur="1" fill="hold">
                                          <p:stCondLst>
                                            <p:cond delay="0"/>
                                          </p:stCondLst>
                                        </p:cTn>
                                        <p:tgtEl>
                                          <p:spTgt spid="10"/>
                                        </p:tgtEl>
                                        <p:attrNameLst>
                                          <p:attrName>style.visibility</p:attrName>
                                        </p:attrNameLst>
                                      </p:cBhvr>
                                      <p:to>
                                        <p:strVal val="visible"/>
                                      </p:to>
                                    </p:set>
                                    <p:animEffect transition="in" filter="wipe(right)">
                                      <p:cBhvr>
                                        <p:cTn id="152" dur="250"/>
                                        <p:tgtEl>
                                          <p:spTgt spid="10"/>
                                        </p:tgtEl>
                                      </p:cBhvr>
                                    </p:animEffect>
                                  </p:childTnLst>
                                  <p:subTnLst>
                                    <p:audio>
                                      <p:cMediaNode vol="100000">
                                        <p:cTn display="0" masterRel="sameClick">
                                          <p:stCondLst>
                                            <p:cond evt="begin" delay="0">
                                              <p:tn val="150"/>
                                            </p:cond>
                                          </p:stCondLst>
                                          <p:endCondLst>
                                            <p:cond evt="onStopAudio" delay="0">
                                              <p:tgtEl>
                                                <p:sldTgt/>
                                              </p:tgtEl>
                                            </p:cond>
                                          </p:endCondLst>
                                        </p:cTn>
                                        <p:tgtEl>
                                          <p:sndTgt r:embed="rId5" name="bomb.wav"/>
                                        </p:tgtEl>
                                      </p:cMediaNode>
                                    </p:audio>
                                  </p:subTnLst>
                                </p:cTn>
                              </p:par>
                            </p:childTnLst>
                          </p:cTn>
                        </p:par>
                      </p:childTnLst>
                    </p:cTn>
                  </p:par>
                </p:childTnLst>
              </p:cTn>
              <p:nextCondLst>
                <p:cond evt="onClick" delay="0">
                  <p:tgtEl>
                    <p:spTgt spid="3"/>
                  </p:tgtEl>
                </p:cond>
              </p:nextCondLst>
            </p:seq>
            <p:seq concurrent="1" nextAc="seek">
              <p:cTn id="153" restart="whenNotActive" fill="hold" evtFilter="cancelBubble" nodeType="interactiveSeq">
                <p:stCondLst>
                  <p:cond evt="onClick" delay="0">
                    <p:tgtEl>
                      <p:spTgt spid="7"/>
                    </p:tgtEl>
                  </p:cond>
                </p:stCondLst>
                <p:endSync evt="end" delay="0">
                  <p:rtn val="all"/>
                </p:endSync>
                <p:childTnLst>
                  <p:par>
                    <p:cTn id="154" fill="hold">
                      <p:stCondLst>
                        <p:cond delay="0"/>
                      </p:stCondLst>
                      <p:childTnLst>
                        <p:par>
                          <p:cTn id="155" fill="hold">
                            <p:stCondLst>
                              <p:cond delay="0"/>
                            </p:stCondLst>
                            <p:childTnLst>
                              <p:par>
                                <p:cTn id="156" presetID="22" presetClass="entr" presetSubtype="2" fill="hold" nodeType="clickEffect">
                                  <p:stCondLst>
                                    <p:cond delay="0"/>
                                  </p:stCondLst>
                                  <p:childTnLst>
                                    <p:set>
                                      <p:cBhvr>
                                        <p:cTn id="157" dur="1" fill="hold">
                                          <p:stCondLst>
                                            <p:cond delay="0"/>
                                          </p:stCondLst>
                                        </p:cTn>
                                        <p:tgtEl>
                                          <p:spTgt spid="31"/>
                                        </p:tgtEl>
                                        <p:attrNameLst>
                                          <p:attrName>style.visibility</p:attrName>
                                        </p:attrNameLst>
                                      </p:cBhvr>
                                      <p:to>
                                        <p:strVal val="visible"/>
                                      </p:to>
                                    </p:set>
                                    <p:animEffect transition="in" filter="wipe(right)">
                                      <p:cBhvr>
                                        <p:cTn id="158" dur="250"/>
                                        <p:tgtEl>
                                          <p:spTgt spid="31"/>
                                        </p:tgtEl>
                                      </p:cBhvr>
                                    </p:animEffect>
                                  </p:childTnLst>
                                  <p:subTnLst>
                                    <p:audio>
                                      <p:cMediaNode vol="100000">
                                        <p:cTn display="0" masterRel="sameClick">
                                          <p:stCondLst>
                                            <p:cond evt="begin" delay="0">
                                              <p:tn val="156"/>
                                            </p:cond>
                                          </p:stCondLst>
                                          <p:endCondLst>
                                            <p:cond evt="onStopAudio" delay="0">
                                              <p:tgtEl>
                                                <p:sldTgt/>
                                              </p:tgtEl>
                                            </p:cond>
                                          </p:endCondLst>
                                        </p:cTn>
                                        <p:tgtEl>
                                          <p:sndTgt r:embed="rId6" name="chimes.wav"/>
                                        </p:tgtEl>
                                      </p:cMediaNode>
                                    </p:audio>
                                  </p:subTnLst>
                                </p:cTn>
                              </p:par>
                            </p:childTnLst>
                          </p:cTn>
                        </p:par>
                        <p:par>
                          <p:cTn id="159" fill="hold">
                            <p:stCondLst>
                              <p:cond delay="250"/>
                            </p:stCondLst>
                            <p:childTnLst>
                              <p:par>
                                <p:cTn id="160" presetID="22" presetClass="entr" presetSubtype="1" fill="hold" grpId="0" nodeType="afterEffect">
                                  <p:stCondLst>
                                    <p:cond delay="0"/>
                                  </p:stCondLst>
                                  <p:childTnLst>
                                    <p:set>
                                      <p:cBhvr>
                                        <p:cTn id="161" dur="1" fill="hold">
                                          <p:stCondLst>
                                            <p:cond delay="0"/>
                                          </p:stCondLst>
                                        </p:cTn>
                                        <p:tgtEl>
                                          <p:spTgt spid="21"/>
                                        </p:tgtEl>
                                        <p:attrNameLst>
                                          <p:attrName>style.visibility</p:attrName>
                                        </p:attrNameLst>
                                      </p:cBhvr>
                                      <p:to>
                                        <p:strVal val="visible"/>
                                      </p:to>
                                    </p:set>
                                    <p:animEffect transition="in" filter="wipe(up)">
                                      <p:cBhvr>
                                        <p:cTn id="162" dur="250"/>
                                        <p:tgtEl>
                                          <p:spTgt spid="21"/>
                                        </p:tgtEl>
                                      </p:cBhvr>
                                    </p:animEffect>
                                  </p:childTnLst>
                                  <p:subTnLst>
                                    <p:audio>
                                      <p:cMediaNode vol="70000">
                                        <p:cTn display="0" masterRel="sameClick">
                                          <p:stCondLst>
                                            <p:cond evt="begin" delay="0">
                                              <p:tn val="160"/>
                                            </p:cond>
                                          </p:stCondLst>
                                          <p:endCondLst>
                                            <p:cond evt="onStopAudio" delay="0">
                                              <p:tgtEl>
                                                <p:sldTgt/>
                                              </p:tgtEl>
                                            </p:cond>
                                          </p:endCondLst>
                                        </p:cTn>
                                        <p:tgtEl>
                                          <p:sndTgt r:embed="rId6" name="chimes.wav"/>
                                        </p:tgtEl>
                                      </p:cMediaNode>
                                    </p:audio>
                                  </p:subTnLst>
                                </p:cTn>
                              </p:par>
                            </p:childTnLst>
                          </p:cTn>
                        </p:par>
                      </p:childTnLst>
                    </p:cTn>
                  </p:par>
                </p:childTnLst>
              </p:cTn>
              <p:nextCondLst>
                <p:cond evt="onClick" delay="0">
                  <p:tgtEl>
                    <p:spTgt spid="7"/>
                  </p:tgtEl>
                </p:cond>
              </p:nextCondLst>
            </p:seq>
            <p:seq concurrent="1" nextAc="seek">
              <p:cTn id="163" restart="whenNotActive" fill="hold" evtFilter="cancelBubble" nodeType="interactiveSeq">
                <p:stCondLst>
                  <p:cond evt="onClick" delay="0">
                    <p:tgtEl>
                      <p:spTgt spid="4"/>
                    </p:tgtEl>
                  </p:cond>
                </p:stCondLst>
                <p:endSync evt="end" delay="0">
                  <p:rtn val="all"/>
                </p:endSync>
                <p:childTnLst>
                  <p:par>
                    <p:cTn id="164" fill="hold">
                      <p:stCondLst>
                        <p:cond delay="indefinite"/>
                      </p:stCondLst>
                      <p:childTnLst>
                        <p:par>
                          <p:cTn id="165" fill="hold">
                            <p:stCondLst>
                              <p:cond delay="0"/>
                            </p:stCondLst>
                            <p:childTnLst>
                              <p:par>
                                <p:cTn id="166" presetID="22" presetClass="entr" presetSubtype="2" fill="hold" nodeType="clickEffect">
                                  <p:stCondLst>
                                    <p:cond delay="0"/>
                                  </p:stCondLst>
                                  <p:childTnLst>
                                    <p:set>
                                      <p:cBhvr>
                                        <p:cTn id="167" dur="1" fill="hold">
                                          <p:stCondLst>
                                            <p:cond delay="0"/>
                                          </p:stCondLst>
                                        </p:cTn>
                                        <p:tgtEl>
                                          <p:spTgt spid="12"/>
                                        </p:tgtEl>
                                        <p:attrNameLst>
                                          <p:attrName>style.visibility</p:attrName>
                                        </p:attrNameLst>
                                      </p:cBhvr>
                                      <p:to>
                                        <p:strVal val="visible"/>
                                      </p:to>
                                    </p:set>
                                    <p:animEffect transition="in" filter="wipe(right)">
                                      <p:cBhvr>
                                        <p:cTn id="168" dur="250"/>
                                        <p:tgtEl>
                                          <p:spTgt spid="12"/>
                                        </p:tgtEl>
                                      </p:cBhvr>
                                    </p:animEffect>
                                  </p:childTnLst>
                                  <p:subTnLst>
                                    <p:audio>
                                      <p:cMediaNode vol="100000">
                                        <p:cTn display="0" masterRel="sameClick">
                                          <p:stCondLst>
                                            <p:cond evt="begin" delay="0">
                                              <p:tn val="166"/>
                                            </p:cond>
                                          </p:stCondLst>
                                          <p:endCondLst>
                                            <p:cond evt="onStopAudio" delay="0">
                                              <p:tgtEl>
                                                <p:sldTgt/>
                                              </p:tgtEl>
                                            </p:cond>
                                          </p:endCondLst>
                                        </p:cTn>
                                        <p:tgtEl>
                                          <p:sndTgt r:embed="rId5" name="bomb.wav"/>
                                        </p:tgtEl>
                                      </p:cMediaNode>
                                    </p:audio>
                                  </p:subTnLst>
                                </p:cTn>
                              </p:par>
                            </p:childTnLst>
                          </p:cTn>
                        </p:par>
                      </p:childTnLst>
                    </p:cTn>
                  </p:par>
                </p:childTnLst>
              </p:cTn>
              <p:nextCondLst>
                <p:cond evt="onClick" delay="0">
                  <p:tgtEl>
                    <p:spTgt spid="4"/>
                  </p:tgtEl>
                </p:cond>
              </p:nextCondLst>
            </p:seq>
            <p:seq concurrent="1" nextAc="seek">
              <p:cTn id="169" restart="whenNotActive" fill="hold" evtFilter="cancelBubble" nodeType="interactiveSeq">
                <p:stCondLst>
                  <p:cond evt="onClick" delay="0">
                    <p:tgtEl>
                      <p:spTgt spid="66"/>
                    </p:tgtEl>
                  </p:cond>
                </p:stCondLst>
                <p:endSync evt="end" delay="0">
                  <p:rtn val="all"/>
                </p:endSync>
                <p:childTnLst>
                  <p:par>
                    <p:cTn id="170" fill="hold">
                      <p:stCondLst>
                        <p:cond delay="0"/>
                      </p:stCondLst>
                      <p:childTnLst>
                        <p:par>
                          <p:cTn id="171" fill="hold">
                            <p:stCondLst>
                              <p:cond delay="0"/>
                            </p:stCondLst>
                            <p:childTnLst>
                              <p:par>
                                <p:cTn id="172" presetID="22" presetClass="entr" presetSubtype="2" fill="hold" nodeType="clickEffect">
                                  <p:stCondLst>
                                    <p:cond delay="0"/>
                                  </p:stCondLst>
                                  <p:childTnLst>
                                    <p:set>
                                      <p:cBhvr>
                                        <p:cTn id="173" dur="1" fill="hold">
                                          <p:stCondLst>
                                            <p:cond delay="0"/>
                                          </p:stCondLst>
                                        </p:cTn>
                                        <p:tgtEl>
                                          <p:spTgt spid="80"/>
                                        </p:tgtEl>
                                        <p:attrNameLst>
                                          <p:attrName>style.visibility</p:attrName>
                                        </p:attrNameLst>
                                      </p:cBhvr>
                                      <p:to>
                                        <p:strVal val="visible"/>
                                      </p:to>
                                    </p:set>
                                    <p:animEffect transition="in" filter="wipe(right)">
                                      <p:cBhvr>
                                        <p:cTn id="174" dur="250"/>
                                        <p:tgtEl>
                                          <p:spTgt spid="80"/>
                                        </p:tgtEl>
                                      </p:cBhvr>
                                    </p:animEffect>
                                  </p:childTnLst>
                                  <p:subTnLst>
                                    <p:audio>
                                      <p:cMediaNode vol="100000">
                                        <p:cTn display="0" masterRel="sameClick">
                                          <p:stCondLst>
                                            <p:cond evt="begin" delay="0">
                                              <p:tn val="172"/>
                                            </p:cond>
                                          </p:stCondLst>
                                          <p:endCondLst>
                                            <p:cond evt="onStopAudio" delay="0">
                                              <p:tgtEl>
                                                <p:sldTgt/>
                                              </p:tgtEl>
                                            </p:cond>
                                          </p:endCondLst>
                                        </p:cTn>
                                        <p:tgtEl>
                                          <p:sndTgt r:embed="rId5" name="bomb.wav"/>
                                        </p:tgtEl>
                                      </p:cMediaNode>
                                    </p:audio>
                                  </p:subTnLst>
                                </p:cTn>
                              </p:par>
                            </p:childTnLst>
                          </p:cTn>
                        </p:par>
                      </p:childTnLst>
                    </p:cTn>
                  </p:par>
                </p:childTnLst>
              </p:cTn>
              <p:nextCondLst>
                <p:cond evt="onClick" delay="0">
                  <p:tgtEl>
                    <p:spTgt spid="66"/>
                  </p:tgtEl>
                </p:cond>
              </p:nextCondLst>
            </p:seq>
          </p:childTnLst>
        </p:cTn>
      </p:par>
    </p:tnLst>
    <p:bldLst>
      <p:bldP spid="29" grpId="0" animBg="1"/>
      <p:bldP spid="21" grpId="0" animBg="1"/>
      <p:bldP spid="75" grpId="0"/>
      <p:bldP spid="76" grpId="0"/>
      <p:bldP spid="76" grpId="1"/>
      <p:bldP spid="77" grpId="0"/>
      <p:bldP spid="77" grpId="1"/>
      <p:bldP spid="78" grpId="0"/>
      <p:bldP spid="78"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5" grpId="1"/>
      <p:bldP spid="126" grpId="0"/>
      <p:bldP spid="126" grpId="1"/>
      <p:bldP spid="127" grpId="0"/>
      <p:bldP spid="127" grpId="1"/>
      <p:bldP spid="128" grpId="0"/>
      <p:bldP spid="128" grpId="1"/>
      <p:bldP spid="129" grpId="0"/>
      <p:bldP spid="129" grpId="1"/>
      <p:bldP spid="130" grpId="0"/>
      <p:bldP spid="130" grpId="1"/>
      <p:bldP spid="131" grpId="0"/>
      <p:bldP spid="131" grpId="1"/>
      <p:bldP spid="132" grpId="0"/>
      <p:bldP spid="132" grpId="1"/>
      <p:bldP spid="133" grpId="0"/>
      <p:bldP spid="133" grpId="1"/>
      <p:bldP spid="134" grpId="0"/>
      <p:bldP spid="134" grpId="1"/>
      <p:bldP spid="135" grpId="0"/>
      <p:bldP spid="135" grpId="1"/>
      <p:bldP spid="136" grpId="0"/>
      <p:bldP spid="136" grpId="1"/>
      <p:bldP spid="137" grpId="0"/>
      <p:bldP spid="137" grpId="1"/>
      <p:bldP spid="138" grpId="0"/>
      <p:bldP spid="138" grpId="1"/>
      <p:bldP spid="139" grpId="0"/>
      <p:bldP spid="139" grpId="1"/>
      <p:bldP spid="140" grpId="0"/>
      <p:bldP spid="140" grpId="1"/>
      <p:bldP spid="141" grpId="0"/>
      <p:bldP spid="141" grpId="1"/>
      <p:bldP spid="142" grpId="0"/>
      <p:bldP spid="142" grpId="1"/>
      <p:bldP spid="143" grpId="0"/>
      <p:bldP spid="143" grpId="1"/>
      <p:bldP spid="1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btn 3"/>
          <p:cNvGrpSpPr/>
          <p:nvPr/>
        </p:nvGrpSpPr>
        <p:grpSpPr>
          <a:xfrm>
            <a:off x="625477" y="2946399"/>
            <a:ext cx="10643497" cy="787401"/>
            <a:chOff x="6280150" y="2247899"/>
            <a:chExt cx="5137465" cy="787401"/>
          </a:xfrm>
        </p:grpSpPr>
        <p:sp>
          <p:nvSpPr>
            <p:cNvPr id="63" name="bg 5"/>
            <p:cNvSpPr/>
            <p:nvPr/>
          </p:nvSpPr>
          <p:spPr>
            <a:xfrm>
              <a:off x="6319304" y="2247899"/>
              <a:ext cx="5098311" cy="787400"/>
            </a:xfrm>
            <a:prstGeom prst="roundRect">
              <a:avLst>
                <a:gd name="adj" fmla="val 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rtlCol="0" anchor="ctr"/>
            <a:lstStyle/>
            <a:p>
              <a:r>
                <a:rPr lang="vi-VN" sz="2800">
                  <a:solidFill>
                    <a:schemeClr val="bg2"/>
                  </a:solidFill>
                  <a:latin typeface="Tahoma" panose="020B0604030504040204" pitchFamily="34" charset="0"/>
                  <a:ea typeface="Open Sans Light" panose="020B0306030504020204" pitchFamily="34" charset="0"/>
                  <a:cs typeface="Tahoma" panose="020B0604030504040204" pitchFamily="34" charset="0"/>
                </a:rPr>
                <a:t>Môi-se</a:t>
              </a:r>
              <a:endParaRPr lang="en-US" sz="2800" dirty="0">
                <a:solidFill>
                  <a:schemeClr val="bg2"/>
                </a:solidFill>
                <a:latin typeface="Tahoma" panose="020B0604030504040204" pitchFamily="34" charset="0"/>
                <a:ea typeface="Open Sans Light" panose="020B0306030504020204" pitchFamily="34" charset="0"/>
                <a:cs typeface="Tahoma" panose="020B0604030504040204" pitchFamily="34" charset="0"/>
              </a:endParaRPr>
            </a:p>
          </p:txBody>
        </p:sp>
        <p:sp>
          <p:nvSpPr>
            <p:cNvPr id="23" name="C"/>
            <p:cNvSpPr/>
            <p:nvPr/>
          </p:nvSpPr>
          <p:spPr>
            <a:xfrm rot="5400000">
              <a:off x="6020720" y="2507330"/>
              <a:ext cx="787400" cy="268539"/>
            </a:xfrm>
            <a:prstGeom prst="round2SameRect">
              <a:avLst>
                <a:gd name="adj1" fmla="val 0"/>
                <a:gd name="adj2" fmla="val 12467"/>
              </a:avLst>
            </a:prstGeom>
            <a:solidFill>
              <a:srgbClr val="0195A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5400" b="1">
                  <a:latin typeface="Tahoma" panose="020B0604030504040204" pitchFamily="34" charset="0"/>
                  <a:ea typeface="Open Sans Extrabold" panose="020B0906030804020204" pitchFamily="34" charset="0"/>
                  <a:cs typeface="Tahoma" panose="020B0604030504040204" pitchFamily="34" charset="0"/>
                </a:rPr>
                <a:t>B</a:t>
              </a:r>
              <a:endParaRPr lang="en-US" sz="5400" b="1" dirty="0">
                <a:latin typeface="Tahoma" panose="020B0604030504040204" pitchFamily="34" charset="0"/>
                <a:ea typeface="Open Sans Extrabold" panose="020B0906030804020204" pitchFamily="34" charset="0"/>
                <a:cs typeface="Tahoma" panose="020B0604030504040204" pitchFamily="34" charset="0"/>
              </a:endParaRPr>
            </a:p>
          </p:txBody>
        </p:sp>
      </p:grpSp>
      <p:grpSp>
        <p:nvGrpSpPr>
          <p:cNvPr id="31" name="Đáp án C"/>
          <p:cNvGrpSpPr/>
          <p:nvPr/>
        </p:nvGrpSpPr>
        <p:grpSpPr>
          <a:xfrm>
            <a:off x="11209931" y="2946396"/>
            <a:ext cx="361946" cy="787400"/>
            <a:chOff x="5549904" y="2946400"/>
            <a:chExt cx="361946" cy="787400"/>
          </a:xfrm>
        </p:grpSpPr>
        <p:sp>
          <p:nvSpPr>
            <p:cNvPr id="34" name="V 2"/>
            <p:cNvSpPr/>
            <p:nvPr/>
          </p:nvSpPr>
          <p:spPr>
            <a:xfrm rot="5400000" flipV="1">
              <a:off x="5337177" y="3159127"/>
              <a:ext cx="787400" cy="361946"/>
            </a:xfrm>
            <a:prstGeom prst="round2SameRect">
              <a:avLst>
                <a:gd name="adj1" fmla="val 0"/>
                <a:gd name="adj2" fmla="val 12467"/>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 rtlCol="0" anchor="ctr"/>
            <a:lstStyle/>
            <a:p>
              <a:pPr algn="ctr"/>
              <a:endParaRPr lang="en-US" sz="1600"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08947" y="3218170"/>
              <a:ext cx="243861" cy="243861"/>
            </a:xfrm>
            <a:prstGeom prst="rect">
              <a:avLst/>
            </a:prstGeom>
          </p:spPr>
        </p:pic>
      </p:grpSp>
      <p:grpSp>
        <p:nvGrpSpPr>
          <p:cNvPr id="66" name="btn 4">
            <a:extLst>
              <a:ext uri="{FF2B5EF4-FFF2-40B4-BE49-F238E27FC236}">
                <a16:creationId xmlns:a16="http://schemas.microsoft.com/office/drawing/2014/main" id="{DCCBE314-0065-4726-B40A-B2120588DB29}"/>
              </a:ext>
            </a:extLst>
          </p:cNvPr>
          <p:cNvGrpSpPr/>
          <p:nvPr/>
        </p:nvGrpSpPr>
        <p:grpSpPr>
          <a:xfrm>
            <a:off x="625475" y="5117355"/>
            <a:ext cx="10580300" cy="787401"/>
            <a:chOff x="6280150" y="3289300"/>
            <a:chExt cx="5106961" cy="787401"/>
          </a:xfrm>
        </p:grpSpPr>
        <p:sp>
          <p:nvSpPr>
            <p:cNvPr id="67" name="bg 6">
              <a:extLst>
                <a:ext uri="{FF2B5EF4-FFF2-40B4-BE49-F238E27FC236}">
                  <a16:creationId xmlns:a16="http://schemas.microsoft.com/office/drawing/2014/main" id="{C5E758E4-D8A6-4046-AEB6-83F24D2B6EFD}"/>
                </a:ext>
              </a:extLst>
            </p:cNvPr>
            <p:cNvSpPr/>
            <p:nvPr/>
          </p:nvSpPr>
          <p:spPr>
            <a:xfrm>
              <a:off x="6319303" y="3289300"/>
              <a:ext cx="5067808" cy="787400"/>
            </a:xfrm>
            <a:prstGeom prst="roundRect">
              <a:avLst>
                <a:gd name="adj" fmla="val 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rtlCol="0" anchor="ctr"/>
            <a:lstStyle/>
            <a:p>
              <a:r>
                <a:rPr lang="vi-VN" sz="2800">
                  <a:solidFill>
                    <a:schemeClr val="bg2"/>
                  </a:solidFill>
                  <a:latin typeface="Tahoma" panose="020B0604030504040204" pitchFamily="34" charset="0"/>
                  <a:ea typeface="Open Sans Light" panose="020B0306030504020204" pitchFamily="34" charset="0"/>
                  <a:cs typeface="Tahoma" panose="020B0604030504040204" pitchFamily="34" charset="0"/>
                </a:rPr>
                <a:t>Đa-vít</a:t>
              </a:r>
              <a:endParaRPr lang="en-US" sz="2800" dirty="0">
                <a:solidFill>
                  <a:schemeClr val="bg2"/>
                </a:solidFill>
                <a:latin typeface="Tahoma" panose="020B0604030504040204" pitchFamily="34" charset="0"/>
                <a:ea typeface="Open Sans Light" panose="020B0306030504020204" pitchFamily="34" charset="0"/>
                <a:cs typeface="Tahoma" panose="020B0604030504040204" pitchFamily="34" charset="0"/>
              </a:endParaRPr>
            </a:p>
          </p:txBody>
        </p:sp>
        <p:sp>
          <p:nvSpPr>
            <p:cNvPr id="79" name="D">
              <a:extLst>
                <a:ext uri="{FF2B5EF4-FFF2-40B4-BE49-F238E27FC236}">
                  <a16:creationId xmlns:a16="http://schemas.microsoft.com/office/drawing/2014/main" id="{70EC1437-53FC-4FBF-A3E8-F2CA4CF8FA68}"/>
                </a:ext>
              </a:extLst>
            </p:cNvPr>
            <p:cNvSpPr/>
            <p:nvPr/>
          </p:nvSpPr>
          <p:spPr>
            <a:xfrm rot="5400000">
              <a:off x="6020720" y="3548731"/>
              <a:ext cx="787400" cy="268539"/>
            </a:xfrm>
            <a:prstGeom prst="round2SameRect">
              <a:avLst>
                <a:gd name="adj1" fmla="val 0"/>
                <a:gd name="adj2" fmla="val 12467"/>
              </a:avLst>
            </a:prstGeom>
            <a:solidFill>
              <a:srgbClr val="0195A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5400" b="1">
                  <a:latin typeface="Tahoma" panose="020B0604030504040204" pitchFamily="34" charset="0"/>
                  <a:ea typeface="Open Sans Extrabold" panose="020B0906030804020204" pitchFamily="34" charset="0"/>
                  <a:cs typeface="Tahoma" panose="020B0604030504040204" pitchFamily="34" charset="0"/>
                </a:rPr>
                <a:t>D</a:t>
              </a:r>
              <a:endParaRPr lang="en-US" sz="5400" b="1" dirty="0">
                <a:latin typeface="Tahoma" panose="020B0604030504040204" pitchFamily="34" charset="0"/>
                <a:ea typeface="Open Sans Extrabold" panose="020B0906030804020204" pitchFamily="34" charset="0"/>
                <a:cs typeface="Tahoma" panose="020B0604030504040204" pitchFamily="34" charset="0"/>
              </a:endParaRPr>
            </a:p>
          </p:txBody>
        </p:sp>
      </p:grpSp>
      <p:grpSp>
        <p:nvGrpSpPr>
          <p:cNvPr id="80" name="Đáp án D">
            <a:extLst>
              <a:ext uri="{FF2B5EF4-FFF2-40B4-BE49-F238E27FC236}">
                <a16:creationId xmlns:a16="http://schemas.microsoft.com/office/drawing/2014/main" id="{36527A04-D654-4092-A404-2EA9D1A28198}"/>
              </a:ext>
            </a:extLst>
          </p:cNvPr>
          <p:cNvGrpSpPr/>
          <p:nvPr/>
        </p:nvGrpSpPr>
        <p:grpSpPr>
          <a:xfrm>
            <a:off x="11205778" y="5117355"/>
            <a:ext cx="361946" cy="787400"/>
            <a:chOff x="11201404" y="2946400"/>
            <a:chExt cx="361946" cy="787400"/>
          </a:xfrm>
        </p:grpSpPr>
        <p:sp>
          <p:nvSpPr>
            <p:cNvPr id="81" name="V 6">
              <a:extLst>
                <a:ext uri="{FF2B5EF4-FFF2-40B4-BE49-F238E27FC236}">
                  <a16:creationId xmlns:a16="http://schemas.microsoft.com/office/drawing/2014/main" id="{2BF90F1E-CC9A-499E-8CB1-C552D3CE275C}"/>
                </a:ext>
              </a:extLst>
            </p:cNvPr>
            <p:cNvSpPr/>
            <p:nvPr/>
          </p:nvSpPr>
          <p:spPr>
            <a:xfrm rot="5400000" flipV="1">
              <a:off x="10988677" y="3159127"/>
              <a:ext cx="787400" cy="361946"/>
            </a:xfrm>
            <a:prstGeom prst="round2SameRect">
              <a:avLst>
                <a:gd name="adj1" fmla="val 0"/>
                <a:gd name="adj2" fmla="val 12467"/>
              </a:avLst>
            </a:prstGeom>
            <a:solidFill>
              <a:srgbClr val="FD3D3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sz="1600"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pic>
          <p:nvPicPr>
            <p:cNvPr id="82" name="Picture 81">
              <a:extLst>
                <a:ext uri="{FF2B5EF4-FFF2-40B4-BE49-F238E27FC236}">
                  <a16:creationId xmlns:a16="http://schemas.microsoft.com/office/drawing/2014/main" id="{A139E67E-7769-4F32-937E-817DAD0E063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86895" y="3244618"/>
              <a:ext cx="190963" cy="190963"/>
            </a:xfrm>
            <a:prstGeom prst="rect">
              <a:avLst/>
            </a:prstGeom>
          </p:spPr>
        </p:pic>
      </p:grpSp>
      <p:sp>
        <p:nvSpPr>
          <p:cNvPr id="29" name="bg title"/>
          <p:cNvSpPr/>
          <p:nvPr/>
        </p:nvSpPr>
        <p:spPr>
          <a:xfrm>
            <a:off x="0" y="-1"/>
            <a:ext cx="12192000" cy="1562837"/>
          </a:xfrm>
          <a:prstGeom prst="rect">
            <a:avLst/>
          </a:prstGeom>
          <a:solidFill>
            <a:srgbClr val="0195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a:latin typeface="Tahoma" panose="020B0604030504040204" pitchFamily="34" charset="0"/>
                <a:cs typeface="Tahoma" panose="020B0604030504040204" pitchFamily="34" charset="0"/>
              </a:rPr>
              <a:t>4. “Ôi! lạy Chúa, từ hôm qua, hôm kia, hay là từ lúc Chúa phán dạy kẻ tôi tớ Chúa, tôi vẫn chẳng phải một tay nói giỏi, vì miệng và lưỡi tôi hay ngập ngừng?”. Ai đã nói như vậy?</a:t>
            </a:r>
            <a:endParaRPr lang="en-US" sz="3200" dirty="0">
              <a:latin typeface="Tahoma" panose="020B0604030504040204" pitchFamily="34" charset="0"/>
              <a:ea typeface="Open Sans Light" panose="020B0306030504020204" pitchFamily="34" charset="0"/>
              <a:cs typeface="Tahoma" panose="020B0604030504040204" pitchFamily="34" charset="0"/>
            </a:endParaRPr>
          </a:p>
        </p:txBody>
      </p:sp>
      <p:grpSp>
        <p:nvGrpSpPr>
          <p:cNvPr id="3" name="btn 1"/>
          <p:cNvGrpSpPr/>
          <p:nvPr/>
        </p:nvGrpSpPr>
        <p:grpSpPr>
          <a:xfrm>
            <a:off x="628652" y="1904997"/>
            <a:ext cx="10662617" cy="787401"/>
            <a:chOff x="628651" y="2247897"/>
            <a:chExt cx="5105429" cy="787401"/>
          </a:xfrm>
        </p:grpSpPr>
        <p:sp>
          <p:nvSpPr>
            <p:cNvPr id="2" name="bg 1"/>
            <p:cNvSpPr/>
            <p:nvPr/>
          </p:nvSpPr>
          <p:spPr>
            <a:xfrm>
              <a:off x="666272" y="2247897"/>
              <a:ext cx="5067808" cy="787400"/>
            </a:xfrm>
            <a:prstGeom prst="roundRect">
              <a:avLst>
                <a:gd name="adj" fmla="val 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rtlCol="0" anchor="ctr"/>
            <a:lstStyle/>
            <a:p>
              <a:r>
                <a:rPr lang="vi-VN" sz="2800">
                  <a:solidFill>
                    <a:schemeClr val="bg2"/>
                  </a:solidFill>
                  <a:latin typeface="Tahoma" panose="020B0604030504040204" pitchFamily="34" charset="0"/>
                  <a:ea typeface="Open Sans Light" panose="020B0306030504020204" pitchFamily="34" charset="0"/>
                  <a:cs typeface="Tahoma" panose="020B0604030504040204" pitchFamily="34" charset="0"/>
                </a:rPr>
                <a:t>A-rôn</a:t>
              </a:r>
              <a:endParaRPr lang="en-US" sz="2800" dirty="0">
                <a:solidFill>
                  <a:schemeClr val="bg2"/>
                </a:solidFill>
                <a:latin typeface="Tahoma" panose="020B0604030504040204" pitchFamily="34" charset="0"/>
                <a:ea typeface="Open Sans Light" panose="020B0306030504020204" pitchFamily="34" charset="0"/>
                <a:cs typeface="Tahoma" panose="020B0604030504040204" pitchFamily="34" charset="0"/>
              </a:endParaRPr>
            </a:p>
          </p:txBody>
        </p:sp>
        <p:sp>
          <p:nvSpPr>
            <p:cNvPr id="19" name="A"/>
            <p:cNvSpPr/>
            <p:nvPr/>
          </p:nvSpPr>
          <p:spPr>
            <a:xfrm rot="5400000">
              <a:off x="368454" y="2508095"/>
              <a:ext cx="787400" cy="267006"/>
            </a:xfrm>
            <a:prstGeom prst="round2SameRect">
              <a:avLst>
                <a:gd name="adj1" fmla="val 0"/>
                <a:gd name="adj2" fmla="val 12467"/>
              </a:avLst>
            </a:prstGeom>
            <a:solidFill>
              <a:srgbClr val="0195A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5400" b="1" dirty="0">
                  <a:latin typeface="Tahoma" panose="020B0604030504040204" pitchFamily="34" charset="0"/>
                  <a:ea typeface="Open Sans Extrabold" panose="020B0906030804020204" pitchFamily="34" charset="0"/>
                  <a:cs typeface="Tahoma" panose="020B0604030504040204" pitchFamily="34" charset="0"/>
                </a:rPr>
                <a:t>A</a:t>
              </a:r>
            </a:p>
          </p:txBody>
        </p:sp>
      </p:grpSp>
      <p:grpSp>
        <p:nvGrpSpPr>
          <p:cNvPr id="4" name="btn 2"/>
          <p:cNvGrpSpPr/>
          <p:nvPr/>
        </p:nvGrpSpPr>
        <p:grpSpPr>
          <a:xfrm>
            <a:off x="628650" y="4031191"/>
            <a:ext cx="10577127" cy="787401"/>
            <a:chOff x="628650" y="3289300"/>
            <a:chExt cx="5105429" cy="787401"/>
          </a:xfrm>
        </p:grpSpPr>
        <p:sp>
          <p:nvSpPr>
            <p:cNvPr id="49" name="bg 2"/>
            <p:cNvSpPr/>
            <p:nvPr/>
          </p:nvSpPr>
          <p:spPr>
            <a:xfrm>
              <a:off x="666271" y="3289300"/>
              <a:ext cx="5067808" cy="787400"/>
            </a:xfrm>
            <a:prstGeom prst="roundRect">
              <a:avLst>
                <a:gd name="adj" fmla="val 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rtlCol="0" anchor="ctr"/>
            <a:lstStyle/>
            <a:p>
              <a:r>
                <a:rPr lang="en-US" sz="2800">
                  <a:solidFill>
                    <a:schemeClr val="bg2"/>
                  </a:solidFill>
                  <a:latin typeface="Tahoma" panose="020B0604030504040204" pitchFamily="34" charset="0"/>
                  <a:ea typeface="Open Sans Light" panose="020B0306030504020204" pitchFamily="34" charset="0"/>
                  <a:cs typeface="Tahoma" panose="020B0604030504040204" pitchFamily="34" charset="0"/>
                </a:rPr>
                <a:t>Giô-suê</a:t>
              </a:r>
              <a:endParaRPr lang="en-US" sz="2800" dirty="0">
                <a:solidFill>
                  <a:schemeClr val="bg2"/>
                </a:solidFill>
                <a:latin typeface="Tahoma" panose="020B0604030504040204" pitchFamily="34" charset="0"/>
                <a:ea typeface="Open Sans Light" panose="020B0306030504020204" pitchFamily="34" charset="0"/>
                <a:cs typeface="Tahoma" panose="020B0604030504040204" pitchFamily="34" charset="0"/>
              </a:endParaRPr>
            </a:p>
          </p:txBody>
        </p:sp>
        <p:sp>
          <p:nvSpPr>
            <p:cNvPr id="20" name="B"/>
            <p:cNvSpPr/>
            <p:nvPr/>
          </p:nvSpPr>
          <p:spPr>
            <a:xfrm rot="5400000">
              <a:off x="368454" y="3549497"/>
              <a:ext cx="787400" cy="267007"/>
            </a:xfrm>
            <a:prstGeom prst="round2SameRect">
              <a:avLst>
                <a:gd name="adj1" fmla="val 0"/>
                <a:gd name="adj2" fmla="val 12467"/>
              </a:avLst>
            </a:prstGeom>
            <a:solidFill>
              <a:srgbClr val="0195A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5400" b="1">
                  <a:latin typeface="Tahoma" panose="020B0604030504040204" pitchFamily="34" charset="0"/>
                  <a:ea typeface="Open Sans Extrabold" panose="020B0906030804020204" pitchFamily="34" charset="0"/>
                  <a:cs typeface="Tahoma" panose="020B0604030504040204" pitchFamily="34" charset="0"/>
                </a:rPr>
                <a:t>C</a:t>
              </a:r>
              <a:endParaRPr lang="en-US" sz="5400" b="1" dirty="0">
                <a:latin typeface="Tahoma" panose="020B0604030504040204" pitchFamily="34" charset="0"/>
                <a:ea typeface="Open Sans Extrabold" panose="020B0906030804020204" pitchFamily="34" charset="0"/>
                <a:cs typeface="Tahoma" panose="020B0604030504040204" pitchFamily="34" charset="0"/>
              </a:endParaRPr>
            </a:p>
          </p:txBody>
        </p:sp>
      </p:grpSp>
      <p:sp>
        <p:nvSpPr>
          <p:cNvPr id="21" name="Notification"/>
          <p:cNvSpPr/>
          <p:nvPr/>
        </p:nvSpPr>
        <p:spPr>
          <a:xfrm>
            <a:off x="3575050" y="3248441"/>
            <a:ext cx="5041900" cy="129899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Tahoma" panose="020B0604030504040204" pitchFamily="34" charset="0"/>
                <a:ea typeface="Open Sans Light" panose="020B0306030504020204" pitchFamily="34" charset="0"/>
                <a:cs typeface="Tahoma" panose="020B0604030504040204" pitchFamily="34" charset="0"/>
              </a:rPr>
              <a:t>CHÍNH XÁC</a:t>
            </a:r>
          </a:p>
          <a:p>
            <a:pPr algn="ctr"/>
            <a:r>
              <a:rPr lang="en-US" sz="3200">
                <a:latin typeface="Tahoma" panose="020B0604030504040204" pitchFamily="34" charset="0"/>
                <a:ea typeface="Open Sans Light" panose="020B0306030504020204" pitchFamily="34" charset="0"/>
                <a:cs typeface="Tahoma" panose="020B0604030504040204" pitchFamily="34" charset="0"/>
              </a:rPr>
              <a:t>Xuất 4:10</a:t>
            </a:r>
            <a:endParaRPr lang="en-US" sz="3200" dirty="0">
              <a:latin typeface="Tahoma" panose="020B0604030504040204" pitchFamily="34" charset="0"/>
              <a:ea typeface="Open Sans Light" panose="020B0306030504020204" pitchFamily="34" charset="0"/>
              <a:cs typeface="Tahoma" panose="020B0604030504040204" pitchFamily="34" charset="0"/>
            </a:endParaRPr>
          </a:p>
        </p:txBody>
      </p:sp>
      <p:grpSp>
        <p:nvGrpSpPr>
          <p:cNvPr id="10" name="Đáp án A"/>
          <p:cNvGrpSpPr/>
          <p:nvPr/>
        </p:nvGrpSpPr>
        <p:grpSpPr>
          <a:xfrm>
            <a:off x="11208952" y="1904997"/>
            <a:ext cx="361946" cy="787400"/>
            <a:chOff x="5549904" y="1904997"/>
            <a:chExt cx="361946" cy="787400"/>
          </a:xfrm>
        </p:grpSpPr>
        <p:sp>
          <p:nvSpPr>
            <p:cNvPr id="27" name="V 1"/>
            <p:cNvSpPr/>
            <p:nvPr/>
          </p:nvSpPr>
          <p:spPr>
            <a:xfrm rot="5400000" flipV="1">
              <a:off x="5337177" y="2117724"/>
              <a:ext cx="787400" cy="361946"/>
            </a:xfrm>
            <a:prstGeom prst="round2SameRect">
              <a:avLst>
                <a:gd name="adj1" fmla="val 0"/>
                <a:gd name="adj2" fmla="val 12467"/>
              </a:avLst>
            </a:prstGeom>
            <a:solidFill>
              <a:srgbClr val="FD3D3D"/>
            </a:solidFill>
            <a:ln>
              <a:noFill/>
            </a:ln>
          </p:spPr>
          <p:style>
            <a:lnRef idx="0">
              <a:scrgbClr r="0" g="0" b="0"/>
            </a:lnRef>
            <a:fillRef idx="0">
              <a:scrgbClr r="0" g="0" b="0"/>
            </a:fillRef>
            <a:effectRef idx="0">
              <a:scrgbClr r="0" g="0" b="0"/>
            </a:effectRef>
            <a:fontRef idx="minor">
              <a:schemeClr val="lt1"/>
            </a:fontRef>
          </p:style>
          <p:txBody>
            <a:bodyPr vert="vert" rtlCol="0" anchor="ctr"/>
            <a:lstStyle/>
            <a:p>
              <a:pPr algn="ctr"/>
              <a:endParaRPr lang="en-US" sz="1600"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35396" y="2203215"/>
              <a:ext cx="190963" cy="190963"/>
            </a:xfrm>
            <a:prstGeom prst="rect">
              <a:avLst/>
            </a:prstGeom>
          </p:spPr>
        </p:pic>
      </p:grpSp>
      <p:grpSp>
        <p:nvGrpSpPr>
          <p:cNvPr id="12" name="Đáp án B"/>
          <p:cNvGrpSpPr/>
          <p:nvPr/>
        </p:nvGrpSpPr>
        <p:grpSpPr>
          <a:xfrm>
            <a:off x="11205778" y="4031811"/>
            <a:ext cx="361946" cy="787400"/>
            <a:chOff x="11201404" y="1905000"/>
            <a:chExt cx="361946" cy="787400"/>
          </a:xfrm>
        </p:grpSpPr>
        <p:sp>
          <p:nvSpPr>
            <p:cNvPr id="32" name="V 5"/>
            <p:cNvSpPr/>
            <p:nvPr/>
          </p:nvSpPr>
          <p:spPr>
            <a:xfrm rot="5400000" flipV="1">
              <a:off x="10988677" y="2117727"/>
              <a:ext cx="787400" cy="361946"/>
            </a:xfrm>
            <a:prstGeom prst="round2SameRect">
              <a:avLst>
                <a:gd name="adj1" fmla="val 0"/>
                <a:gd name="adj2" fmla="val 12467"/>
              </a:avLst>
            </a:prstGeom>
            <a:solidFill>
              <a:srgbClr val="FD3D3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sz="1600"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86895" y="2229664"/>
              <a:ext cx="190963" cy="190963"/>
            </a:xfrm>
            <a:prstGeom prst="rect">
              <a:avLst/>
            </a:prstGeom>
          </p:spPr>
        </p:pic>
      </p:grpSp>
      <p:sp>
        <p:nvSpPr>
          <p:cNvPr id="68" name="Oval 74">
            <a:extLst>
              <a:ext uri="{FF2B5EF4-FFF2-40B4-BE49-F238E27FC236}">
                <a16:creationId xmlns:a16="http://schemas.microsoft.com/office/drawing/2014/main" id="{6294F1D4-79BD-4B8F-A6C9-DEF79862BA5B}"/>
              </a:ext>
            </a:extLst>
          </p:cNvPr>
          <p:cNvSpPr/>
          <p:nvPr/>
        </p:nvSpPr>
        <p:spPr>
          <a:xfrm>
            <a:off x="230419" y="5906130"/>
            <a:ext cx="796460" cy="7964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cs typeface="Tahoma" panose="020B0604030504040204" pitchFamily="34" charset="0"/>
            </a:endParaRPr>
          </a:p>
        </p:txBody>
      </p:sp>
      <p:sp>
        <p:nvSpPr>
          <p:cNvPr id="69" name="Circle: Hollow 11">
            <a:extLst>
              <a:ext uri="{FF2B5EF4-FFF2-40B4-BE49-F238E27FC236}">
                <a16:creationId xmlns:a16="http://schemas.microsoft.com/office/drawing/2014/main" id="{CEDAD542-87E3-445E-A172-F51FCCB85DB4}"/>
              </a:ext>
            </a:extLst>
          </p:cNvPr>
          <p:cNvSpPr/>
          <p:nvPr/>
        </p:nvSpPr>
        <p:spPr>
          <a:xfrm>
            <a:off x="268243" y="5943954"/>
            <a:ext cx="720812" cy="720812"/>
          </a:xfrm>
          <a:prstGeom prst="donut">
            <a:avLst>
              <a:gd name="adj" fmla="val 2970"/>
            </a:avLst>
          </a:prstGeom>
          <a:solidFill>
            <a:srgbClr val="008A9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cs typeface="Tahoma" panose="020B0604030504040204" pitchFamily="34" charset="0"/>
            </a:endParaRPr>
          </a:p>
        </p:txBody>
      </p:sp>
      <p:sp>
        <p:nvSpPr>
          <p:cNvPr id="70" name="Circle: Hollow 12">
            <a:extLst>
              <a:ext uri="{FF2B5EF4-FFF2-40B4-BE49-F238E27FC236}">
                <a16:creationId xmlns:a16="http://schemas.microsoft.com/office/drawing/2014/main" id="{9A59A3D6-D17D-4812-8453-5464B7DF2F3C}"/>
              </a:ext>
            </a:extLst>
          </p:cNvPr>
          <p:cNvSpPr/>
          <p:nvPr/>
        </p:nvSpPr>
        <p:spPr>
          <a:xfrm>
            <a:off x="320012" y="5992859"/>
            <a:ext cx="617274" cy="617274"/>
          </a:xfrm>
          <a:prstGeom prst="donut">
            <a:avLst>
              <a:gd name="adj" fmla="val 1847"/>
            </a:avLst>
          </a:prstGeom>
          <a:solidFill>
            <a:srgbClr val="008A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cs typeface="Tahoma" panose="020B0604030504040204" pitchFamily="34" charset="0"/>
            </a:endParaRPr>
          </a:p>
        </p:txBody>
      </p:sp>
      <p:grpSp>
        <p:nvGrpSpPr>
          <p:cNvPr id="71" name="Group 77">
            <a:extLst>
              <a:ext uri="{FF2B5EF4-FFF2-40B4-BE49-F238E27FC236}">
                <a16:creationId xmlns:a16="http://schemas.microsoft.com/office/drawing/2014/main" id="{8BF1D0B1-21ED-443B-A103-B90A6EC53870}"/>
              </a:ext>
            </a:extLst>
          </p:cNvPr>
          <p:cNvGrpSpPr/>
          <p:nvPr/>
        </p:nvGrpSpPr>
        <p:grpSpPr>
          <a:xfrm>
            <a:off x="386783" y="6073946"/>
            <a:ext cx="483733" cy="460829"/>
            <a:chOff x="4398225" y="1842131"/>
            <a:chExt cx="3331483" cy="3173738"/>
          </a:xfrm>
        </p:grpSpPr>
        <p:sp>
          <p:nvSpPr>
            <p:cNvPr id="72" name="Circle: Hollow 49">
              <a:extLst>
                <a:ext uri="{FF2B5EF4-FFF2-40B4-BE49-F238E27FC236}">
                  <a16:creationId xmlns:a16="http://schemas.microsoft.com/office/drawing/2014/main" id="{371C04D4-657F-4651-AAA7-C4A00518CC99}"/>
                </a:ext>
              </a:extLst>
            </p:cNvPr>
            <p:cNvSpPr/>
            <p:nvPr/>
          </p:nvSpPr>
          <p:spPr>
            <a:xfrm>
              <a:off x="4500926" y="1842131"/>
              <a:ext cx="3173739" cy="3173738"/>
            </a:xfrm>
            <a:prstGeom prst="donut">
              <a:avLst>
                <a:gd name="adj" fmla="val 297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cs typeface="Tahoma" panose="020B0604030504040204" pitchFamily="34" charset="0"/>
              </a:endParaRPr>
            </a:p>
          </p:txBody>
        </p:sp>
        <p:sp>
          <p:nvSpPr>
            <p:cNvPr id="73" name="Oval 79">
              <a:extLst>
                <a:ext uri="{FF2B5EF4-FFF2-40B4-BE49-F238E27FC236}">
                  <a16:creationId xmlns:a16="http://schemas.microsoft.com/office/drawing/2014/main" id="{8A55B61F-8E96-4DC8-AAF6-1F91C4BE3951}"/>
                </a:ext>
              </a:extLst>
            </p:cNvPr>
            <p:cNvSpPr/>
            <p:nvPr/>
          </p:nvSpPr>
          <p:spPr>
            <a:xfrm>
              <a:off x="4398225" y="3278291"/>
              <a:ext cx="261973" cy="261973"/>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cs typeface="Tahoma" panose="020B0604030504040204" pitchFamily="34" charset="0"/>
              </a:endParaRPr>
            </a:p>
          </p:txBody>
        </p:sp>
        <p:sp>
          <p:nvSpPr>
            <p:cNvPr id="74" name="Oval 80">
              <a:extLst>
                <a:ext uri="{FF2B5EF4-FFF2-40B4-BE49-F238E27FC236}">
                  <a16:creationId xmlns:a16="http://schemas.microsoft.com/office/drawing/2014/main" id="{F3639E0F-AE0C-41AC-ADC7-B45C4900C871}"/>
                </a:ext>
              </a:extLst>
            </p:cNvPr>
            <p:cNvSpPr/>
            <p:nvPr/>
          </p:nvSpPr>
          <p:spPr>
            <a:xfrm>
              <a:off x="7467735" y="3278291"/>
              <a:ext cx="261973" cy="261973"/>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90000"/>
                  </a:schemeClr>
                </a:solidFill>
                <a:latin typeface="Tahoma" panose="020B0604030504040204" pitchFamily="34" charset="0"/>
                <a:cs typeface="Tahoma" panose="020B0604030504040204" pitchFamily="34" charset="0"/>
              </a:endParaRPr>
            </a:p>
          </p:txBody>
        </p:sp>
      </p:grpSp>
      <p:sp>
        <p:nvSpPr>
          <p:cNvPr id="75" name="30">
            <a:extLst>
              <a:ext uri="{FF2B5EF4-FFF2-40B4-BE49-F238E27FC236}">
                <a16:creationId xmlns:a16="http://schemas.microsoft.com/office/drawing/2014/main" id="{619698B3-F1AA-44F2-80B1-8425F3566E91}"/>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30</a:t>
            </a:r>
          </a:p>
        </p:txBody>
      </p:sp>
      <p:sp>
        <p:nvSpPr>
          <p:cNvPr id="76" name="29">
            <a:extLst>
              <a:ext uri="{FF2B5EF4-FFF2-40B4-BE49-F238E27FC236}">
                <a16:creationId xmlns:a16="http://schemas.microsoft.com/office/drawing/2014/main" id="{6A4A719B-1679-4917-A1FA-FF5770C394A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29</a:t>
            </a:r>
          </a:p>
        </p:txBody>
      </p:sp>
      <p:sp>
        <p:nvSpPr>
          <p:cNvPr id="77" name="28">
            <a:extLst>
              <a:ext uri="{FF2B5EF4-FFF2-40B4-BE49-F238E27FC236}">
                <a16:creationId xmlns:a16="http://schemas.microsoft.com/office/drawing/2014/main" id="{1148FC1D-0C58-4E1A-81A6-3624F04974D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28</a:t>
            </a:r>
          </a:p>
        </p:txBody>
      </p:sp>
      <p:sp>
        <p:nvSpPr>
          <p:cNvPr id="78" name="27">
            <a:extLst>
              <a:ext uri="{FF2B5EF4-FFF2-40B4-BE49-F238E27FC236}">
                <a16:creationId xmlns:a16="http://schemas.microsoft.com/office/drawing/2014/main" id="{A99B2BD1-D17F-44B3-88F5-EDC5062EB46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27</a:t>
            </a:r>
          </a:p>
        </p:txBody>
      </p:sp>
      <p:sp>
        <p:nvSpPr>
          <p:cNvPr id="118" name="26">
            <a:extLst>
              <a:ext uri="{FF2B5EF4-FFF2-40B4-BE49-F238E27FC236}">
                <a16:creationId xmlns:a16="http://schemas.microsoft.com/office/drawing/2014/main" id="{5AEBC5D9-1C0C-42A4-BE7F-34EC4B7B473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26</a:t>
            </a:r>
          </a:p>
        </p:txBody>
      </p:sp>
      <p:sp>
        <p:nvSpPr>
          <p:cNvPr id="119" name="25">
            <a:extLst>
              <a:ext uri="{FF2B5EF4-FFF2-40B4-BE49-F238E27FC236}">
                <a16:creationId xmlns:a16="http://schemas.microsoft.com/office/drawing/2014/main" id="{6C87F3CB-B8AE-4F7A-920D-31AD97A4A0BF}"/>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25</a:t>
            </a:r>
          </a:p>
        </p:txBody>
      </p:sp>
      <p:sp>
        <p:nvSpPr>
          <p:cNvPr id="120" name="24">
            <a:extLst>
              <a:ext uri="{FF2B5EF4-FFF2-40B4-BE49-F238E27FC236}">
                <a16:creationId xmlns:a16="http://schemas.microsoft.com/office/drawing/2014/main" id="{C1973083-A0E8-4F71-9949-087B0BFBEA86}"/>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24</a:t>
            </a:r>
          </a:p>
        </p:txBody>
      </p:sp>
      <p:sp>
        <p:nvSpPr>
          <p:cNvPr id="121" name="23">
            <a:extLst>
              <a:ext uri="{FF2B5EF4-FFF2-40B4-BE49-F238E27FC236}">
                <a16:creationId xmlns:a16="http://schemas.microsoft.com/office/drawing/2014/main" id="{86E83A2B-ED61-492E-B0CD-A1B738955C7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23</a:t>
            </a:r>
          </a:p>
        </p:txBody>
      </p:sp>
      <p:sp>
        <p:nvSpPr>
          <p:cNvPr id="122" name="22">
            <a:extLst>
              <a:ext uri="{FF2B5EF4-FFF2-40B4-BE49-F238E27FC236}">
                <a16:creationId xmlns:a16="http://schemas.microsoft.com/office/drawing/2014/main" id="{57AA6F2E-EA36-4AB4-A8E1-ED3548729D88}"/>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22</a:t>
            </a:r>
          </a:p>
        </p:txBody>
      </p:sp>
      <p:sp>
        <p:nvSpPr>
          <p:cNvPr id="123" name="21">
            <a:extLst>
              <a:ext uri="{FF2B5EF4-FFF2-40B4-BE49-F238E27FC236}">
                <a16:creationId xmlns:a16="http://schemas.microsoft.com/office/drawing/2014/main" id="{744DE338-DA6E-4E17-AE79-9C5ED598CA4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21</a:t>
            </a:r>
          </a:p>
        </p:txBody>
      </p:sp>
      <p:sp>
        <p:nvSpPr>
          <p:cNvPr id="124" name="20">
            <a:extLst>
              <a:ext uri="{FF2B5EF4-FFF2-40B4-BE49-F238E27FC236}">
                <a16:creationId xmlns:a16="http://schemas.microsoft.com/office/drawing/2014/main" id="{000D38D0-BD58-446A-8E9F-EB599A6B0F00}"/>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20</a:t>
            </a:r>
          </a:p>
        </p:txBody>
      </p:sp>
      <p:sp>
        <p:nvSpPr>
          <p:cNvPr id="125" name="19">
            <a:extLst>
              <a:ext uri="{FF2B5EF4-FFF2-40B4-BE49-F238E27FC236}">
                <a16:creationId xmlns:a16="http://schemas.microsoft.com/office/drawing/2014/main" id="{6F4AB34E-0B4A-425F-84A6-80CF995E9428}"/>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19</a:t>
            </a:r>
          </a:p>
        </p:txBody>
      </p:sp>
      <p:sp>
        <p:nvSpPr>
          <p:cNvPr id="126" name="18">
            <a:extLst>
              <a:ext uri="{FF2B5EF4-FFF2-40B4-BE49-F238E27FC236}">
                <a16:creationId xmlns:a16="http://schemas.microsoft.com/office/drawing/2014/main" id="{3C0AEB1A-02D8-41CD-B2BB-D9BB761275A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18</a:t>
            </a:r>
          </a:p>
        </p:txBody>
      </p:sp>
      <p:sp>
        <p:nvSpPr>
          <p:cNvPr id="127" name="17">
            <a:extLst>
              <a:ext uri="{FF2B5EF4-FFF2-40B4-BE49-F238E27FC236}">
                <a16:creationId xmlns:a16="http://schemas.microsoft.com/office/drawing/2014/main" id="{21752047-AE64-4015-A7FD-0668136C9143}"/>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17</a:t>
            </a:r>
          </a:p>
        </p:txBody>
      </p:sp>
      <p:sp>
        <p:nvSpPr>
          <p:cNvPr id="128" name="16">
            <a:extLst>
              <a:ext uri="{FF2B5EF4-FFF2-40B4-BE49-F238E27FC236}">
                <a16:creationId xmlns:a16="http://schemas.microsoft.com/office/drawing/2014/main" id="{3AAA5434-B362-4080-9C2D-3A1049199307}"/>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16</a:t>
            </a:r>
          </a:p>
        </p:txBody>
      </p:sp>
      <p:sp>
        <p:nvSpPr>
          <p:cNvPr id="129" name="15">
            <a:extLst>
              <a:ext uri="{FF2B5EF4-FFF2-40B4-BE49-F238E27FC236}">
                <a16:creationId xmlns:a16="http://schemas.microsoft.com/office/drawing/2014/main" id="{BB37AFEF-B273-4842-8D92-394449A09306}"/>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15</a:t>
            </a:r>
          </a:p>
        </p:txBody>
      </p:sp>
      <p:sp>
        <p:nvSpPr>
          <p:cNvPr id="130" name="14">
            <a:extLst>
              <a:ext uri="{FF2B5EF4-FFF2-40B4-BE49-F238E27FC236}">
                <a16:creationId xmlns:a16="http://schemas.microsoft.com/office/drawing/2014/main" id="{9C3A24EC-B6B2-4C89-83D4-376315C99BF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14</a:t>
            </a:r>
          </a:p>
        </p:txBody>
      </p:sp>
      <p:sp>
        <p:nvSpPr>
          <p:cNvPr id="131" name="13">
            <a:extLst>
              <a:ext uri="{FF2B5EF4-FFF2-40B4-BE49-F238E27FC236}">
                <a16:creationId xmlns:a16="http://schemas.microsoft.com/office/drawing/2014/main" id="{EBD81002-2E20-4449-BA8B-885A2821B981}"/>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13</a:t>
            </a:r>
          </a:p>
        </p:txBody>
      </p:sp>
      <p:sp>
        <p:nvSpPr>
          <p:cNvPr id="132" name="12">
            <a:extLst>
              <a:ext uri="{FF2B5EF4-FFF2-40B4-BE49-F238E27FC236}">
                <a16:creationId xmlns:a16="http://schemas.microsoft.com/office/drawing/2014/main" id="{523F7990-7C04-4630-B8A8-792673B98A3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12</a:t>
            </a:r>
          </a:p>
        </p:txBody>
      </p:sp>
      <p:sp>
        <p:nvSpPr>
          <p:cNvPr id="133" name="11">
            <a:extLst>
              <a:ext uri="{FF2B5EF4-FFF2-40B4-BE49-F238E27FC236}">
                <a16:creationId xmlns:a16="http://schemas.microsoft.com/office/drawing/2014/main" id="{189CDF9A-9ECF-4C3A-896E-7124C1D0CF96}"/>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11</a:t>
            </a:r>
          </a:p>
        </p:txBody>
      </p:sp>
      <p:sp>
        <p:nvSpPr>
          <p:cNvPr id="134" name="10">
            <a:extLst>
              <a:ext uri="{FF2B5EF4-FFF2-40B4-BE49-F238E27FC236}">
                <a16:creationId xmlns:a16="http://schemas.microsoft.com/office/drawing/2014/main" id="{DFBFD7B6-EF4A-4E75-8F16-209EB33A1032}"/>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10</a:t>
            </a:r>
          </a:p>
        </p:txBody>
      </p:sp>
      <p:sp>
        <p:nvSpPr>
          <p:cNvPr id="135" name="9">
            <a:extLst>
              <a:ext uri="{FF2B5EF4-FFF2-40B4-BE49-F238E27FC236}">
                <a16:creationId xmlns:a16="http://schemas.microsoft.com/office/drawing/2014/main" id="{4FF92557-EACC-4E53-9535-028A126C859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9</a:t>
            </a:r>
          </a:p>
        </p:txBody>
      </p:sp>
      <p:sp>
        <p:nvSpPr>
          <p:cNvPr id="136" name="8">
            <a:extLst>
              <a:ext uri="{FF2B5EF4-FFF2-40B4-BE49-F238E27FC236}">
                <a16:creationId xmlns:a16="http://schemas.microsoft.com/office/drawing/2014/main" id="{D09F4DE4-3132-49B6-8B82-3C230598896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8</a:t>
            </a:r>
          </a:p>
        </p:txBody>
      </p:sp>
      <p:sp>
        <p:nvSpPr>
          <p:cNvPr id="137" name="7">
            <a:extLst>
              <a:ext uri="{FF2B5EF4-FFF2-40B4-BE49-F238E27FC236}">
                <a16:creationId xmlns:a16="http://schemas.microsoft.com/office/drawing/2014/main" id="{4E34F1DA-0A95-4F87-AFC2-6FAE3DBC6F1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7</a:t>
            </a:r>
          </a:p>
        </p:txBody>
      </p:sp>
      <p:sp>
        <p:nvSpPr>
          <p:cNvPr id="138" name="6">
            <a:extLst>
              <a:ext uri="{FF2B5EF4-FFF2-40B4-BE49-F238E27FC236}">
                <a16:creationId xmlns:a16="http://schemas.microsoft.com/office/drawing/2014/main" id="{F4A24559-672C-4CF1-B6FB-32B3DBC1BD05}"/>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6</a:t>
            </a:r>
          </a:p>
        </p:txBody>
      </p:sp>
      <p:sp>
        <p:nvSpPr>
          <p:cNvPr id="139" name="5">
            <a:extLst>
              <a:ext uri="{FF2B5EF4-FFF2-40B4-BE49-F238E27FC236}">
                <a16:creationId xmlns:a16="http://schemas.microsoft.com/office/drawing/2014/main" id="{BD86B888-39A4-4C7C-A85F-E4265C5692D8}"/>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5</a:t>
            </a:r>
          </a:p>
        </p:txBody>
      </p:sp>
      <p:sp>
        <p:nvSpPr>
          <p:cNvPr id="140" name="4">
            <a:extLst>
              <a:ext uri="{FF2B5EF4-FFF2-40B4-BE49-F238E27FC236}">
                <a16:creationId xmlns:a16="http://schemas.microsoft.com/office/drawing/2014/main" id="{7B493982-2F38-4A3E-8269-D2B555979EC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4</a:t>
            </a:r>
          </a:p>
        </p:txBody>
      </p:sp>
      <p:sp>
        <p:nvSpPr>
          <p:cNvPr id="141" name="3">
            <a:extLst>
              <a:ext uri="{FF2B5EF4-FFF2-40B4-BE49-F238E27FC236}">
                <a16:creationId xmlns:a16="http://schemas.microsoft.com/office/drawing/2014/main" id="{5792912A-08D0-41C4-B7BA-2BFC259D8B6F}"/>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3</a:t>
            </a:r>
          </a:p>
        </p:txBody>
      </p:sp>
      <p:sp>
        <p:nvSpPr>
          <p:cNvPr id="142" name="2">
            <a:extLst>
              <a:ext uri="{FF2B5EF4-FFF2-40B4-BE49-F238E27FC236}">
                <a16:creationId xmlns:a16="http://schemas.microsoft.com/office/drawing/2014/main" id="{43B43925-C936-4E7F-B66A-979BF98211D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a:t>
            </a:r>
          </a:p>
        </p:txBody>
      </p:sp>
      <p:sp>
        <p:nvSpPr>
          <p:cNvPr id="143" name="1">
            <a:extLst>
              <a:ext uri="{FF2B5EF4-FFF2-40B4-BE49-F238E27FC236}">
                <a16:creationId xmlns:a16="http://schemas.microsoft.com/office/drawing/2014/main" id="{65EFFC4D-8572-4C49-B537-38DF956270CE}"/>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a:t>
            </a:r>
          </a:p>
        </p:txBody>
      </p:sp>
      <p:sp>
        <p:nvSpPr>
          <p:cNvPr id="144" name="Hết giờ">
            <a:extLst>
              <a:ext uri="{FF2B5EF4-FFF2-40B4-BE49-F238E27FC236}">
                <a16:creationId xmlns:a16="http://schemas.microsoft.com/office/drawing/2014/main" id="{0B438753-9321-499D-B5E5-4F9C5D373C7C}"/>
              </a:ext>
            </a:extLst>
          </p:cNvPr>
          <p:cNvSpPr txBox="1"/>
          <p:nvPr/>
        </p:nvSpPr>
        <p:spPr>
          <a:xfrm>
            <a:off x="364971" y="6088917"/>
            <a:ext cx="527357" cy="430887"/>
          </a:xfrm>
          <a:prstGeom prst="rect">
            <a:avLst/>
          </a:prstGeom>
          <a:noFill/>
        </p:spPr>
        <p:txBody>
          <a:bodyPr wrap="square" rtlCol="0">
            <a:spAutoFit/>
          </a:bodyPr>
          <a:lstStyle/>
          <a:p>
            <a:pPr algn="ctr"/>
            <a:r>
              <a:rPr lang="en-US" sz="1100" b="1" dirty="0">
                <a:solidFill>
                  <a:srgbClr val="ED3F00"/>
                </a:solidFill>
                <a:latin typeface="Tahoma" panose="020B0604030504040204" pitchFamily="34" charset="0"/>
                <a:cs typeface="Tahoma" panose="020B0604030504040204" pitchFamily="34" charset="0"/>
              </a:rPr>
              <a:t>HẾT</a:t>
            </a:r>
          </a:p>
          <a:p>
            <a:pPr algn="ctr"/>
            <a:r>
              <a:rPr lang="en-US" sz="1100" b="1" dirty="0">
                <a:solidFill>
                  <a:srgbClr val="ED3F00"/>
                </a:solidFill>
                <a:latin typeface="Tahoma" panose="020B0604030504040204" pitchFamily="34" charset="0"/>
                <a:cs typeface="Tahoma" panose="020B0604030504040204" pitchFamily="34" charset="0"/>
              </a:rPr>
              <a:t>GIỜ</a:t>
            </a:r>
          </a:p>
        </p:txBody>
      </p:sp>
    </p:spTree>
    <p:extLst>
      <p:ext uri="{BB962C8B-B14F-4D97-AF65-F5344CB8AC3E}">
        <p14:creationId xmlns:p14="http://schemas.microsoft.com/office/powerpoint/2010/main" val="231753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50"/>
                                        <p:tgtEl>
                                          <p:spTgt spid="3"/>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250"/>
                                        <p:tgtEl>
                                          <p:spTgt spid="7"/>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250"/>
                                        <p:tgtEl>
                                          <p:spTgt spid="4"/>
                                        </p:tgtEl>
                                      </p:cBhvr>
                                    </p:animEffect>
                                  </p:childTnLst>
                                </p:cTn>
                              </p:par>
                            </p:childTnLst>
                          </p:cTn>
                        </p:par>
                        <p:par>
                          <p:cTn id="20" fill="hold">
                            <p:stCondLst>
                              <p:cond delay="1250"/>
                            </p:stCondLst>
                            <p:childTnLst>
                              <p:par>
                                <p:cTn id="21" presetID="22" presetClass="entr" presetSubtype="8" fill="hold" nodeType="after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wipe(left)">
                                      <p:cBhvr>
                                        <p:cTn id="23" dur="250"/>
                                        <p:tgtEl>
                                          <p:spTgt spid="6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1000"/>
                                        <p:tgtEl>
                                          <p:spTgt spid="75"/>
                                        </p:tgtEl>
                                      </p:cBhvr>
                                    </p:animEffect>
                                    <p:set>
                                      <p:cBhvr>
                                        <p:cTn id="28" dur="1" fill="hold">
                                          <p:stCondLst>
                                            <p:cond delay="999"/>
                                          </p:stCondLst>
                                        </p:cTn>
                                        <p:tgtEl>
                                          <p:spTgt spid="75"/>
                                        </p:tgtEl>
                                        <p:attrNameLst>
                                          <p:attrName>style.visibility</p:attrName>
                                        </p:attrNameLst>
                                      </p:cBhvr>
                                      <p:to>
                                        <p:strVal val="hidden"/>
                                      </p:to>
                                    </p:set>
                                  </p:childTnLst>
                                </p:cTn>
                              </p:par>
                              <p:par>
                                <p:cTn id="29" presetID="1" presetClass="entr" presetSubtype="0" fill="hold" grpId="0" nodeType="withEffect">
                                  <p:stCondLst>
                                    <p:cond delay="1000"/>
                                  </p:stCondLst>
                                  <p:childTnLst>
                                    <p:set>
                                      <p:cBhvr>
                                        <p:cTn id="30" dur="1" fill="hold">
                                          <p:stCondLst>
                                            <p:cond delay="0"/>
                                          </p:stCondLst>
                                        </p:cTn>
                                        <p:tgtEl>
                                          <p:spTgt spid="76"/>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2" name="click.wav"/>
                                        </p:tgtEl>
                                      </p:cMediaNode>
                                    </p:audio>
                                  </p:subTnLst>
                                </p:cTn>
                              </p:par>
                              <p:par>
                                <p:cTn id="31" presetID="1" presetClass="exit" presetSubtype="0" fill="hold" grpId="1" nodeType="withEffect">
                                  <p:stCondLst>
                                    <p:cond delay="2000"/>
                                  </p:stCondLst>
                                  <p:childTnLst>
                                    <p:set>
                                      <p:cBhvr>
                                        <p:cTn id="32" dur="1" fill="hold">
                                          <p:stCondLst>
                                            <p:cond delay="0"/>
                                          </p:stCondLst>
                                        </p:cTn>
                                        <p:tgtEl>
                                          <p:spTgt spid="76"/>
                                        </p:tgtEl>
                                        <p:attrNameLst>
                                          <p:attrName>style.visibility</p:attrName>
                                        </p:attrNameLst>
                                      </p:cBhvr>
                                      <p:to>
                                        <p:strVal val="hidden"/>
                                      </p:to>
                                    </p:set>
                                  </p:childTnLst>
                                </p:cTn>
                              </p:par>
                              <p:par>
                                <p:cTn id="33" presetID="1" presetClass="entr" presetSubtype="0" fill="hold" grpId="0" nodeType="withEffect">
                                  <p:stCondLst>
                                    <p:cond delay="2000"/>
                                  </p:stCondLst>
                                  <p:childTnLst>
                                    <p:set>
                                      <p:cBhvr>
                                        <p:cTn id="34" dur="1" fill="hold">
                                          <p:stCondLst>
                                            <p:cond delay="0"/>
                                          </p:stCondLst>
                                        </p:cTn>
                                        <p:tgtEl>
                                          <p:spTgt spid="77"/>
                                        </p:tgtEl>
                                        <p:attrNameLst>
                                          <p:attrName>style.visibility</p:attrName>
                                        </p:attrNameLst>
                                      </p:cBhvr>
                                      <p:to>
                                        <p:strVal val="visible"/>
                                      </p:to>
                                    </p:set>
                                  </p:childTnLst>
                                  <p:subTnLst>
                                    <p:audio>
                                      <p:cMediaNode>
                                        <p:cTn display="0" masterRel="sameClick">
                                          <p:stCondLst>
                                            <p:cond evt="begin" delay="0">
                                              <p:tn val="33"/>
                                            </p:cond>
                                          </p:stCondLst>
                                          <p:endCondLst>
                                            <p:cond evt="onStopAudio" delay="0">
                                              <p:tgtEl>
                                                <p:sldTgt/>
                                              </p:tgtEl>
                                            </p:cond>
                                          </p:endCondLst>
                                        </p:cTn>
                                        <p:tgtEl>
                                          <p:sndTgt r:embed="rId2" name="click.wav"/>
                                        </p:tgtEl>
                                      </p:cMediaNode>
                                    </p:audio>
                                  </p:subTnLst>
                                </p:cTn>
                              </p:par>
                              <p:par>
                                <p:cTn id="35" presetID="1" presetClass="exit" presetSubtype="0" fill="hold" grpId="1" nodeType="withEffect">
                                  <p:stCondLst>
                                    <p:cond delay="3000"/>
                                  </p:stCondLst>
                                  <p:childTnLst>
                                    <p:set>
                                      <p:cBhvr>
                                        <p:cTn id="36" dur="1" fill="hold">
                                          <p:stCondLst>
                                            <p:cond delay="0"/>
                                          </p:stCondLst>
                                        </p:cTn>
                                        <p:tgtEl>
                                          <p:spTgt spid="77"/>
                                        </p:tgtEl>
                                        <p:attrNameLst>
                                          <p:attrName>style.visibility</p:attrName>
                                        </p:attrNameLst>
                                      </p:cBhvr>
                                      <p:to>
                                        <p:strVal val="hidden"/>
                                      </p:to>
                                    </p:set>
                                  </p:childTnLst>
                                </p:cTn>
                              </p:par>
                              <p:par>
                                <p:cTn id="37" presetID="1" presetClass="entr" presetSubtype="0" fill="hold" grpId="0" nodeType="withEffect">
                                  <p:stCondLst>
                                    <p:cond delay="3000"/>
                                  </p:stCondLst>
                                  <p:childTnLst>
                                    <p:set>
                                      <p:cBhvr>
                                        <p:cTn id="38" dur="1" fill="hold">
                                          <p:stCondLst>
                                            <p:cond delay="0"/>
                                          </p:stCondLst>
                                        </p:cTn>
                                        <p:tgtEl>
                                          <p:spTgt spid="78"/>
                                        </p:tgtEl>
                                        <p:attrNameLst>
                                          <p:attrName>style.visibility</p:attrName>
                                        </p:attrNameLst>
                                      </p:cBhvr>
                                      <p:to>
                                        <p:strVal val="visible"/>
                                      </p:to>
                                    </p:set>
                                  </p:childTnLst>
                                  <p:subTnLst>
                                    <p:audio>
                                      <p:cMediaNode>
                                        <p:cTn display="0" masterRel="sameClick">
                                          <p:stCondLst>
                                            <p:cond evt="begin" delay="0">
                                              <p:tn val="37"/>
                                            </p:cond>
                                          </p:stCondLst>
                                          <p:endCondLst>
                                            <p:cond evt="onStopAudio" delay="0">
                                              <p:tgtEl>
                                                <p:sldTgt/>
                                              </p:tgtEl>
                                            </p:cond>
                                          </p:endCondLst>
                                        </p:cTn>
                                        <p:tgtEl>
                                          <p:sndTgt r:embed="rId2" name="click.wav"/>
                                        </p:tgtEl>
                                      </p:cMediaNode>
                                    </p:audio>
                                  </p:subTnLst>
                                </p:cTn>
                              </p:par>
                              <p:par>
                                <p:cTn id="39" presetID="1" presetClass="exit" presetSubtype="0" fill="hold" grpId="1" nodeType="withEffect">
                                  <p:stCondLst>
                                    <p:cond delay="4000"/>
                                  </p:stCondLst>
                                  <p:childTnLst>
                                    <p:set>
                                      <p:cBhvr>
                                        <p:cTn id="40" dur="1" fill="hold">
                                          <p:stCondLst>
                                            <p:cond delay="0"/>
                                          </p:stCondLst>
                                        </p:cTn>
                                        <p:tgtEl>
                                          <p:spTgt spid="78"/>
                                        </p:tgtEl>
                                        <p:attrNameLst>
                                          <p:attrName>style.visibility</p:attrName>
                                        </p:attrNameLst>
                                      </p:cBhvr>
                                      <p:to>
                                        <p:strVal val="hidden"/>
                                      </p:to>
                                    </p:set>
                                  </p:childTnLst>
                                </p:cTn>
                              </p:par>
                              <p:par>
                                <p:cTn id="41" presetID="1" presetClass="entr" presetSubtype="0" fill="hold" grpId="0" nodeType="withEffect">
                                  <p:stCondLst>
                                    <p:cond delay="4000"/>
                                  </p:stCondLst>
                                  <p:childTnLst>
                                    <p:set>
                                      <p:cBhvr>
                                        <p:cTn id="42" dur="1" fill="hold">
                                          <p:stCondLst>
                                            <p:cond delay="0"/>
                                          </p:stCondLst>
                                        </p:cTn>
                                        <p:tgtEl>
                                          <p:spTgt spid="118"/>
                                        </p:tgtEl>
                                        <p:attrNameLst>
                                          <p:attrName>style.visibility</p:attrName>
                                        </p:attrNameLst>
                                      </p:cBhvr>
                                      <p:to>
                                        <p:strVal val="visible"/>
                                      </p:to>
                                    </p:set>
                                  </p:childTnLst>
                                  <p:subTnLst>
                                    <p:audio>
                                      <p:cMediaNode>
                                        <p:cTn display="0" masterRel="sameClick">
                                          <p:stCondLst>
                                            <p:cond evt="begin" delay="0">
                                              <p:tn val="41"/>
                                            </p:cond>
                                          </p:stCondLst>
                                          <p:endCondLst>
                                            <p:cond evt="onStopAudio" delay="0">
                                              <p:tgtEl>
                                                <p:sldTgt/>
                                              </p:tgtEl>
                                            </p:cond>
                                          </p:endCondLst>
                                        </p:cTn>
                                        <p:tgtEl>
                                          <p:sndTgt r:embed="rId2" name="click.wav"/>
                                        </p:tgtEl>
                                      </p:cMediaNode>
                                    </p:audio>
                                  </p:subTnLst>
                                </p:cTn>
                              </p:par>
                              <p:par>
                                <p:cTn id="43" presetID="1" presetClass="exit" presetSubtype="0" fill="hold" grpId="1" nodeType="withEffect">
                                  <p:stCondLst>
                                    <p:cond delay="5000"/>
                                  </p:stCondLst>
                                  <p:childTnLst>
                                    <p:set>
                                      <p:cBhvr>
                                        <p:cTn id="44" dur="1" fill="hold">
                                          <p:stCondLst>
                                            <p:cond delay="0"/>
                                          </p:stCondLst>
                                        </p:cTn>
                                        <p:tgtEl>
                                          <p:spTgt spid="118"/>
                                        </p:tgtEl>
                                        <p:attrNameLst>
                                          <p:attrName>style.visibility</p:attrName>
                                        </p:attrNameLst>
                                      </p:cBhvr>
                                      <p:to>
                                        <p:strVal val="hidden"/>
                                      </p:to>
                                    </p:set>
                                  </p:childTnLst>
                                </p:cTn>
                              </p:par>
                              <p:par>
                                <p:cTn id="45" presetID="1" presetClass="entr" presetSubtype="0" fill="hold" grpId="0" nodeType="withEffect">
                                  <p:stCondLst>
                                    <p:cond delay="5000"/>
                                  </p:stCondLst>
                                  <p:childTnLst>
                                    <p:set>
                                      <p:cBhvr>
                                        <p:cTn id="46" dur="1" fill="hold">
                                          <p:stCondLst>
                                            <p:cond delay="0"/>
                                          </p:stCondLst>
                                        </p:cTn>
                                        <p:tgtEl>
                                          <p:spTgt spid="119"/>
                                        </p:tgtEl>
                                        <p:attrNameLst>
                                          <p:attrName>style.visibility</p:attrName>
                                        </p:attrNameLst>
                                      </p:cBhvr>
                                      <p:to>
                                        <p:strVal val="visible"/>
                                      </p:to>
                                    </p:set>
                                  </p:childTnLst>
                                  <p:subTnLst>
                                    <p:audio>
                                      <p:cMediaNode>
                                        <p:cTn display="0" masterRel="sameClick">
                                          <p:stCondLst>
                                            <p:cond evt="begin" delay="0">
                                              <p:tn val="45"/>
                                            </p:cond>
                                          </p:stCondLst>
                                          <p:endCondLst>
                                            <p:cond evt="onStopAudio" delay="0">
                                              <p:tgtEl>
                                                <p:sldTgt/>
                                              </p:tgtEl>
                                            </p:cond>
                                          </p:endCondLst>
                                        </p:cTn>
                                        <p:tgtEl>
                                          <p:sndTgt r:embed="rId2" name="click.wav"/>
                                        </p:tgtEl>
                                      </p:cMediaNode>
                                    </p:audio>
                                  </p:subTnLst>
                                </p:cTn>
                              </p:par>
                              <p:par>
                                <p:cTn id="47" presetID="1" presetClass="exit" presetSubtype="0" fill="hold" grpId="1" nodeType="withEffect">
                                  <p:stCondLst>
                                    <p:cond delay="6000"/>
                                  </p:stCondLst>
                                  <p:childTnLst>
                                    <p:set>
                                      <p:cBhvr>
                                        <p:cTn id="48" dur="1" fill="hold">
                                          <p:stCondLst>
                                            <p:cond delay="0"/>
                                          </p:stCondLst>
                                        </p:cTn>
                                        <p:tgtEl>
                                          <p:spTgt spid="119"/>
                                        </p:tgtEl>
                                        <p:attrNameLst>
                                          <p:attrName>style.visibility</p:attrName>
                                        </p:attrNameLst>
                                      </p:cBhvr>
                                      <p:to>
                                        <p:strVal val="hidden"/>
                                      </p:to>
                                    </p:set>
                                  </p:childTnLst>
                                </p:cTn>
                              </p:par>
                              <p:par>
                                <p:cTn id="49" presetID="1" presetClass="entr" presetSubtype="0" fill="hold" grpId="0" nodeType="withEffect">
                                  <p:stCondLst>
                                    <p:cond delay="6000"/>
                                  </p:stCondLst>
                                  <p:childTnLst>
                                    <p:set>
                                      <p:cBhvr>
                                        <p:cTn id="50" dur="1" fill="hold">
                                          <p:stCondLst>
                                            <p:cond delay="0"/>
                                          </p:stCondLst>
                                        </p:cTn>
                                        <p:tgtEl>
                                          <p:spTgt spid="120"/>
                                        </p:tgtEl>
                                        <p:attrNameLst>
                                          <p:attrName>style.visibility</p:attrName>
                                        </p:attrNameLst>
                                      </p:cBhvr>
                                      <p:to>
                                        <p:strVal val="visible"/>
                                      </p:to>
                                    </p:set>
                                  </p:childTnLst>
                                  <p:subTnLst>
                                    <p:audio>
                                      <p:cMediaNode>
                                        <p:cTn display="0" masterRel="sameClick">
                                          <p:stCondLst>
                                            <p:cond evt="begin" delay="0">
                                              <p:tn val="49"/>
                                            </p:cond>
                                          </p:stCondLst>
                                          <p:endCondLst>
                                            <p:cond evt="onStopAudio" delay="0">
                                              <p:tgtEl>
                                                <p:sldTgt/>
                                              </p:tgtEl>
                                            </p:cond>
                                          </p:endCondLst>
                                        </p:cTn>
                                        <p:tgtEl>
                                          <p:sndTgt r:embed="rId2" name="click.wav"/>
                                        </p:tgtEl>
                                      </p:cMediaNode>
                                    </p:audio>
                                  </p:subTnLst>
                                </p:cTn>
                              </p:par>
                              <p:par>
                                <p:cTn id="51" presetID="1" presetClass="exit" presetSubtype="0" fill="hold" grpId="1" nodeType="withEffect">
                                  <p:stCondLst>
                                    <p:cond delay="7000"/>
                                  </p:stCondLst>
                                  <p:childTnLst>
                                    <p:set>
                                      <p:cBhvr>
                                        <p:cTn id="52" dur="1" fill="hold">
                                          <p:stCondLst>
                                            <p:cond delay="0"/>
                                          </p:stCondLst>
                                        </p:cTn>
                                        <p:tgtEl>
                                          <p:spTgt spid="120"/>
                                        </p:tgtEl>
                                        <p:attrNameLst>
                                          <p:attrName>style.visibility</p:attrName>
                                        </p:attrNameLst>
                                      </p:cBhvr>
                                      <p:to>
                                        <p:strVal val="hidden"/>
                                      </p:to>
                                    </p:set>
                                  </p:childTnLst>
                                </p:cTn>
                              </p:par>
                              <p:par>
                                <p:cTn id="53" presetID="1" presetClass="entr" presetSubtype="0" fill="hold" grpId="0" nodeType="withEffect">
                                  <p:stCondLst>
                                    <p:cond delay="7000"/>
                                  </p:stCondLst>
                                  <p:childTnLst>
                                    <p:set>
                                      <p:cBhvr>
                                        <p:cTn id="54" dur="1" fill="hold">
                                          <p:stCondLst>
                                            <p:cond delay="0"/>
                                          </p:stCondLst>
                                        </p:cTn>
                                        <p:tgtEl>
                                          <p:spTgt spid="121"/>
                                        </p:tgtEl>
                                        <p:attrNameLst>
                                          <p:attrName>style.visibility</p:attrName>
                                        </p:attrNameLst>
                                      </p:cBhvr>
                                      <p:to>
                                        <p:strVal val="visible"/>
                                      </p:to>
                                    </p:set>
                                  </p:childTnLst>
                                  <p:subTnLst>
                                    <p:audio>
                                      <p:cMediaNode>
                                        <p:cTn display="0" masterRel="sameClick">
                                          <p:stCondLst>
                                            <p:cond evt="begin" delay="0">
                                              <p:tn val="53"/>
                                            </p:cond>
                                          </p:stCondLst>
                                          <p:endCondLst>
                                            <p:cond evt="onStopAudio" delay="0">
                                              <p:tgtEl>
                                                <p:sldTgt/>
                                              </p:tgtEl>
                                            </p:cond>
                                          </p:endCondLst>
                                        </p:cTn>
                                        <p:tgtEl>
                                          <p:sndTgt r:embed="rId2" name="click.wav"/>
                                        </p:tgtEl>
                                      </p:cMediaNode>
                                    </p:audio>
                                  </p:subTnLst>
                                </p:cTn>
                              </p:par>
                              <p:par>
                                <p:cTn id="55" presetID="1" presetClass="exit" presetSubtype="0" fill="hold" grpId="1" nodeType="withEffect">
                                  <p:stCondLst>
                                    <p:cond delay="8000"/>
                                  </p:stCondLst>
                                  <p:childTnLst>
                                    <p:set>
                                      <p:cBhvr>
                                        <p:cTn id="56" dur="1" fill="hold">
                                          <p:stCondLst>
                                            <p:cond delay="0"/>
                                          </p:stCondLst>
                                        </p:cTn>
                                        <p:tgtEl>
                                          <p:spTgt spid="121"/>
                                        </p:tgtEl>
                                        <p:attrNameLst>
                                          <p:attrName>style.visibility</p:attrName>
                                        </p:attrNameLst>
                                      </p:cBhvr>
                                      <p:to>
                                        <p:strVal val="hidden"/>
                                      </p:to>
                                    </p:set>
                                  </p:childTnLst>
                                </p:cTn>
                              </p:par>
                              <p:par>
                                <p:cTn id="57" presetID="1" presetClass="entr" presetSubtype="0" fill="hold" grpId="0" nodeType="withEffect">
                                  <p:stCondLst>
                                    <p:cond delay="8000"/>
                                  </p:stCondLst>
                                  <p:childTnLst>
                                    <p:set>
                                      <p:cBhvr>
                                        <p:cTn id="58" dur="1" fill="hold">
                                          <p:stCondLst>
                                            <p:cond delay="0"/>
                                          </p:stCondLst>
                                        </p:cTn>
                                        <p:tgtEl>
                                          <p:spTgt spid="122"/>
                                        </p:tgtEl>
                                        <p:attrNameLst>
                                          <p:attrName>style.visibility</p:attrName>
                                        </p:attrNameLst>
                                      </p:cBhvr>
                                      <p:to>
                                        <p:strVal val="visible"/>
                                      </p:to>
                                    </p:set>
                                  </p:childTnLst>
                                  <p:subTnLst>
                                    <p:audio>
                                      <p:cMediaNode>
                                        <p:cTn display="0" masterRel="sameClick">
                                          <p:stCondLst>
                                            <p:cond evt="begin" delay="0">
                                              <p:tn val="57"/>
                                            </p:cond>
                                          </p:stCondLst>
                                          <p:endCondLst>
                                            <p:cond evt="onStopAudio" delay="0">
                                              <p:tgtEl>
                                                <p:sldTgt/>
                                              </p:tgtEl>
                                            </p:cond>
                                          </p:endCondLst>
                                        </p:cTn>
                                        <p:tgtEl>
                                          <p:sndTgt r:embed="rId2" name="click.wav"/>
                                        </p:tgtEl>
                                      </p:cMediaNode>
                                    </p:audio>
                                  </p:subTnLst>
                                </p:cTn>
                              </p:par>
                              <p:par>
                                <p:cTn id="59" presetID="1" presetClass="exit" presetSubtype="0" fill="hold" grpId="1" nodeType="withEffect">
                                  <p:stCondLst>
                                    <p:cond delay="9000"/>
                                  </p:stCondLst>
                                  <p:childTnLst>
                                    <p:set>
                                      <p:cBhvr>
                                        <p:cTn id="60" dur="1" fill="hold">
                                          <p:stCondLst>
                                            <p:cond delay="0"/>
                                          </p:stCondLst>
                                        </p:cTn>
                                        <p:tgtEl>
                                          <p:spTgt spid="122"/>
                                        </p:tgtEl>
                                        <p:attrNameLst>
                                          <p:attrName>style.visibility</p:attrName>
                                        </p:attrNameLst>
                                      </p:cBhvr>
                                      <p:to>
                                        <p:strVal val="hidden"/>
                                      </p:to>
                                    </p:set>
                                  </p:childTnLst>
                                </p:cTn>
                              </p:par>
                              <p:par>
                                <p:cTn id="61" presetID="1" presetClass="entr" presetSubtype="0" fill="hold" grpId="0" nodeType="withEffect">
                                  <p:stCondLst>
                                    <p:cond delay="9000"/>
                                  </p:stCondLst>
                                  <p:childTnLst>
                                    <p:set>
                                      <p:cBhvr>
                                        <p:cTn id="62" dur="1" fill="hold">
                                          <p:stCondLst>
                                            <p:cond delay="0"/>
                                          </p:stCondLst>
                                        </p:cTn>
                                        <p:tgtEl>
                                          <p:spTgt spid="123"/>
                                        </p:tgtEl>
                                        <p:attrNameLst>
                                          <p:attrName>style.visibility</p:attrName>
                                        </p:attrNameLst>
                                      </p:cBhvr>
                                      <p:to>
                                        <p:strVal val="visible"/>
                                      </p:to>
                                    </p:set>
                                  </p:childTnLst>
                                  <p:subTnLst>
                                    <p:audio>
                                      <p:cMediaNode>
                                        <p:cTn display="0" masterRel="sameClick">
                                          <p:stCondLst>
                                            <p:cond evt="begin" delay="0">
                                              <p:tn val="61"/>
                                            </p:cond>
                                          </p:stCondLst>
                                          <p:endCondLst>
                                            <p:cond evt="onStopAudio" delay="0">
                                              <p:tgtEl>
                                                <p:sldTgt/>
                                              </p:tgtEl>
                                            </p:cond>
                                          </p:endCondLst>
                                        </p:cTn>
                                        <p:tgtEl>
                                          <p:sndTgt r:embed="rId2" name="click.wav"/>
                                        </p:tgtEl>
                                      </p:cMediaNode>
                                    </p:audio>
                                  </p:subTnLst>
                                </p:cTn>
                              </p:par>
                              <p:par>
                                <p:cTn id="63" presetID="1" presetClass="exit" presetSubtype="0" fill="hold" grpId="1" nodeType="withEffect">
                                  <p:stCondLst>
                                    <p:cond delay="10000"/>
                                  </p:stCondLst>
                                  <p:childTnLst>
                                    <p:set>
                                      <p:cBhvr>
                                        <p:cTn id="64" dur="1" fill="hold">
                                          <p:stCondLst>
                                            <p:cond delay="0"/>
                                          </p:stCondLst>
                                        </p:cTn>
                                        <p:tgtEl>
                                          <p:spTgt spid="123"/>
                                        </p:tgtEl>
                                        <p:attrNameLst>
                                          <p:attrName>style.visibility</p:attrName>
                                        </p:attrNameLst>
                                      </p:cBhvr>
                                      <p:to>
                                        <p:strVal val="hidden"/>
                                      </p:to>
                                    </p:set>
                                  </p:childTnLst>
                                </p:cTn>
                              </p:par>
                              <p:par>
                                <p:cTn id="65" presetID="1" presetClass="entr" presetSubtype="0" fill="hold" grpId="0" nodeType="withEffect">
                                  <p:stCondLst>
                                    <p:cond delay="10000"/>
                                  </p:stCondLst>
                                  <p:childTnLst>
                                    <p:set>
                                      <p:cBhvr>
                                        <p:cTn id="66" dur="1" fill="hold">
                                          <p:stCondLst>
                                            <p:cond delay="0"/>
                                          </p:stCondLst>
                                        </p:cTn>
                                        <p:tgtEl>
                                          <p:spTgt spid="124"/>
                                        </p:tgtEl>
                                        <p:attrNameLst>
                                          <p:attrName>style.visibility</p:attrName>
                                        </p:attrNameLst>
                                      </p:cBhvr>
                                      <p:to>
                                        <p:strVal val="visible"/>
                                      </p:to>
                                    </p:set>
                                  </p:childTnLst>
                                  <p:subTnLst>
                                    <p:audio>
                                      <p:cMediaNode>
                                        <p:cTn display="0" masterRel="sameClick">
                                          <p:stCondLst>
                                            <p:cond evt="begin" delay="0">
                                              <p:tn val="65"/>
                                            </p:cond>
                                          </p:stCondLst>
                                          <p:endCondLst>
                                            <p:cond evt="onStopAudio" delay="0">
                                              <p:tgtEl>
                                                <p:sldTgt/>
                                              </p:tgtEl>
                                            </p:cond>
                                          </p:endCondLst>
                                        </p:cTn>
                                        <p:tgtEl>
                                          <p:sndTgt r:embed="rId2" name="click.wav"/>
                                        </p:tgtEl>
                                      </p:cMediaNode>
                                    </p:audio>
                                  </p:subTnLst>
                                </p:cTn>
                              </p:par>
                              <p:par>
                                <p:cTn id="67" presetID="1" presetClass="exit" presetSubtype="0" fill="hold" grpId="1" nodeType="withEffect">
                                  <p:stCondLst>
                                    <p:cond delay="11000"/>
                                  </p:stCondLst>
                                  <p:childTnLst>
                                    <p:set>
                                      <p:cBhvr>
                                        <p:cTn id="68" dur="1" fill="hold">
                                          <p:stCondLst>
                                            <p:cond delay="0"/>
                                          </p:stCondLst>
                                        </p:cTn>
                                        <p:tgtEl>
                                          <p:spTgt spid="124"/>
                                        </p:tgtEl>
                                        <p:attrNameLst>
                                          <p:attrName>style.visibility</p:attrName>
                                        </p:attrNameLst>
                                      </p:cBhvr>
                                      <p:to>
                                        <p:strVal val="hidden"/>
                                      </p:to>
                                    </p:set>
                                  </p:childTnLst>
                                </p:cTn>
                              </p:par>
                              <p:par>
                                <p:cTn id="69" presetID="1" presetClass="entr" presetSubtype="0" fill="hold" grpId="0" nodeType="withEffect">
                                  <p:stCondLst>
                                    <p:cond delay="11000"/>
                                  </p:stCondLst>
                                  <p:childTnLst>
                                    <p:set>
                                      <p:cBhvr>
                                        <p:cTn id="70" dur="1" fill="hold">
                                          <p:stCondLst>
                                            <p:cond delay="0"/>
                                          </p:stCondLst>
                                        </p:cTn>
                                        <p:tgtEl>
                                          <p:spTgt spid="125"/>
                                        </p:tgtEl>
                                        <p:attrNameLst>
                                          <p:attrName>style.visibility</p:attrName>
                                        </p:attrNameLst>
                                      </p:cBhvr>
                                      <p:to>
                                        <p:strVal val="visible"/>
                                      </p:to>
                                    </p:set>
                                  </p:childTnLst>
                                  <p:subTnLst>
                                    <p:audio>
                                      <p:cMediaNode>
                                        <p:cTn display="0" masterRel="sameClick">
                                          <p:stCondLst>
                                            <p:cond evt="begin" delay="0">
                                              <p:tn val="69"/>
                                            </p:cond>
                                          </p:stCondLst>
                                          <p:endCondLst>
                                            <p:cond evt="onStopAudio" delay="0">
                                              <p:tgtEl>
                                                <p:sldTgt/>
                                              </p:tgtEl>
                                            </p:cond>
                                          </p:endCondLst>
                                        </p:cTn>
                                        <p:tgtEl>
                                          <p:sndTgt r:embed="rId2" name="click.wav"/>
                                        </p:tgtEl>
                                      </p:cMediaNode>
                                    </p:audio>
                                  </p:subTnLst>
                                </p:cTn>
                              </p:par>
                              <p:par>
                                <p:cTn id="71" presetID="1" presetClass="exit" presetSubtype="0" fill="hold" grpId="1" nodeType="withEffect">
                                  <p:stCondLst>
                                    <p:cond delay="12000"/>
                                  </p:stCondLst>
                                  <p:childTnLst>
                                    <p:set>
                                      <p:cBhvr>
                                        <p:cTn id="72" dur="1" fill="hold">
                                          <p:stCondLst>
                                            <p:cond delay="0"/>
                                          </p:stCondLst>
                                        </p:cTn>
                                        <p:tgtEl>
                                          <p:spTgt spid="125"/>
                                        </p:tgtEl>
                                        <p:attrNameLst>
                                          <p:attrName>style.visibility</p:attrName>
                                        </p:attrNameLst>
                                      </p:cBhvr>
                                      <p:to>
                                        <p:strVal val="hidden"/>
                                      </p:to>
                                    </p:set>
                                  </p:childTnLst>
                                </p:cTn>
                              </p:par>
                              <p:par>
                                <p:cTn id="73" presetID="1" presetClass="entr" presetSubtype="0" fill="hold" grpId="0" nodeType="withEffect">
                                  <p:stCondLst>
                                    <p:cond delay="12000"/>
                                  </p:stCondLst>
                                  <p:childTnLst>
                                    <p:set>
                                      <p:cBhvr>
                                        <p:cTn id="74" dur="1" fill="hold">
                                          <p:stCondLst>
                                            <p:cond delay="0"/>
                                          </p:stCondLst>
                                        </p:cTn>
                                        <p:tgtEl>
                                          <p:spTgt spid="126"/>
                                        </p:tgtEl>
                                        <p:attrNameLst>
                                          <p:attrName>style.visibility</p:attrName>
                                        </p:attrNameLst>
                                      </p:cBhvr>
                                      <p:to>
                                        <p:strVal val="visible"/>
                                      </p:to>
                                    </p:set>
                                  </p:childTnLst>
                                  <p:subTnLst>
                                    <p:audio>
                                      <p:cMediaNode>
                                        <p:cTn display="0" masterRel="sameClick">
                                          <p:stCondLst>
                                            <p:cond evt="begin" delay="0">
                                              <p:tn val="73"/>
                                            </p:cond>
                                          </p:stCondLst>
                                          <p:endCondLst>
                                            <p:cond evt="onStopAudio" delay="0">
                                              <p:tgtEl>
                                                <p:sldTgt/>
                                              </p:tgtEl>
                                            </p:cond>
                                          </p:endCondLst>
                                        </p:cTn>
                                        <p:tgtEl>
                                          <p:sndTgt r:embed="rId2" name="click.wav"/>
                                        </p:tgtEl>
                                      </p:cMediaNode>
                                    </p:audio>
                                  </p:subTnLst>
                                </p:cTn>
                              </p:par>
                              <p:par>
                                <p:cTn id="75" presetID="1" presetClass="exit" presetSubtype="0" fill="hold" grpId="1" nodeType="withEffect">
                                  <p:stCondLst>
                                    <p:cond delay="13000"/>
                                  </p:stCondLst>
                                  <p:childTnLst>
                                    <p:set>
                                      <p:cBhvr>
                                        <p:cTn id="76" dur="1" fill="hold">
                                          <p:stCondLst>
                                            <p:cond delay="0"/>
                                          </p:stCondLst>
                                        </p:cTn>
                                        <p:tgtEl>
                                          <p:spTgt spid="126"/>
                                        </p:tgtEl>
                                        <p:attrNameLst>
                                          <p:attrName>style.visibility</p:attrName>
                                        </p:attrNameLst>
                                      </p:cBhvr>
                                      <p:to>
                                        <p:strVal val="hidden"/>
                                      </p:to>
                                    </p:set>
                                  </p:childTnLst>
                                </p:cTn>
                              </p:par>
                              <p:par>
                                <p:cTn id="77" presetID="1" presetClass="entr" presetSubtype="0" fill="hold" grpId="0" nodeType="withEffect">
                                  <p:stCondLst>
                                    <p:cond delay="13000"/>
                                  </p:stCondLst>
                                  <p:childTnLst>
                                    <p:set>
                                      <p:cBhvr>
                                        <p:cTn id="78" dur="1" fill="hold">
                                          <p:stCondLst>
                                            <p:cond delay="0"/>
                                          </p:stCondLst>
                                        </p:cTn>
                                        <p:tgtEl>
                                          <p:spTgt spid="127"/>
                                        </p:tgtEl>
                                        <p:attrNameLst>
                                          <p:attrName>style.visibility</p:attrName>
                                        </p:attrNameLst>
                                      </p:cBhvr>
                                      <p:to>
                                        <p:strVal val="visible"/>
                                      </p:to>
                                    </p:set>
                                  </p:childTnLst>
                                  <p:subTnLst>
                                    <p:audio>
                                      <p:cMediaNode>
                                        <p:cTn display="0" masterRel="sameClick">
                                          <p:stCondLst>
                                            <p:cond evt="begin" delay="0">
                                              <p:tn val="77"/>
                                            </p:cond>
                                          </p:stCondLst>
                                          <p:endCondLst>
                                            <p:cond evt="onStopAudio" delay="0">
                                              <p:tgtEl>
                                                <p:sldTgt/>
                                              </p:tgtEl>
                                            </p:cond>
                                          </p:endCondLst>
                                        </p:cTn>
                                        <p:tgtEl>
                                          <p:sndTgt r:embed="rId2" name="click.wav"/>
                                        </p:tgtEl>
                                      </p:cMediaNode>
                                    </p:audio>
                                  </p:subTnLst>
                                </p:cTn>
                              </p:par>
                              <p:par>
                                <p:cTn id="79" presetID="1" presetClass="exit" presetSubtype="0" fill="hold" grpId="1" nodeType="withEffect">
                                  <p:stCondLst>
                                    <p:cond delay="14000"/>
                                  </p:stCondLst>
                                  <p:childTnLst>
                                    <p:set>
                                      <p:cBhvr>
                                        <p:cTn id="80" dur="1" fill="hold">
                                          <p:stCondLst>
                                            <p:cond delay="0"/>
                                          </p:stCondLst>
                                        </p:cTn>
                                        <p:tgtEl>
                                          <p:spTgt spid="127"/>
                                        </p:tgtEl>
                                        <p:attrNameLst>
                                          <p:attrName>style.visibility</p:attrName>
                                        </p:attrNameLst>
                                      </p:cBhvr>
                                      <p:to>
                                        <p:strVal val="hidden"/>
                                      </p:to>
                                    </p:set>
                                  </p:childTnLst>
                                </p:cTn>
                              </p:par>
                              <p:par>
                                <p:cTn id="81" presetID="1" presetClass="entr" presetSubtype="0" fill="hold" grpId="0" nodeType="withEffect">
                                  <p:stCondLst>
                                    <p:cond delay="14000"/>
                                  </p:stCondLst>
                                  <p:childTnLst>
                                    <p:set>
                                      <p:cBhvr>
                                        <p:cTn id="82" dur="1" fill="hold">
                                          <p:stCondLst>
                                            <p:cond delay="0"/>
                                          </p:stCondLst>
                                        </p:cTn>
                                        <p:tgtEl>
                                          <p:spTgt spid="128"/>
                                        </p:tgtEl>
                                        <p:attrNameLst>
                                          <p:attrName>style.visibility</p:attrName>
                                        </p:attrNameLst>
                                      </p:cBhvr>
                                      <p:to>
                                        <p:strVal val="visible"/>
                                      </p:to>
                                    </p:set>
                                  </p:childTnLst>
                                  <p:subTnLst>
                                    <p:audio>
                                      <p:cMediaNode>
                                        <p:cTn display="0" masterRel="sameClick">
                                          <p:stCondLst>
                                            <p:cond evt="begin" delay="0">
                                              <p:tn val="81"/>
                                            </p:cond>
                                          </p:stCondLst>
                                          <p:endCondLst>
                                            <p:cond evt="onStopAudio" delay="0">
                                              <p:tgtEl>
                                                <p:sldTgt/>
                                              </p:tgtEl>
                                            </p:cond>
                                          </p:endCondLst>
                                        </p:cTn>
                                        <p:tgtEl>
                                          <p:sndTgt r:embed="rId2" name="click.wav"/>
                                        </p:tgtEl>
                                      </p:cMediaNode>
                                    </p:audio>
                                  </p:subTnLst>
                                </p:cTn>
                              </p:par>
                              <p:par>
                                <p:cTn id="83" presetID="1" presetClass="exit" presetSubtype="0" fill="hold" grpId="1" nodeType="withEffect">
                                  <p:stCondLst>
                                    <p:cond delay="15000"/>
                                  </p:stCondLst>
                                  <p:childTnLst>
                                    <p:set>
                                      <p:cBhvr>
                                        <p:cTn id="84" dur="1" fill="hold">
                                          <p:stCondLst>
                                            <p:cond delay="0"/>
                                          </p:stCondLst>
                                        </p:cTn>
                                        <p:tgtEl>
                                          <p:spTgt spid="128"/>
                                        </p:tgtEl>
                                        <p:attrNameLst>
                                          <p:attrName>style.visibility</p:attrName>
                                        </p:attrNameLst>
                                      </p:cBhvr>
                                      <p:to>
                                        <p:strVal val="hidden"/>
                                      </p:to>
                                    </p:set>
                                  </p:childTnLst>
                                </p:cTn>
                              </p:par>
                              <p:par>
                                <p:cTn id="85" presetID="1" presetClass="entr" presetSubtype="0" fill="hold" grpId="0" nodeType="withEffect">
                                  <p:stCondLst>
                                    <p:cond delay="15000"/>
                                  </p:stCondLst>
                                  <p:childTnLst>
                                    <p:set>
                                      <p:cBhvr>
                                        <p:cTn id="86" dur="1" fill="hold">
                                          <p:stCondLst>
                                            <p:cond delay="0"/>
                                          </p:stCondLst>
                                        </p:cTn>
                                        <p:tgtEl>
                                          <p:spTgt spid="129"/>
                                        </p:tgtEl>
                                        <p:attrNameLst>
                                          <p:attrName>style.visibility</p:attrName>
                                        </p:attrNameLst>
                                      </p:cBhvr>
                                      <p:to>
                                        <p:strVal val="visible"/>
                                      </p:to>
                                    </p:set>
                                  </p:childTnLst>
                                  <p:subTnLst>
                                    <p:audio>
                                      <p:cMediaNode>
                                        <p:cTn display="0" masterRel="sameClick">
                                          <p:stCondLst>
                                            <p:cond evt="begin" delay="0">
                                              <p:tn val="85"/>
                                            </p:cond>
                                          </p:stCondLst>
                                          <p:endCondLst>
                                            <p:cond evt="onStopAudio" delay="0">
                                              <p:tgtEl>
                                                <p:sldTgt/>
                                              </p:tgtEl>
                                            </p:cond>
                                          </p:endCondLst>
                                        </p:cTn>
                                        <p:tgtEl>
                                          <p:sndTgt r:embed="rId2" name="click.wav"/>
                                        </p:tgtEl>
                                      </p:cMediaNode>
                                    </p:audio>
                                  </p:subTnLst>
                                </p:cTn>
                              </p:par>
                              <p:par>
                                <p:cTn id="87" presetID="1" presetClass="exit" presetSubtype="0" fill="hold" grpId="1" nodeType="withEffect">
                                  <p:stCondLst>
                                    <p:cond delay="16000"/>
                                  </p:stCondLst>
                                  <p:childTnLst>
                                    <p:set>
                                      <p:cBhvr>
                                        <p:cTn id="88" dur="1" fill="hold">
                                          <p:stCondLst>
                                            <p:cond delay="0"/>
                                          </p:stCondLst>
                                        </p:cTn>
                                        <p:tgtEl>
                                          <p:spTgt spid="129"/>
                                        </p:tgtEl>
                                        <p:attrNameLst>
                                          <p:attrName>style.visibility</p:attrName>
                                        </p:attrNameLst>
                                      </p:cBhvr>
                                      <p:to>
                                        <p:strVal val="hidden"/>
                                      </p:to>
                                    </p:set>
                                  </p:childTnLst>
                                </p:cTn>
                              </p:par>
                              <p:par>
                                <p:cTn id="89" presetID="1" presetClass="entr" presetSubtype="0" fill="hold" grpId="0" nodeType="withEffect">
                                  <p:stCondLst>
                                    <p:cond delay="16000"/>
                                  </p:stCondLst>
                                  <p:childTnLst>
                                    <p:set>
                                      <p:cBhvr>
                                        <p:cTn id="90" dur="1" fill="hold">
                                          <p:stCondLst>
                                            <p:cond delay="0"/>
                                          </p:stCondLst>
                                        </p:cTn>
                                        <p:tgtEl>
                                          <p:spTgt spid="130"/>
                                        </p:tgtEl>
                                        <p:attrNameLst>
                                          <p:attrName>style.visibility</p:attrName>
                                        </p:attrNameLst>
                                      </p:cBhvr>
                                      <p:to>
                                        <p:strVal val="visible"/>
                                      </p:to>
                                    </p:set>
                                  </p:childTnLst>
                                  <p:subTnLst>
                                    <p:audio>
                                      <p:cMediaNode>
                                        <p:cTn display="0" masterRel="sameClick">
                                          <p:stCondLst>
                                            <p:cond evt="begin" delay="0">
                                              <p:tn val="89"/>
                                            </p:cond>
                                          </p:stCondLst>
                                          <p:endCondLst>
                                            <p:cond evt="onStopAudio" delay="0">
                                              <p:tgtEl>
                                                <p:sldTgt/>
                                              </p:tgtEl>
                                            </p:cond>
                                          </p:endCondLst>
                                        </p:cTn>
                                        <p:tgtEl>
                                          <p:sndTgt r:embed="rId2" name="click.wav"/>
                                        </p:tgtEl>
                                      </p:cMediaNode>
                                    </p:audio>
                                  </p:subTnLst>
                                </p:cTn>
                              </p:par>
                              <p:par>
                                <p:cTn id="91" presetID="1" presetClass="exit" presetSubtype="0" fill="hold" grpId="1" nodeType="withEffect">
                                  <p:stCondLst>
                                    <p:cond delay="17000"/>
                                  </p:stCondLst>
                                  <p:childTnLst>
                                    <p:set>
                                      <p:cBhvr>
                                        <p:cTn id="92" dur="1" fill="hold">
                                          <p:stCondLst>
                                            <p:cond delay="0"/>
                                          </p:stCondLst>
                                        </p:cTn>
                                        <p:tgtEl>
                                          <p:spTgt spid="130"/>
                                        </p:tgtEl>
                                        <p:attrNameLst>
                                          <p:attrName>style.visibility</p:attrName>
                                        </p:attrNameLst>
                                      </p:cBhvr>
                                      <p:to>
                                        <p:strVal val="hidden"/>
                                      </p:to>
                                    </p:set>
                                  </p:childTnLst>
                                </p:cTn>
                              </p:par>
                              <p:par>
                                <p:cTn id="93" presetID="1" presetClass="entr" presetSubtype="0" fill="hold" grpId="0" nodeType="withEffect">
                                  <p:stCondLst>
                                    <p:cond delay="17000"/>
                                  </p:stCondLst>
                                  <p:childTnLst>
                                    <p:set>
                                      <p:cBhvr>
                                        <p:cTn id="94" dur="1" fill="hold">
                                          <p:stCondLst>
                                            <p:cond delay="0"/>
                                          </p:stCondLst>
                                        </p:cTn>
                                        <p:tgtEl>
                                          <p:spTgt spid="131"/>
                                        </p:tgtEl>
                                        <p:attrNameLst>
                                          <p:attrName>style.visibility</p:attrName>
                                        </p:attrNameLst>
                                      </p:cBhvr>
                                      <p:to>
                                        <p:strVal val="visible"/>
                                      </p:to>
                                    </p:set>
                                  </p:childTnLst>
                                  <p:subTnLst>
                                    <p:audio>
                                      <p:cMediaNode>
                                        <p:cTn display="0" masterRel="sameClick">
                                          <p:stCondLst>
                                            <p:cond evt="begin" delay="0">
                                              <p:tn val="93"/>
                                            </p:cond>
                                          </p:stCondLst>
                                          <p:endCondLst>
                                            <p:cond evt="onStopAudio" delay="0">
                                              <p:tgtEl>
                                                <p:sldTgt/>
                                              </p:tgtEl>
                                            </p:cond>
                                          </p:endCondLst>
                                        </p:cTn>
                                        <p:tgtEl>
                                          <p:sndTgt r:embed="rId2" name="click.wav"/>
                                        </p:tgtEl>
                                      </p:cMediaNode>
                                    </p:audio>
                                  </p:subTnLst>
                                </p:cTn>
                              </p:par>
                              <p:par>
                                <p:cTn id="95" presetID="1" presetClass="exit" presetSubtype="0" fill="hold" grpId="1" nodeType="withEffect">
                                  <p:stCondLst>
                                    <p:cond delay="18000"/>
                                  </p:stCondLst>
                                  <p:childTnLst>
                                    <p:set>
                                      <p:cBhvr>
                                        <p:cTn id="96" dur="1" fill="hold">
                                          <p:stCondLst>
                                            <p:cond delay="0"/>
                                          </p:stCondLst>
                                        </p:cTn>
                                        <p:tgtEl>
                                          <p:spTgt spid="131"/>
                                        </p:tgtEl>
                                        <p:attrNameLst>
                                          <p:attrName>style.visibility</p:attrName>
                                        </p:attrNameLst>
                                      </p:cBhvr>
                                      <p:to>
                                        <p:strVal val="hidden"/>
                                      </p:to>
                                    </p:set>
                                  </p:childTnLst>
                                </p:cTn>
                              </p:par>
                              <p:par>
                                <p:cTn id="97" presetID="1" presetClass="entr" presetSubtype="0" fill="hold" grpId="0" nodeType="withEffect">
                                  <p:stCondLst>
                                    <p:cond delay="18000"/>
                                  </p:stCondLst>
                                  <p:childTnLst>
                                    <p:set>
                                      <p:cBhvr>
                                        <p:cTn id="98" dur="1" fill="hold">
                                          <p:stCondLst>
                                            <p:cond delay="0"/>
                                          </p:stCondLst>
                                        </p:cTn>
                                        <p:tgtEl>
                                          <p:spTgt spid="132"/>
                                        </p:tgtEl>
                                        <p:attrNameLst>
                                          <p:attrName>style.visibility</p:attrName>
                                        </p:attrNameLst>
                                      </p:cBhvr>
                                      <p:to>
                                        <p:strVal val="visible"/>
                                      </p:to>
                                    </p:set>
                                  </p:childTnLst>
                                  <p:subTnLst>
                                    <p:audio>
                                      <p:cMediaNode>
                                        <p:cTn display="0" masterRel="sameClick">
                                          <p:stCondLst>
                                            <p:cond evt="begin" delay="0">
                                              <p:tn val="97"/>
                                            </p:cond>
                                          </p:stCondLst>
                                          <p:endCondLst>
                                            <p:cond evt="onStopAudio" delay="0">
                                              <p:tgtEl>
                                                <p:sldTgt/>
                                              </p:tgtEl>
                                            </p:cond>
                                          </p:endCondLst>
                                        </p:cTn>
                                        <p:tgtEl>
                                          <p:sndTgt r:embed="rId2" name="click.wav"/>
                                        </p:tgtEl>
                                      </p:cMediaNode>
                                    </p:audio>
                                  </p:subTnLst>
                                </p:cTn>
                              </p:par>
                              <p:par>
                                <p:cTn id="99" presetID="1" presetClass="exit" presetSubtype="0" fill="hold" grpId="1" nodeType="withEffect">
                                  <p:stCondLst>
                                    <p:cond delay="19000"/>
                                  </p:stCondLst>
                                  <p:childTnLst>
                                    <p:set>
                                      <p:cBhvr>
                                        <p:cTn id="100" dur="1" fill="hold">
                                          <p:stCondLst>
                                            <p:cond delay="0"/>
                                          </p:stCondLst>
                                        </p:cTn>
                                        <p:tgtEl>
                                          <p:spTgt spid="132"/>
                                        </p:tgtEl>
                                        <p:attrNameLst>
                                          <p:attrName>style.visibility</p:attrName>
                                        </p:attrNameLst>
                                      </p:cBhvr>
                                      <p:to>
                                        <p:strVal val="hidden"/>
                                      </p:to>
                                    </p:set>
                                  </p:childTnLst>
                                </p:cTn>
                              </p:par>
                              <p:par>
                                <p:cTn id="101" presetID="1" presetClass="entr" presetSubtype="0" fill="hold" grpId="0" nodeType="withEffect">
                                  <p:stCondLst>
                                    <p:cond delay="19000"/>
                                  </p:stCondLst>
                                  <p:childTnLst>
                                    <p:set>
                                      <p:cBhvr>
                                        <p:cTn id="102" dur="1" fill="hold">
                                          <p:stCondLst>
                                            <p:cond delay="0"/>
                                          </p:stCondLst>
                                        </p:cTn>
                                        <p:tgtEl>
                                          <p:spTgt spid="133"/>
                                        </p:tgtEl>
                                        <p:attrNameLst>
                                          <p:attrName>style.visibility</p:attrName>
                                        </p:attrNameLst>
                                      </p:cBhvr>
                                      <p:to>
                                        <p:strVal val="visible"/>
                                      </p:to>
                                    </p:set>
                                  </p:childTnLst>
                                  <p:subTnLst>
                                    <p:audio>
                                      <p:cMediaNode>
                                        <p:cTn display="0" masterRel="sameClick">
                                          <p:stCondLst>
                                            <p:cond evt="begin" delay="0">
                                              <p:tn val="101"/>
                                            </p:cond>
                                          </p:stCondLst>
                                          <p:endCondLst>
                                            <p:cond evt="onStopAudio" delay="0">
                                              <p:tgtEl>
                                                <p:sldTgt/>
                                              </p:tgtEl>
                                            </p:cond>
                                          </p:endCondLst>
                                        </p:cTn>
                                        <p:tgtEl>
                                          <p:sndTgt r:embed="rId2" name="click.wav"/>
                                        </p:tgtEl>
                                      </p:cMediaNode>
                                    </p:audio>
                                  </p:subTnLst>
                                </p:cTn>
                              </p:par>
                              <p:par>
                                <p:cTn id="103" presetID="1" presetClass="exit" presetSubtype="0" fill="hold" grpId="1" nodeType="withEffect">
                                  <p:stCondLst>
                                    <p:cond delay="20000"/>
                                  </p:stCondLst>
                                  <p:childTnLst>
                                    <p:set>
                                      <p:cBhvr>
                                        <p:cTn id="104" dur="1" fill="hold">
                                          <p:stCondLst>
                                            <p:cond delay="0"/>
                                          </p:stCondLst>
                                        </p:cTn>
                                        <p:tgtEl>
                                          <p:spTgt spid="133"/>
                                        </p:tgtEl>
                                        <p:attrNameLst>
                                          <p:attrName>style.visibility</p:attrName>
                                        </p:attrNameLst>
                                      </p:cBhvr>
                                      <p:to>
                                        <p:strVal val="hidden"/>
                                      </p:to>
                                    </p:set>
                                  </p:childTnLst>
                                </p:cTn>
                              </p:par>
                              <p:par>
                                <p:cTn id="105" presetID="1" presetClass="entr" presetSubtype="0" fill="hold" grpId="0" nodeType="withEffect">
                                  <p:stCondLst>
                                    <p:cond delay="20000"/>
                                  </p:stCondLst>
                                  <p:childTnLst>
                                    <p:set>
                                      <p:cBhvr>
                                        <p:cTn id="106" dur="1" fill="hold">
                                          <p:stCondLst>
                                            <p:cond delay="0"/>
                                          </p:stCondLst>
                                        </p:cTn>
                                        <p:tgtEl>
                                          <p:spTgt spid="134"/>
                                        </p:tgtEl>
                                        <p:attrNameLst>
                                          <p:attrName>style.visibility</p:attrName>
                                        </p:attrNameLst>
                                      </p:cBhvr>
                                      <p:to>
                                        <p:strVal val="visible"/>
                                      </p:to>
                                    </p:set>
                                  </p:childTnLst>
                                  <p:subTnLst>
                                    <p:audio>
                                      <p:cMediaNode>
                                        <p:cTn display="0" masterRel="sameClick">
                                          <p:stCondLst>
                                            <p:cond evt="begin" delay="0">
                                              <p:tn val="105"/>
                                            </p:cond>
                                          </p:stCondLst>
                                          <p:endCondLst>
                                            <p:cond evt="onStopAudio" delay="0">
                                              <p:tgtEl>
                                                <p:sldTgt/>
                                              </p:tgtEl>
                                            </p:cond>
                                          </p:endCondLst>
                                        </p:cTn>
                                        <p:tgtEl>
                                          <p:sndTgt r:embed="rId2" name="click.wav"/>
                                        </p:tgtEl>
                                      </p:cMediaNode>
                                    </p:audio>
                                  </p:subTnLst>
                                </p:cTn>
                              </p:par>
                              <p:par>
                                <p:cTn id="107" presetID="1" presetClass="exit" presetSubtype="0" fill="hold" grpId="1" nodeType="withEffect">
                                  <p:stCondLst>
                                    <p:cond delay="21000"/>
                                  </p:stCondLst>
                                  <p:childTnLst>
                                    <p:set>
                                      <p:cBhvr>
                                        <p:cTn id="108" dur="1" fill="hold">
                                          <p:stCondLst>
                                            <p:cond delay="0"/>
                                          </p:stCondLst>
                                        </p:cTn>
                                        <p:tgtEl>
                                          <p:spTgt spid="134"/>
                                        </p:tgtEl>
                                        <p:attrNameLst>
                                          <p:attrName>style.visibility</p:attrName>
                                        </p:attrNameLst>
                                      </p:cBhvr>
                                      <p:to>
                                        <p:strVal val="hidden"/>
                                      </p:to>
                                    </p:set>
                                  </p:childTnLst>
                                  <p:subTnLst>
                                    <p:audio>
                                      <p:cMediaNode>
                                        <p:cTn display="0" masterRel="sameClick">
                                          <p:stCondLst>
                                            <p:cond evt="begin" delay="0">
                                              <p:tn val="107"/>
                                            </p:cond>
                                          </p:stCondLst>
                                          <p:endCondLst>
                                            <p:cond evt="onStopAudio" delay="0">
                                              <p:tgtEl>
                                                <p:sldTgt/>
                                              </p:tgtEl>
                                            </p:cond>
                                          </p:endCondLst>
                                        </p:cTn>
                                        <p:tgtEl>
                                          <p:sndTgt r:embed="rId3" name="laser.wav"/>
                                        </p:tgtEl>
                                      </p:cMediaNode>
                                    </p:audio>
                                  </p:subTnLst>
                                </p:cTn>
                              </p:par>
                              <p:par>
                                <p:cTn id="109" presetID="1" presetClass="entr" presetSubtype="0" fill="hold" grpId="0" nodeType="withEffect">
                                  <p:stCondLst>
                                    <p:cond delay="21000"/>
                                  </p:stCondLst>
                                  <p:childTnLst>
                                    <p:set>
                                      <p:cBhvr>
                                        <p:cTn id="110" dur="1" fill="hold">
                                          <p:stCondLst>
                                            <p:cond delay="0"/>
                                          </p:stCondLst>
                                        </p:cTn>
                                        <p:tgtEl>
                                          <p:spTgt spid="135"/>
                                        </p:tgtEl>
                                        <p:attrNameLst>
                                          <p:attrName>style.visibility</p:attrName>
                                        </p:attrNameLst>
                                      </p:cBhvr>
                                      <p:to>
                                        <p:strVal val="visible"/>
                                      </p:to>
                                    </p:set>
                                  </p:childTnLst>
                                  <p:subTnLst>
                                    <p:audio>
                                      <p:cMediaNode>
                                        <p:cTn display="0" masterRel="sameClick">
                                          <p:stCondLst>
                                            <p:cond evt="begin" delay="0">
                                              <p:tn val="109"/>
                                            </p:cond>
                                          </p:stCondLst>
                                          <p:endCondLst>
                                            <p:cond evt="onStopAudio" delay="0">
                                              <p:tgtEl>
                                                <p:sldTgt/>
                                              </p:tgtEl>
                                            </p:cond>
                                          </p:endCondLst>
                                        </p:cTn>
                                        <p:tgtEl>
                                          <p:sndTgt r:embed="rId2" name="click.wav"/>
                                        </p:tgtEl>
                                      </p:cMediaNode>
                                    </p:audio>
                                  </p:subTnLst>
                                </p:cTn>
                              </p:par>
                              <p:par>
                                <p:cTn id="111" presetID="1" presetClass="exit" presetSubtype="0" fill="hold" grpId="1" nodeType="withEffect">
                                  <p:stCondLst>
                                    <p:cond delay="22000"/>
                                  </p:stCondLst>
                                  <p:childTnLst>
                                    <p:set>
                                      <p:cBhvr>
                                        <p:cTn id="112" dur="1" fill="hold">
                                          <p:stCondLst>
                                            <p:cond delay="0"/>
                                          </p:stCondLst>
                                        </p:cTn>
                                        <p:tgtEl>
                                          <p:spTgt spid="135"/>
                                        </p:tgtEl>
                                        <p:attrNameLst>
                                          <p:attrName>style.visibility</p:attrName>
                                        </p:attrNameLst>
                                      </p:cBhvr>
                                      <p:to>
                                        <p:strVal val="hidden"/>
                                      </p:to>
                                    </p:set>
                                  </p:childTnLst>
                                  <p:subTnLst>
                                    <p:audio>
                                      <p:cMediaNode>
                                        <p:cTn display="0" masterRel="sameClick">
                                          <p:stCondLst>
                                            <p:cond evt="begin" delay="0">
                                              <p:tn val="111"/>
                                            </p:cond>
                                          </p:stCondLst>
                                          <p:endCondLst>
                                            <p:cond evt="onStopAudio" delay="0">
                                              <p:tgtEl>
                                                <p:sldTgt/>
                                              </p:tgtEl>
                                            </p:cond>
                                          </p:endCondLst>
                                        </p:cTn>
                                        <p:tgtEl>
                                          <p:sndTgt r:embed="rId3" name="laser.wav"/>
                                        </p:tgtEl>
                                      </p:cMediaNode>
                                    </p:audio>
                                  </p:subTnLst>
                                </p:cTn>
                              </p:par>
                              <p:par>
                                <p:cTn id="113" presetID="1" presetClass="entr" presetSubtype="0" fill="hold" grpId="0" nodeType="withEffect">
                                  <p:stCondLst>
                                    <p:cond delay="22000"/>
                                  </p:stCondLst>
                                  <p:childTnLst>
                                    <p:set>
                                      <p:cBhvr>
                                        <p:cTn id="114" dur="1" fill="hold">
                                          <p:stCondLst>
                                            <p:cond delay="0"/>
                                          </p:stCondLst>
                                        </p:cTn>
                                        <p:tgtEl>
                                          <p:spTgt spid="136"/>
                                        </p:tgtEl>
                                        <p:attrNameLst>
                                          <p:attrName>style.visibility</p:attrName>
                                        </p:attrNameLst>
                                      </p:cBhvr>
                                      <p:to>
                                        <p:strVal val="visible"/>
                                      </p:to>
                                    </p:set>
                                  </p:childTnLst>
                                  <p:subTnLst>
                                    <p:audio>
                                      <p:cMediaNode>
                                        <p:cTn display="0" masterRel="sameClick">
                                          <p:stCondLst>
                                            <p:cond evt="begin" delay="0">
                                              <p:tn val="113"/>
                                            </p:cond>
                                          </p:stCondLst>
                                          <p:endCondLst>
                                            <p:cond evt="onStopAudio" delay="0">
                                              <p:tgtEl>
                                                <p:sldTgt/>
                                              </p:tgtEl>
                                            </p:cond>
                                          </p:endCondLst>
                                        </p:cTn>
                                        <p:tgtEl>
                                          <p:sndTgt r:embed="rId2" name="click.wav"/>
                                        </p:tgtEl>
                                      </p:cMediaNode>
                                    </p:audio>
                                  </p:subTnLst>
                                </p:cTn>
                              </p:par>
                              <p:par>
                                <p:cTn id="115" presetID="1" presetClass="exit" presetSubtype="0" fill="hold" grpId="1" nodeType="withEffect">
                                  <p:stCondLst>
                                    <p:cond delay="23000"/>
                                  </p:stCondLst>
                                  <p:childTnLst>
                                    <p:set>
                                      <p:cBhvr>
                                        <p:cTn id="116" dur="1" fill="hold">
                                          <p:stCondLst>
                                            <p:cond delay="0"/>
                                          </p:stCondLst>
                                        </p:cTn>
                                        <p:tgtEl>
                                          <p:spTgt spid="136"/>
                                        </p:tgtEl>
                                        <p:attrNameLst>
                                          <p:attrName>style.visibility</p:attrName>
                                        </p:attrNameLst>
                                      </p:cBhvr>
                                      <p:to>
                                        <p:strVal val="hidden"/>
                                      </p:to>
                                    </p:set>
                                  </p:childTnLst>
                                  <p:subTnLst>
                                    <p:audio>
                                      <p:cMediaNode>
                                        <p:cTn display="0" masterRel="sameClick">
                                          <p:stCondLst>
                                            <p:cond evt="begin" delay="0">
                                              <p:tn val="115"/>
                                            </p:cond>
                                          </p:stCondLst>
                                          <p:endCondLst>
                                            <p:cond evt="onStopAudio" delay="0">
                                              <p:tgtEl>
                                                <p:sldTgt/>
                                              </p:tgtEl>
                                            </p:cond>
                                          </p:endCondLst>
                                        </p:cTn>
                                        <p:tgtEl>
                                          <p:sndTgt r:embed="rId3" name="laser.wav"/>
                                        </p:tgtEl>
                                      </p:cMediaNode>
                                    </p:audio>
                                  </p:subTnLst>
                                </p:cTn>
                              </p:par>
                              <p:par>
                                <p:cTn id="117" presetID="1" presetClass="entr" presetSubtype="0" fill="hold" grpId="0" nodeType="withEffect">
                                  <p:stCondLst>
                                    <p:cond delay="23000"/>
                                  </p:stCondLst>
                                  <p:childTnLst>
                                    <p:set>
                                      <p:cBhvr>
                                        <p:cTn id="118" dur="1" fill="hold">
                                          <p:stCondLst>
                                            <p:cond delay="0"/>
                                          </p:stCondLst>
                                        </p:cTn>
                                        <p:tgtEl>
                                          <p:spTgt spid="137"/>
                                        </p:tgtEl>
                                        <p:attrNameLst>
                                          <p:attrName>style.visibility</p:attrName>
                                        </p:attrNameLst>
                                      </p:cBhvr>
                                      <p:to>
                                        <p:strVal val="visible"/>
                                      </p:to>
                                    </p:set>
                                  </p:childTnLst>
                                  <p:subTnLst>
                                    <p:audio>
                                      <p:cMediaNode>
                                        <p:cTn display="0" masterRel="sameClick">
                                          <p:stCondLst>
                                            <p:cond evt="begin" delay="0">
                                              <p:tn val="117"/>
                                            </p:cond>
                                          </p:stCondLst>
                                          <p:endCondLst>
                                            <p:cond evt="onStopAudio" delay="0">
                                              <p:tgtEl>
                                                <p:sldTgt/>
                                              </p:tgtEl>
                                            </p:cond>
                                          </p:endCondLst>
                                        </p:cTn>
                                        <p:tgtEl>
                                          <p:sndTgt r:embed="rId2" name="click.wav"/>
                                        </p:tgtEl>
                                      </p:cMediaNode>
                                    </p:audio>
                                  </p:subTnLst>
                                </p:cTn>
                              </p:par>
                              <p:par>
                                <p:cTn id="119" presetID="1" presetClass="exit" presetSubtype="0" fill="hold" grpId="1" nodeType="withEffect">
                                  <p:stCondLst>
                                    <p:cond delay="24000"/>
                                  </p:stCondLst>
                                  <p:childTnLst>
                                    <p:set>
                                      <p:cBhvr>
                                        <p:cTn id="120" dur="1" fill="hold">
                                          <p:stCondLst>
                                            <p:cond delay="0"/>
                                          </p:stCondLst>
                                        </p:cTn>
                                        <p:tgtEl>
                                          <p:spTgt spid="137"/>
                                        </p:tgtEl>
                                        <p:attrNameLst>
                                          <p:attrName>style.visibility</p:attrName>
                                        </p:attrNameLst>
                                      </p:cBhvr>
                                      <p:to>
                                        <p:strVal val="hidden"/>
                                      </p:to>
                                    </p:set>
                                  </p:childTnLst>
                                  <p:subTnLst>
                                    <p:audio>
                                      <p:cMediaNode>
                                        <p:cTn display="0" masterRel="sameClick">
                                          <p:stCondLst>
                                            <p:cond evt="begin" delay="0">
                                              <p:tn val="119"/>
                                            </p:cond>
                                          </p:stCondLst>
                                          <p:endCondLst>
                                            <p:cond evt="onStopAudio" delay="0">
                                              <p:tgtEl>
                                                <p:sldTgt/>
                                              </p:tgtEl>
                                            </p:cond>
                                          </p:endCondLst>
                                        </p:cTn>
                                        <p:tgtEl>
                                          <p:sndTgt r:embed="rId3" name="laser.wav"/>
                                        </p:tgtEl>
                                      </p:cMediaNode>
                                    </p:audio>
                                  </p:subTnLst>
                                </p:cTn>
                              </p:par>
                              <p:par>
                                <p:cTn id="121" presetID="1" presetClass="entr" presetSubtype="0" fill="hold" grpId="0" nodeType="withEffect">
                                  <p:stCondLst>
                                    <p:cond delay="24000"/>
                                  </p:stCondLst>
                                  <p:childTnLst>
                                    <p:set>
                                      <p:cBhvr>
                                        <p:cTn id="122" dur="1" fill="hold">
                                          <p:stCondLst>
                                            <p:cond delay="0"/>
                                          </p:stCondLst>
                                        </p:cTn>
                                        <p:tgtEl>
                                          <p:spTgt spid="138"/>
                                        </p:tgtEl>
                                        <p:attrNameLst>
                                          <p:attrName>style.visibility</p:attrName>
                                        </p:attrNameLst>
                                      </p:cBhvr>
                                      <p:to>
                                        <p:strVal val="visible"/>
                                      </p:to>
                                    </p:set>
                                  </p:childTnLst>
                                  <p:subTnLst>
                                    <p:audio>
                                      <p:cMediaNode>
                                        <p:cTn display="0" masterRel="sameClick">
                                          <p:stCondLst>
                                            <p:cond evt="begin" delay="0">
                                              <p:tn val="121"/>
                                            </p:cond>
                                          </p:stCondLst>
                                          <p:endCondLst>
                                            <p:cond evt="onStopAudio" delay="0">
                                              <p:tgtEl>
                                                <p:sldTgt/>
                                              </p:tgtEl>
                                            </p:cond>
                                          </p:endCondLst>
                                        </p:cTn>
                                        <p:tgtEl>
                                          <p:sndTgt r:embed="rId2" name="click.wav"/>
                                        </p:tgtEl>
                                      </p:cMediaNode>
                                    </p:audio>
                                  </p:subTnLst>
                                </p:cTn>
                              </p:par>
                              <p:par>
                                <p:cTn id="123" presetID="1" presetClass="exit" presetSubtype="0" fill="hold" grpId="1" nodeType="withEffect">
                                  <p:stCondLst>
                                    <p:cond delay="25000"/>
                                  </p:stCondLst>
                                  <p:childTnLst>
                                    <p:set>
                                      <p:cBhvr>
                                        <p:cTn id="124" dur="1" fill="hold">
                                          <p:stCondLst>
                                            <p:cond delay="0"/>
                                          </p:stCondLst>
                                        </p:cTn>
                                        <p:tgtEl>
                                          <p:spTgt spid="138"/>
                                        </p:tgtEl>
                                        <p:attrNameLst>
                                          <p:attrName>style.visibility</p:attrName>
                                        </p:attrNameLst>
                                      </p:cBhvr>
                                      <p:to>
                                        <p:strVal val="hidden"/>
                                      </p:to>
                                    </p:set>
                                  </p:childTnLst>
                                  <p:subTnLst>
                                    <p:audio>
                                      <p:cMediaNode>
                                        <p:cTn display="0" masterRel="sameClick">
                                          <p:stCondLst>
                                            <p:cond evt="begin" delay="0">
                                              <p:tn val="123"/>
                                            </p:cond>
                                          </p:stCondLst>
                                          <p:endCondLst>
                                            <p:cond evt="onStopAudio" delay="0">
                                              <p:tgtEl>
                                                <p:sldTgt/>
                                              </p:tgtEl>
                                            </p:cond>
                                          </p:endCondLst>
                                        </p:cTn>
                                        <p:tgtEl>
                                          <p:sndTgt r:embed="rId3" name="laser.wav"/>
                                        </p:tgtEl>
                                      </p:cMediaNode>
                                    </p:audio>
                                  </p:subTnLst>
                                </p:cTn>
                              </p:par>
                              <p:par>
                                <p:cTn id="125" presetID="1" presetClass="entr" presetSubtype="0" fill="hold" grpId="0" nodeType="withEffect">
                                  <p:stCondLst>
                                    <p:cond delay="25000"/>
                                  </p:stCondLst>
                                  <p:childTnLst>
                                    <p:set>
                                      <p:cBhvr>
                                        <p:cTn id="126" dur="1" fill="hold">
                                          <p:stCondLst>
                                            <p:cond delay="0"/>
                                          </p:stCondLst>
                                        </p:cTn>
                                        <p:tgtEl>
                                          <p:spTgt spid="139"/>
                                        </p:tgtEl>
                                        <p:attrNameLst>
                                          <p:attrName>style.visibility</p:attrName>
                                        </p:attrNameLst>
                                      </p:cBhvr>
                                      <p:to>
                                        <p:strVal val="visible"/>
                                      </p:to>
                                    </p:set>
                                  </p:childTnLst>
                                  <p:subTnLst>
                                    <p:audio>
                                      <p:cMediaNode>
                                        <p:cTn display="0" masterRel="sameClick">
                                          <p:stCondLst>
                                            <p:cond evt="begin" delay="0">
                                              <p:tn val="125"/>
                                            </p:cond>
                                          </p:stCondLst>
                                          <p:endCondLst>
                                            <p:cond evt="onStopAudio" delay="0">
                                              <p:tgtEl>
                                                <p:sldTgt/>
                                              </p:tgtEl>
                                            </p:cond>
                                          </p:endCondLst>
                                        </p:cTn>
                                        <p:tgtEl>
                                          <p:sndTgt r:embed="rId2" name="click.wav"/>
                                        </p:tgtEl>
                                      </p:cMediaNode>
                                    </p:audio>
                                  </p:subTnLst>
                                </p:cTn>
                              </p:par>
                              <p:par>
                                <p:cTn id="127" presetID="1" presetClass="exit" presetSubtype="0" fill="hold" grpId="1" nodeType="withEffect">
                                  <p:stCondLst>
                                    <p:cond delay="26000"/>
                                  </p:stCondLst>
                                  <p:childTnLst>
                                    <p:set>
                                      <p:cBhvr>
                                        <p:cTn id="128" dur="1" fill="hold">
                                          <p:stCondLst>
                                            <p:cond delay="0"/>
                                          </p:stCondLst>
                                        </p:cTn>
                                        <p:tgtEl>
                                          <p:spTgt spid="139"/>
                                        </p:tgtEl>
                                        <p:attrNameLst>
                                          <p:attrName>style.visibility</p:attrName>
                                        </p:attrNameLst>
                                      </p:cBhvr>
                                      <p:to>
                                        <p:strVal val="hidden"/>
                                      </p:to>
                                    </p:set>
                                  </p:childTnLst>
                                  <p:subTnLst>
                                    <p:audio>
                                      <p:cMediaNode>
                                        <p:cTn display="0" masterRel="sameClick">
                                          <p:stCondLst>
                                            <p:cond evt="begin" delay="0">
                                              <p:tn val="127"/>
                                            </p:cond>
                                          </p:stCondLst>
                                          <p:endCondLst>
                                            <p:cond evt="onStopAudio" delay="0">
                                              <p:tgtEl>
                                                <p:sldTgt/>
                                              </p:tgtEl>
                                            </p:cond>
                                          </p:endCondLst>
                                        </p:cTn>
                                        <p:tgtEl>
                                          <p:sndTgt r:embed="rId3" name="laser.wav"/>
                                        </p:tgtEl>
                                      </p:cMediaNode>
                                    </p:audio>
                                  </p:subTnLst>
                                </p:cTn>
                              </p:par>
                              <p:par>
                                <p:cTn id="129" presetID="1" presetClass="entr" presetSubtype="0" fill="hold" grpId="0" nodeType="withEffect">
                                  <p:stCondLst>
                                    <p:cond delay="26000"/>
                                  </p:stCondLst>
                                  <p:childTnLst>
                                    <p:set>
                                      <p:cBhvr>
                                        <p:cTn id="130" dur="1" fill="hold">
                                          <p:stCondLst>
                                            <p:cond delay="0"/>
                                          </p:stCondLst>
                                        </p:cTn>
                                        <p:tgtEl>
                                          <p:spTgt spid="140"/>
                                        </p:tgtEl>
                                        <p:attrNameLst>
                                          <p:attrName>style.visibility</p:attrName>
                                        </p:attrNameLst>
                                      </p:cBhvr>
                                      <p:to>
                                        <p:strVal val="visible"/>
                                      </p:to>
                                    </p:set>
                                  </p:childTnLst>
                                  <p:subTnLst>
                                    <p:audio>
                                      <p:cMediaNode>
                                        <p:cTn display="0" masterRel="sameClick">
                                          <p:stCondLst>
                                            <p:cond evt="begin" delay="0">
                                              <p:tn val="129"/>
                                            </p:cond>
                                          </p:stCondLst>
                                          <p:endCondLst>
                                            <p:cond evt="onStopAudio" delay="0">
                                              <p:tgtEl>
                                                <p:sldTgt/>
                                              </p:tgtEl>
                                            </p:cond>
                                          </p:endCondLst>
                                        </p:cTn>
                                        <p:tgtEl>
                                          <p:sndTgt r:embed="rId2" name="click.wav"/>
                                        </p:tgtEl>
                                      </p:cMediaNode>
                                    </p:audio>
                                  </p:subTnLst>
                                </p:cTn>
                              </p:par>
                              <p:par>
                                <p:cTn id="131" presetID="1" presetClass="exit" presetSubtype="0" fill="hold" grpId="1" nodeType="withEffect">
                                  <p:stCondLst>
                                    <p:cond delay="27000"/>
                                  </p:stCondLst>
                                  <p:childTnLst>
                                    <p:set>
                                      <p:cBhvr>
                                        <p:cTn id="132" dur="1" fill="hold">
                                          <p:stCondLst>
                                            <p:cond delay="0"/>
                                          </p:stCondLst>
                                        </p:cTn>
                                        <p:tgtEl>
                                          <p:spTgt spid="140"/>
                                        </p:tgtEl>
                                        <p:attrNameLst>
                                          <p:attrName>style.visibility</p:attrName>
                                        </p:attrNameLst>
                                      </p:cBhvr>
                                      <p:to>
                                        <p:strVal val="hidden"/>
                                      </p:to>
                                    </p:set>
                                  </p:childTnLst>
                                  <p:subTnLst>
                                    <p:audio>
                                      <p:cMediaNode>
                                        <p:cTn display="0" masterRel="sameClick">
                                          <p:stCondLst>
                                            <p:cond evt="begin" delay="0">
                                              <p:tn val="131"/>
                                            </p:cond>
                                          </p:stCondLst>
                                          <p:endCondLst>
                                            <p:cond evt="onStopAudio" delay="0">
                                              <p:tgtEl>
                                                <p:sldTgt/>
                                              </p:tgtEl>
                                            </p:cond>
                                          </p:endCondLst>
                                        </p:cTn>
                                        <p:tgtEl>
                                          <p:sndTgt r:embed="rId3" name="laser.wav"/>
                                        </p:tgtEl>
                                      </p:cMediaNode>
                                    </p:audio>
                                  </p:subTnLst>
                                </p:cTn>
                              </p:par>
                              <p:par>
                                <p:cTn id="133" presetID="1" presetClass="entr" presetSubtype="0" fill="hold" grpId="0" nodeType="withEffect">
                                  <p:stCondLst>
                                    <p:cond delay="27000"/>
                                  </p:stCondLst>
                                  <p:childTnLst>
                                    <p:set>
                                      <p:cBhvr>
                                        <p:cTn id="134" dur="1" fill="hold">
                                          <p:stCondLst>
                                            <p:cond delay="0"/>
                                          </p:stCondLst>
                                        </p:cTn>
                                        <p:tgtEl>
                                          <p:spTgt spid="141"/>
                                        </p:tgtEl>
                                        <p:attrNameLst>
                                          <p:attrName>style.visibility</p:attrName>
                                        </p:attrNameLst>
                                      </p:cBhvr>
                                      <p:to>
                                        <p:strVal val="visible"/>
                                      </p:to>
                                    </p:set>
                                  </p:childTnLst>
                                  <p:subTnLst>
                                    <p:audio>
                                      <p:cMediaNode>
                                        <p:cTn display="0" masterRel="sameClick">
                                          <p:stCondLst>
                                            <p:cond evt="begin" delay="0">
                                              <p:tn val="133"/>
                                            </p:cond>
                                          </p:stCondLst>
                                          <p:endCondLst>
                                            <p:cond evt="onStopAudio" delay="0">
                                              <p:tgtEl>
                                                <p:sldTgt/>
                                              </p:tgtEl>
                                            </p:cond>
                                          </p:endCondLst>
                                        </p:cTn>
                                        <p:tgtEl>
                                          <p:sndTgt r:embed="rId2" name="click.wav"/>
                                        </p:tgtEl>
                                      </p:cMediaNode>
                                    </p:audio>
                                  </p:subTnLst>
                                </p:cTn>
                              </p:par>
                              <p:par>
                                <p:cTn id="135" presetID="1" presetClass="exit" presetSubtype="0" fill="hold" grpId="1" nodeType="withEffect">
                                  <p:stCondLst>
                                    <p:cond delay="28000"/>
                                  </p:stCondLst>
                                  <p:childTnLst>
                                    <p:set>
                                      <p:cBhvr>
                                        <p:cTn id="136" dur="1" fill="hold">
                                          <p:stCondLst>
                                            <p:cond delay="0"/>
                                          </p:stCondLst>
                                        </p:cTn>
                                        <p:tgtEl>
                                          <p:spTgt spid="141"/>
                                        </p:tgtEl>
                                        <p:attrNameLst>
                                          <p:attrName>style.visibility</p:attrName>
                                        </p:attrNameLst>
                                      </p:cBhvr>
                                      <p:to>
                                        <p:strVal val="hidden"/>
                                      </p:to>
                                    </p:set>
                                  </p:childTnLst>
                                  <p:subTnLst>
                                    <p:audio>
                                      <p:cMediaNode>
                                        <p:cTn display="0" masterRel="sameClick">
                                          <p:stCondLst>
                                            <p:cond evt="begin" delay="0">
                                              <p:tn val="135"/>
                                            </p:cond>
                                          </p:stCondLst>
                                          <p:endCondLst>
                                            <p:cond evt="onStopAudio" delay="0">
                                              <p:tgtEl>
                                                <p:sldTgt/>
                                              </p:tgtEl>
                                            </p:cond>
                                          </p:endCondLst>
                                        </p:cTn>
                                        <p:tgtEl>
                                          <p:sndTgt r:embed="rId3" name="laser.wav"/>
                                        </p:tgtEl>
                                      </p:cMediaNode>
                                    </p:audio>
                                  </p:subTnLst>
                                </p:cTn>
                              </p:par>
                              <p:par>
                                <p:cTn id="137" presetID="1" presetClass="entr" presetSubtype="0" fill="hold" grpId="0" nodeType="withEffect">
                                  <p:stCondLst>
                                    <p:cond delay="28000"/>
                                  </p:stCondLst>
                                  <p:childTnLst>
                                    <p:set>
                                      <p:cBhvr>
                                        <p:cTn id="138" dur="1" fill="hold">
                                          <p:stCondLst>
                                            <p:cond delay="0"/>
                                          </p:stCondLst>
                                        </p:cTn>
                                        <p:tgtEl>
                                          <p:spTgt spid="142"/>
                                        </p:tgtEl>
                                        <p:attrNameLst>
                                          <p:attrName>style.visibility</p:attrName>
                                        </p:attrNameLst>
                                      </p:cBhvr>
                                      <p:to>
                                        <p:strVal val="visible"/>
                                      </p:to>
                                    </p:set>
                                  </p:childTnLst>
                                  <p:subTnLst>
                                    <p:audio>
                                      <p:cMediaNode>
                                        <p:cTn display="0" masterRel="sameClick">
                                          <p:stCondLst>
                                            <p:cond evt="begin" delay="0">
                                              <p:tn val="137"/>
                                            </p:cond>
                                          </p:stCondLst>
                                          <p:endCondLst>
                                            <p:cond evt="onStopAudio" delay="0">
                                              <p:tgtEl>
                                                <p:sldTgt/>
                                              </p:tgtEl>
                                            </p:cond>
                                          </p:endCondLst>
                                        </p:cTn>
                                        <p:tgtEl>
                                          <p:sndTgt r:embed="rId2" name="click.wav"/>
                                        </p:tgtEl>
                                      </p:cMediaNode>
                                    </p:audio>
                                  </p:subTnLst>
                                </p:cTn>
                              </p:par>
                              <p:par>
                                <p:cTn id="139" presetID="1" presetClass="exit" presetSubtype="0" fill="hold" grpId="1" nodeType="withEffect">
                                  <p:stCondLst>
                                    <p:cond delay="29000"/>
                                  </p:stCondLst>
                                  <p:childTnLst>
                                    <p:set>
                                      <p:cBhvr>
                                        <p:cTn id="140" dur="1" fill="hold">
                                          <p:stCondLst>
                                            <p:cond delay="0"/>
                                          </p:stCondLst>
                                        </p:cTn>
                                        <p:tgtEl>
                                          <p:spTgt spid="142"/>
                                        </p:tgtEl>
                                        <p:attrNameLst>
                                          <p:attrName>style.visibility</p:attrName>
                                        </p:attrNameLst>
                                      </p:cBhvr>
                                      <p:to>
                                        <p:strVal val="hidden"/>
                                      </p:to>
                                    </p:set>
                                  </p:childTnLst>
                                  <p:subTnLst>
                                    <p:audio>
                                      <p:cMediaNode>
                                        <p:cTn display="0" masterRel="sameClick">
                                          <p:stCondLst>
                                            <p:cond evt="begin" delay="0">
                                              <p:tn val="139"/>
                                            </p:cond>
                                          </p:stCondLst>
                                          <p:endCondLst>
                                            <p:cond evt="onStopAudio" delay="0">
                                              <p:tgtEl>
                                                <p:sldTgt/>
                                              </p:tgtEl>
                                            </p:cond>
                                          </p:endCondLst>
                                        </p:cTn>
                                        <p:tgtEl>
                                          <p:sndTgt r:embed="rId3" name="laser.wav"/>
                                        </p:tgtEl>
                                      </p:cMediaNode>
                                    </p:audio>
                                  </p:subTnLst>
                                </p:cTn>
                              </p:par>
                              <p:par>
                                <p:cTn id="141" presetID="1" presetClass="entr" presetSubtype="0" fill="hold" grpId="0" nodeType="withEffect">
                                  <p:stCondLst>
                                    <p:cond delay="29000"/>
                                  </p:stCondLst>
                                  <p:childTnLst>
                                    <p:set>
                                      <p:cBhvr>
                                        <p:cTn id="142" dur="1" fill="hold">
                                          <p:stCondLst>
                                            <p:cond delay="0"/>
                                          </p:stCondLst>
                                        </p:cTn>
                                        <p:tgtEl>
                                          <p:spTgt spid="143"/>
                                        </p:tgtEl>
                                        <p:attrNameLst>
                                          <p:attrName>style.visibility</p:attrName>
                                        </p:attrNameLst>
                                      </p:cBhvr>
                                      <p:to>
                                        <p:strVal val="visible"/>
                                      </p:to>
                                    </p:set>
                                  </p:childTnLst>
                                  <p:subTnLst>
                                    <p:audio>
                                      <p:cMediaNode>
                                        <p:cTn display="0" masterRel="sameClick">
                                          <p:stCondLst>
                                            <p:cond evt="begin" delay="0">
                                              <p:tn val="141"/>
                                            </p:cond>
                                          </p:stCondLst>
                                          <p:endCondLst>
                                            <p:cond evt="onStopAudio" delay="0">
                                              <p:tgtEl>
                                                <p:sldTgt/>
                                              </p:tgtEl>
                                            </p:cond>
                                          </p:endCondLst>
                                        </p:cTn>
                                        <p:tgtEl>
                                          <p:sndTgt r:embed="rId2" name="click.wav"/>
                                        </p:tgtEl>
                                      </p:cMediaNode>
                                    </p:audio>
                                  </p:subTnLst>
                                </p:cTn>
                              </p:par>
                              <p:par>
                                <p:cTn id="143" presetID="1" presetClass="exit" presetSubtype="0" fill="hold" grpId="1" nodeType="withEffect">
                                  <p:stCondLst>
                                    <p:cond delay="30000"/>
                                  </p:stCondLst>
                                  <p:childTnLst>
                                    <p:set>
                                      <p:cBhvr>
                                        <p:cTn id="144" dur="1" fill="hold">
                                          <p:stCondLst>
                                            <p:cond delay="0"/>
                                          </p:stCondLst>
                                        </p:cTn>
                                        <p:tgtEl>
                                          <p:spTgt spid="143"/>
                                        </p:tgtEl>
                                        <p:attrNameLst>
                                          <p:attrName>style.visibility</p:attrName>
                                        </p:attrNameLst>
                                      </p:cBhvr>
                                      <p:to>
                                        <p:strVal val="hidden"/>
                                      </p:to>
                                    </p:set>
                                  </p:childTnLst>
                                  <p:subTnLst>
                                    <p:audio>
                                      <p:cMediaNode>
                                        <p:cTn display="0" masterRel="sameClick">
                                          <p:stCondLst>
                                            <p:cond evt="begin" delay="0">
                                              <p:tn val="143"/>
                                            </p:cond>
                                          </p:stCondLst>
                                          <p:endCondLst>
                                            <p:cond evt="onStopAudio" delay="0">
                                              <p:tgtEl>
                                                <p:sldTgt/>
                                              </p:tgtEl>
                                            </p:cond>
                                          </p:endCondLst>
                                        </p:cTn>
                                        <p:tgtEl>
                                          <p:sndTgt r:embed="rId3" name="laser.wav"/>
                                        </p:tgtEl>
                                      </p:cMediaNode>
                                    </p:audio>
                                  </p:subTnLst>
                                </p:cTn>
                              </p:par>
                              <p:par>
                                <p:cTn id="145" presetID="1" presetClass="entr" presetSubtype="0" fill="hold" grpId="0" nodeType="withEffect">
                                  <p:stCondLst>
                                    <p:cond delay="30000"/>
                                  </p:stCondLst>
                                  <p:childTnLst>
                                    <p:set>
                                      <p:cBhvr>
                                        <p:cTn id="146" dur="1" fill="hold">
                                          <p:stCondLst>
                                            <p:cond delay="0"/>
                                          </p:stCondLst>
                                        </p:cTn>
                                        <p:tgtEl>
                                          <p:spTgt spid="144"/>
                                        </p:tgtEl>
                                        <p:attrNameLst>
                                          <p:attrName>style.visibility</p:attrName>
                                        </p:attrNameLst>
                                      </p:cBhvr>
                                      <p:to>
                                        <p:strVal val="visible"/>
                                      </p:to>
                                    </p:set>
                                  </p:childTnLst>
                                  <p:subTnLst>
                                    <p:audio>
                                      <p:cMediaNode>
                                        <p:cTn display="0" masterRel="sameClick">
                                          <p:stCondLst>
                                            <p:cond evt="begin" delay="0">
                                              <p:tn val="145"/>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seq concurrent="1" nextAc="seek">
              <p:cTn id="147" restart="whenNotActive" fill="hold" evtFilter="cancelBubble" nodeType="interactiveSeq">
                <p:stCondLst>
                  <p:cond evt="onClick" delay="0">
                    <p:tgtEl>
                      <p:spTgt spid="3"/>
                    </p:tgtEl>
                  </p:cond>
                </p:stCondLst>
                <p:endSync evt="end" delay="0">
                  <p:rtn val="all"/>
                </p:endSync>
                <p:childTnLst>
                  <p:par>
                    <p:cTn id="148" fill="hold">
                      <p:stCondLst>
                        <p:cond delay="indefinite"/>
                      </p:stCondLst>
                      <p:childTnLst>
                        <p:par>
                          <p:cTn id="149" fill="hold">
                            <p:stCondLst>
                              <p:cond delay="0"/>
                            </p:stCondLst>
                            <p:childTnLst>
                              <p:par>
                                <p:cTn id="150" presetID="22" presetClass="entr" presetSubtype="2" fill="hold" nodeType="clickEffect">
                                  <p:stCondLst>
                                    <p:cond delay="0"/>
                                  </p:stCondLst>
                                  <p:childTnLst>
                                    <p:set>
                                      <p:cBhvr>
                                        <p:cTn id="151" dur="1" fill="hold">
                                          <p:stCondLst>
                                            <p:cond delay="0"/>
                                          </p:stCondLst>
                                        </p:cTn>
                                        <p:tgtEl>
                                          <p:spTgt spid="10"/>
                                        </p:tgtEl>
                                        <p:attrNameLst>
                                          <p:attrName>style.visibility</p:attrName>
                                        </p:attrNameLst>
                                      </p:cBhvr>
                                      <p:to>
                                        <p:strVal val="visible"/>
                                      </p:to>
                                    </p:set>
                                    <p:animEffect transition="in" filter="wipe(right)">
                                      <p:cBhvr>
                                        <p:cTn id="152" dur="250"/>
                                        <p:tgtEl>
                                          <p:spTgt spid="10"/>
                                        </p:tgtEl>
                                      </p:cBhvr>
                                    </p:animEffect>
                                  </p:childTnLst>
                                  <p:subTnLst>
                                    <p:audio>
                                      <p:cMediaNode vol="100000">
                                        <p:cTn display="0" masterRel="sameClick">
                                          <p:stCondLst>
                                            <p:cond evt="begin" delay="0">
                                              <p:tn val="150"/>
                                            </p:cond>
                                          </p:stCondLst>
                                          <p:endCondLst>
                                            <p:cond evt="onStopAudio" delay="0">
                                              <p:tgtEl>
                                                <p:sldTgt/>
                                              </p:tgtEl>
                                            </p:cond>
                                          </p:endCondLst>
                                        </p:cTn>
                                        <p:tgtEl>
                                          <p:sndTgt r:embed="rId5" name="bomb.wav"/>
                                        </p:tgtEl>
                                      </p:cMediaNode>
                                    </p:audio>
                                  </p:subTnLst>
                                </p:cTn>
                              </p:par>
                            </p:childTnLst>
                          </p:cTn>
                        </p:par>
                      </p:childTnLst>
                    </p:cTn>
                  </p:par>
                </p:childTnLst>
              </p:cTn>
              <p:nextCondLst>
                <p:cond evt="onClick" delay="0">
                  <p:tgtEl>
                    <p:spTgt spid="3"/>
                  </p:tgtEl>
                </p:cond>
              </p:nextCondLst>
            </p:seq>
            <p:seq concurrent="1" nextAc="seek">
              <p:cTn id="153" restart="whenNotActive" fill="hold" evtFilter="cancelBubble" nodeType="interactiveSeq">
                <p:stCondLst>
                  <p:cond evt="onClick" delay="0">
                    <p:tgtEl>
                      <p:spTgt spid="7"/>
                    </p:tgtEl>
                  </p:cond>
                </p:stCondLst>
                <p:endSync evt="end" delay="0">
                  <p:rtn val="all"/>
                </p:endSync>
                <p:childTnLst>
                  <p:par>
                    <p:cTn id="154" fill="hold">
                      <p:stCondLst>
                        <p:cond delay="0"/>
                      </p:stCondLst>
                      <p:childTnLst>
                        <p:par>
                          <p:cTn id="155" fill="hold">
                            <p:stCondLst>
                              <p:cond delay="0"/>
                            </p:stCondLst>
                            <p:childTnLst>
                              <p:par>
                                <p:cTn id="156" presetID="22" presetClass="entr" presetSubtype="2" fill="hold" nodeType="clickEffect">
                                  <p:stCondLst>
                                    <p:cond delay="0"/>
                                  </p:stCondLst>
                                  <p:childTnLst>
                                    <p:set>
                                      <p:cBhvr>
                                        <p:cTn id="157" dur="1" fill="hold">
                                          <p:stCondLst>
                                            <p:cond delay="0"/>
                                          </p:stCondLst>
                                        </p:cTn>
                                        <p:tgtEl>
                                          <p:spTgt spid="31"/>
                                        </p:tgtEl>
                                        <p:attrNameLst>
                                          <p:attrName>style.visibility</p:attrName>
                                        </p:attrNameLst>
                                      </p:cBhvr>
                                      <p:to>
                                        <p:strVal val="visible"/>
                                      </p:to>
                                    </p:set>
                                    <p:animEffect transition="in" filter="wipe(right)">
                                      <p:cBhvr>
                                        <p:cTn id="158" dur="250"/>
                                        <p:tgtEl>
                                          <p:spTgt spid="31"/>
                                        </p:tgtEl>
                                      </p:cBhvr>
                                    </p:animEffect>
                                  </p:childTnLst>
                                  <p:subTnLst>
                                    <p:audio>
                                      <p:cMediaNode vol="100000">
                                        <p:cTn display="0" masterRel="sameClick">
                                          <p:stCondLst>
                                            <p:cond evt="begin" delay="0">
                                              <p:tn val="156"/>
                                            </p:cond>
                                          </p:stCondLst>
                                          <p:endCondLst>
                                            <p:cond evt="onStopAudio" delay="0">
                                              <p:tgtEl>
                                                <p:sldTgt/>
                                              </p:tgtEl>
                                            </p:cond>
                                          </p:endCondLst>
                                        </p:cTn>
                                        <p:tgtEl>
                                          <p:sndTgt r:embed="rId6" name="chimes.wav"/>
                                        </p:tgtEl>
                                      </p:cMediaNode>
                                    </p:audio>
                                  </p:subTnLst>
                                </p:cTn>
                              </p:par>
                            </p:childTnLst>
                          </p:cTn>
                        </p:par>
                        <p:par>
                          <p:cTn id="159" fill="hold">
                            <p:stCondLst>
                              <p:cond delay="250"/>
                            </p:stCondLst>
                            <p:childTnLst>
                              <p:par>
                                <p:cTn id="160" presetID="22" presetClass="entr" presetSubtype="1" fill="hold" grpId="0" nodeType="afterEffect">
                                  <p:stCondLst>
                                    <p:cond delay="0"/>
                                  </p:stCondLst>
                                  <p:childTnLst>
                                    <p:set>
                                      <p:cBhvr>
                                        <p:cTn id="161" dur="1" fill="hold">
                                          <p:stCondLst>
                                            <p:cond delay="0"/>
                                          </p:stCondLst>
                                        </p:cTn>
                                        <p:tgtEl>
                                          <p:spTgt spid="21"/>
                                        </p:tgtEl>
                                        <p:attrNameLst>
                                          <p:attrName>style.visibility</p:attrName>
                                        </p:attrNameLst>
                                      </p:cBhvr>
                                      <p:to>
                                        <p:strVal val="visible"/>
                                      </p:to>
                                    </p:set>
                                    <p:animEffect transition="in" filter="wipe(up)">
                                      <p:cBhvr>
                                        <p:cTn id="162" dur="250"/>
                                        <p:tgtEl>
                                          <p:spTgt spid="21"/>
                                        </p:tgtEl>
                                      </p:cBhvr>
                                    </p:animEffect>
                                  </p:childTnLst>
                                  <p:subTnLst>
                                    <p:audio>
                                      <p:cMediaNode vol="70000">
                                        <p:cTn display="0" masterRel="sameClick">
                                          <p:stCondLst>
                                            <p:cond evt="begin" delay="0">
                                              <p:tn val="160"/>
                                            </p:cond>
                                          </p:stCondLst>
                                          <p:endCondLst>
                                            <p:cond evt="onStopAudio" delay="0">
                                              <p:tgtEl>
                                                <p:sldTgt/>
                                              </p:tgtEl>
                                            </p:cond>
                                          </p:endCondLst>
                                        </p:cTn>
                                        <p:tgtEl>
                                          <p:sndTgt r:embed="rId6" name="chimes.wav"/>
                                        </p:tgtEl>
                                      </p:cMediaNode>
                                    </p:audio>
                                  </p:subTnLst>
                                </p:cTn>
                              </p:par>
                            </p:childTnLst>
                          </p:cTn>
                        </p:par>
                      </p:childTnLst>
                    </p:cTn>
                  </p:par>
                </p:childTnLst>
              </p:cTn>
              <p:nextCondLst>
                <p:cond evt="onClick" delay="0">
                  <p:tgtEl>
                    <p:spTgt spid="7"/>
                  </p:tgtEl>
                </p:cond>
              </p:nextCondLst>
            </p:seq>
            <p:seq concurrent="1" nextAc="seek">
              <p:cTn id="163" restart="whenNotActive" fill="hold" evtFilter="cancelBubble" nodeType="interactiveSeq">
                <p:stCondLst>
                  <p:cond evt="onClick" delay="0">
                    <p:tgtEl>
                      <p:spTgt spid="4"/>
                    </p:tgtEl>
                  </p:cond>
                </p:stCondLst>
                <p:endSync evt="end" delay="0">
                  <p:rtn val="all"/>
                </p:endSync>
                <p:childTnLst>
                  <p:par>
                    <p:cTn id="164" fill="hold">
                      <p:stCondLst>
                        <p:cond delay="indefinite"/>
                      </p:stCondLst>
                      <p:childTnLst>
                        <p:par>
                          <p:cTn id="165" fill="hold">
                            <p:stCondLst>
                              <p:cond delay="0"/>
                            </p:stCondLst>
                            <p:childTnLst>
                              <p:par>
                                <p:cTn id="166" presetID="22" presetClass="entr" presetSubtype="2" fill="hold" nodeType="clickEffect">
                                  <p:stCondLst>
                                    <p:cond delay="0"/>
                                  </p:stCondLst>
                                  <p:childTnLst>
                                    <p:set>
                                      <p:cBhvr>
                                        <p:cTn id="167" dur="1" fill="hold">
                                          <p:stCondLst>
                                            <p:cond delay="0"/>
                                          </p:stCondLst>
                                        </p:cTn>
                                        <p:tgtEl>
                                          <p:spTgt spid="12"/>
                                        </p:tgtEl>
                                        <p:attrNameLst>
                                          <p:attrName>style.visibility</p:attrName>
                                        </p:attrNameLst>
                                      </p:cBhvr>
                                      <p:to>
                                        <p:strVal val="visible"/>
                                      </p:to>
                                    </p:set>
                                    <p:animEffect transition="in" filter="wipe(right)">
                                      <p:cBhvr>
                                        <p:cTn id="168" dur="250"/>
                                        <p:tgtEl>
                                          <p:spTgt spid="12"/>
                                        </p:tgtEl>
                                      </p:cBhvr>
                                    </p:animEffect>
                                  </p:childTnLst>
                                  <p:subTnLst>
                                    <p:audio>
                                      <p:cMediaNode vol="100000">
                                        <p:cTn display="0" masterRel="sameClick">
                                          <p:stCondLst>
                                            <p:cond evt="begin" delay="0">
                                              <p:tn val="166"/>
                                            </p:cond>
                                          </p:stCondLst>
                                          <p:endCondLst>
                                            <p:cond evt="onStopAudio" delay="0">
                                              <p:tgtEl>
                                                <p:sldTgt/>
                                              </p:tgtEl>
                                            </p:cond>
                                          </p:endCondLst>
                                        </p:cTn>
                                        <p:tgtEl>
                                          <p:sndTgt r:embed="rId5" name="bomb.wav"/>
                                        </p:tgtEl>
                                      </p:cMediaNode>
                                    </p:audio>
                                  </p:subTnLst>
                                </p:cTn>
                              </p:par>
                            </p:childTnLst>
                          </p:cTn>
                        </p:par>
                      </p:childTnLst>
                    </p:cTn>
                  </p:par>
                </p:childTnLst>
              </p:cTn>
              <p:nextCondLst>
                <p:cond evt="onClick" delay="0">
                  <p:tgtEl>
                    <p:spTgt spid="4"/>
                  </p:tgtEl>
                </p:cond>
              </p:nextCondLst>
            </p:seq>
            <p:seq concurrent="1" nextAc="seek">
              <p:cTn id="169" restart="whenNotActive" fill="hold" evtFilter="cancelBubble" nodeType="interactiveSeq">
                <p:stCondLst>
                  <p:cond evt="onClick" delay="0">
                    <p:tgtEl>
                      <p:spTgt spid="66"/>
                    </p:tgtEl>
                  </p:cond>
                </p:stCondLst>
                <p:endSync evt="end" delay="0">
                  <p:rtn val="all"/>
                </p:endSync>
                <p:childTnLst>
                  <p:par>
                    <p:cTn id="170" fill="hold">
                      <p:stCondLst>
                        <p:cond delay="0"/>
                      </p:stCondLst>
                      <p:childTnLst>
                        <p:par>
                          <p:cTn id="171" fill="hold">
                            <p:stCondLst>
                              <p:cond delay="0"/>
                            </p:stCondLst>
                            <p:childTnLst>
                              <p:par>
                                <p:cTn id="172" presetID="22" presetClass="entr" presetSubtype="2" fill="hold" nodeType="clickEffect">
                                  <p:stCondLst>
                                    <p:cond delay="0"/>
                                  </p:stCondLst>
                                  <p:childTnLst>
                                    <p:set>
                                      <p:cBhvr>
                                        <p:cTn id="173" dur="1" fill="hold">
                                          <p:stCondLst>
                                            <p:cond delay="0"/>
                                          </p:stCondLst>
                                        </p:cTn>
                                        <p:tgtEl>
                                          <p:spTgt spid="80"/>
                                        </p:tgtEl>
                                        <p:attrNameLst>
                                          <p:attrName>style.visibility</p:attrName>
                                        </p:attrNameLst>
                                      </p:cBhvr>
                                      <p:to>
                                        <p:strVal val="visible"/>
                                      </p:to>
                                    </p:set>
                                    <p:animEffect transition="in" filter="wipe(right)">
                                      <p:cBhvr>
                                        <p:cTn id="174" dur="250"/>
                                        <p:tgtEl>
                                          <p:spTgt spid="80"/>
                                        </p:tgtEl>
                                      </p:cBhvr>
                                    </p:animEffect>
                                  </p:childTnLst>
                                  <p:subTnLst>
                                    <p:audio>
                                      <p:cMediaNode vol="100000">
                                        <p:cTn display="0" masterRel="sameClick">
                                          <p:stCondLst>
                                            <p:cond evt="begin" delay="0">
                                              <p:tn val="172"/>
                                            </p:cond>
                                          </p:stCondLst>
                                          <p:endCondLst>
                                            <p:cond evt="onStopAudio" delay="0">
                                              <p:tgtEl>
                                                <p:sldTgt/>
                                              </p:tgtEl>
                                            </p:cond>
                                          </p:endCondLst>
                                        </p:cTn>
                                        <p:tgtEl>
                                          <p:sndTgt r:embed="rId5" name="bomb.wav"/>
                                        </p:tgtEl>
                                      </p:cMediaNode>
                                    </p:audio>
                                  </p:subTnLst>
                                </p:cTn>
                              </p:par>
                            </p:childTnLst>
                          </p:cTn>
                        </p:par>
                      </p:childTnLst>
                    </p:cTn>
                  </p:par>
                </p:childTnLst>
              </p:cTn>
              <p:nextCondLst>
                <p:cond evt="onClick" delay="0">
                  <p:tgtEl>
                    <p:spTgt spid="66"/>
                  </p:tgtEl>
                </p:cond>
              </p:nextCondLst>
            </p:seq>
          </p:childTnLst>
        </p:cTn>
      </p:par>
    </p:tnLst>
    <p:bldLst>
      <p:bldP spid="29" grpId="0" animBg="1"/>
      <p:bldP spid="21" grpId="0" animBg="1"/>
      <p:bldP spid="75" grpId="0"/>
      <p:bldP spid="76" grpId="0"/>
      <p:bldP spid="76" grpId="1"/>
      <p:bldP spid="77" grpId="0"/>
      <p:bldP spid="77" grpId="1"/>
      <p:bldP spid="78" grpId="0"/>
      <p:bldP spid="78"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5" grpId="1"/>
      <p:bldP spid="126" grpId="0"/>
      <p:bldP spid="126" grpId="1"/>
      <p:bldP spid="127" grpId="0"/>
      <p:bldP spid="127" grpId="1"/>
      <p:bldP spid="128" grpId="0"/>
      <p:bldP spid="128" grpId="1"/>
      <p:bldP spid="129" grpId="0"/>
      <p:bldP spid="129" grpId="1"/>
      <p:bldP spid="130" grpId="0"/>
      <p:bldP spid="130" grpId="1"/>
      <p:bldP spid="131" grpId="0"/>
      <p:bldP spid="131" grpId="1"/>
      <p:bldP spid="132" grpId="0"/>
      <p:bldP spid="132" grpId="1"/>
      <p:bldP spid="133" grpId="0"/>
      <p:bldP spid="133" grpId="1"/>
      <p:bldP spid="134" grpId="0"/>
      <p:bldP spid="134" grpId="1"/>
      <p:bldP spid="135" grpId="0"/>
      <p:bldP spid="135" grpId="1"/>
      <p:bldP spid="136" grpId="0"/>
      <p:bldP spid="136" grpId="1"/>
      <p:bldP spid="137" grpId="0"/>
      <p:bldP spid="137" grpId="1"/>
      <p:bldP spid="138" grpId="0"/>
      <p:bldP spid="138" grpId="1"/>
      <p:bldP spid="139" grpId="0"/>
      <p:bldP spid="139" grpId="1"/>
      <p:bldP spid="140" grpId="0"/>
      <p:bldP spid="140" grpId="1"/>
      <p:bldP spid="141" grpId="0"/>
      <p:bldP spid="141" grpId="1"/>
      <p:bldP spid="142" grpId="0"/>
      <p:bldP spid="142" grpId="1"/>
      <p:bldP spid="143" grpId="0"/>
      <p:bldP spid="143" grpId="1"/>
      <p:bldP spid="14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btn 1"/>
          <p:cNvGrpSpPr/>
          <p:nvPr/>
        </p:nvGrpSpPr>
        <p:grpSpPr>
          <a:xfrm>
            <a:off x="628652" y="2946395"/>
            <a:ext cx="10662617" cy="787401"/>
            <a:chOff x="628651" y="2247897"/>
            <a:chExt cx="5105429" cy="787401"/>
          </a:xfrm>
        </p:grpSpPr>
        <p:sp>
          <p:nvSpPr>
            <p:cNvPr id="2" name="bg 1"/>
            <p:cNvSpPr/>
            <p:nvPr/>
          </p:nvSpPr>
          <p:spPr>
            <a:xfrm>
              <a:off x="666272" y="2247897"/>
              <a:ext cx="5067808" cy="787400"/>
            </a:xfrm>
            <a:prstGeom prst="roundRect">
              <a:avLst>
                <a:gd name="adj" fmla="val 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rtlCol="0" anchor="ctr"/>
            <a:lstStyle/>
            <a:p>
              <a:r>
                <a:rPr lang="vi-VN" sz="2800">
                  <a:solidFill>
                    <a:schemeClr val="bg2"/>
                  </a:solidFill>
                  <a:latin typeface="Tahoma" panose="020B0604030504040204" pitchFamily="34" charset="0"/>
                  <a:ea typeface="Open Sans Light" panose="020B0306030504020204" pitchFamily="34" charset="0"/>
                  <a:cs typeface="Tahoma" panose="020B0604030504040204" pitchFamily="34" charset="0"/>
                </a:rPr>
                <a:t>Ê-díp-tô</a:t>
              </a:r>
              <a:endParaRPr lang="en-US" sz="2800" dirty="0">
                <a:solidFill>
                  <a:schemeClr val="bg2"/>
                </a:solidFill>
                <a:latin typeface="Tahoma" panose="020B0604030504040204" pitchFamily="34" charset="0"/>
                <a:ea typeface="Open Sans Light" panose="020B0306030504020204" pitchFamily="34" charset="0"/>
                <a:cs typeface="Tahoma" panose="020B0604030504040204" pitchFamily="34" charset="0"/>
              </a:endParaRPr>
            </a:p>
          </p:txBody>
        </p:sp>
        <p:sp>
          <p:nvSpPr>
            <p:cNvPr id="19" name="A"/>
            <p:cNvSpPr/>
            <p:nvPr/>
          </p:nvSpPr>
          <p:spPr>
            <a:xfrm rot="5400000">
              <a:off x="368454" y="2508095"/>
              <a:ext cx="787400" cy="267006"/>
            </a:xfrm>
            <a:prstGeom prst="round2SameRect">
              <a:avLst>
                <a:gd name="adj1" fmla="val 0"/>
                <a:gd name="adj2" fmla="val 12467"/>
              </a:avLst>
            </a:prstGeom>
            <a:solidFill>
              <a:srgbClr val="0195A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5400" b="1">
                  <a:latin typeface="Tahoma" panose="020B0604030504040204" pitchFamily="34" charset="0"/>
                  <a:ea typeface="Open Sans Extrabold" panose="020B0906030804020204" pitchFamily="34" charset="0"/>
                  <a:cs typeface="Tahoma" panose="020B0604030504040204" pitchFamily="34" charset="0"/>
                </a:rPr>
                <a:t>B</a:t>
              </a:r>
              <a:endParaRPr lang="en-US" sz="5400" b="1" dirty="0">
                <a:latin typeface="Tahoma" panose="020B0604030504040204" pitchFamily="34" charset="0"/>
                <a:ea typeface="Open Sans Extrabold" panose="020B0906030804020204" pitchFamily="34" charset="0"/>
                <a:cs typeface="Tahoma" panose="020B0604030504040204" pitchFamily="34" charset="0"/>
              </a:endParaRPr>
            </a:p>
          </p:txBody>
        </p:sp>
      </p:grpSp>
      <p:grpSp>
        <p:nvGrpSpPr>
          <p:cNvPr id="10" name="Đáp án A"/>
          <p:cNvGrpSpPr/>
          <p:nvPr/>
        </p:nvGrpSpPr>
        <p:grpSpPr>
          <a:xfrm>
            <a:off x="11208952" y="2946395"/>
            <a:ext cx="361946" cy="787400"/>
            <a:chOff x="5549904" y="1904997"/>
            <a:chExt cx="361946" cy="787400"/>
          </a:xfrm>
        </p:grpSpPr>
        <p:sp>
          <p:nvSpPr>
            <p:cNvPr id="27" name="V 1"/>
            <p:cNvSpPr/>
            <p:nvPr/>
          </p:nvSpPr>
          <p:spPr>
            <a:xfrm rot="5400000" flipV="1">
              <a:off x="5337177" y="2117724"/>
              <a:ext cx="787400" cy="361946"/>
            </a:xfrm>
            <a:prstGeom prst="round2SameRect">
              <a:avLst>
                <a:gd name="adj1" fmla="val 0"/>
                <a:gd name="adj2" fmla="val 12467"/>
              </a:avLst>
            </a:prstGeom>
            <a:solidFill>
              <a:srgbClr val="FD3D3D"/>
            </a:solidFill>
            <a:ln>
              <a:noFill/>
            </a:ln>
          </p:spPr>
          <p:style>
            <a:lnRef idx="0">
              <a:scrgbClr r="0" g="0" b="0"/>
            </a:lnRef>
            <a:fillRef idx="0">
              <a:scrgbClr r="0" g="0" b="0"/>
            </a:fillRef>
            <a:effectRef idx="0">
              <a:scrgbClr r="0" g="0" b="0"/>
            </a:effectRef>
            <a:fontRef idx="minor">
              <a:schemeClr val="lt1"/>
            </a:fontRef>
          </p:style>
          <p:txBody>
            <a:bodyPr vert="vert" rtlCol="0" anchor="ctr"/>
            <a:lstStyle/>
            <a:p>
              <a:pPr algn="ctr"/>
              <a:endParaRPr lang="en-US" sz="1600"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35396" y="2203215"/>
              <a:ext cx="190963" cy="190963"/>
            </a:xfrm>
            <a:prstGeom prst="rect">
              <a:avLst/>
            </a:prstGeom>
          </p:spPr>
        </p:pic>
      </p:grpSp>
      <p:grpSp>
        <p:nvGrpSpPr>
          <p:cNvPr id="7" name="btn 3"/>
          <p:cNvGrpSpPr/>
          <p:nvPr/>
        </p:nvGrpSpPr>
        <p:grpSpPr>
          <a:xfrm>
            <a:off x="625477" y="1904997"/>
            <a:ext cx="10643497" cy="787401"/>
            <a:chOff x="6280150" y="2247899"/>
            <a:chExt cx="5137465" cy="787401"/>
          </a:xfrm>
        </p:grpSpPr>
        <p:sp>
          <p:nvSpPr>
            <p:cNvPr id="63" name="bg 5"/>
            <p:cNvSpPr/>
            <p:nvPr/>
          </p:nvSpPr>
          <p:spPr>
            <a:xfrm>
              <a:off x="6319304" y="2247899"/>
              <a:ext cx="5098311" cy="787400"/>
            </a:xfrm>
            <a:prstGeom prst="roundRect">
              <a:avLst>
                <a:gd name="adj" fmla="val 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rtlCol="0" anchor="ctr"/>
            <a:lstStyle/>
            <a:p>
              <a:r>
                <a:rPr lang="vi-VN" sz="2800">
                  <a:solidFill>
                    <a:schemeClr val="bg2"/>
                  </a:solidFill>
                  <a:latin typeface="Tahoma" panose="020B0604030504040204" pitchFamily="34" charset="0"/>
                  <a:ea typeface="Open Sans Light" panose="020B0306030504020204" pitchFamily="34" charset="0"/>
                  <a:cs typeface="Tahoma" panose="020B0604030504040204" pitchFamily="34" charset="0"/>
                </a:rPr>
                <a:t>Na-xa-rét</a:t>
              </a:r>
              <a:endParaRPr lang="en-US" sz="2800" dirty="0">
                <a:solidFill>
                  <a:schemeClr val="bg2"/>
                </a:solidFill>
                <a:latin typeface="Tahoma" panose="020B0604030504040204" pitchFamily="34" charset="0"/>
                <a:ea typeface="Open Sans Light" panose="020B0306030504020204" pitchFamily="34" charset="0"/>
                <a:cs typeface="Tahoma" panose="020B0604030504040204" pitchFamily="34" charset="0"/>
              </a:endParaRPr>
            </a:p>
          </p:txBody>
        </p:sp>
        <p:sp>
          <p:nvSpPr>
            <p:cNvPr id="23" name="C"/>
            <p:cNvSpPr/>
            <p:nvPr/>
          </p:nvSpPr>
          <p:spPr>
            <a:xfrm rot="5400000">
              <a:off x="6020720" y="2507330"/>
              <a:ext cx="787400" cy="268539"/>
            </a:xfrm>
            <a:prstGeom prst="round2SameRect">
              <a:avLst>
                <a:gd name="adj1" fmla="val 0"/>
                <a:gd name="adj2" fmla="val 12467"/>
              </a:avLst>
            </a:prstGeom>
            <a:solidFill>
              <a:srgbClr val="0195A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5400" b="1">
                  <a:latin typeface="Tahoma" panose="020B0604030504040204" pitchFamily="34" charset="0"/>
                  <a:ea typeface="Open Sans Extrabold" panose="020B0906030804020204" pitchFamily="34" charset="0"/>
                  <a:cs typeface="Tahoma" panose="020B0604030504040204" pitchFamily="34" charset="0"/>
                </a:rPr>
                <a:t>A</a:t>
              </a:r>
              <a:endParaRPr lang="en-US" sz="5400" b="1" dirty="0">
                <a:latin typeface="Tahoma" panose="020B0604030504040204" pitchFamily="34" charset="0"/>
                <a:ea typeface="Open Sans Extrabold" panose="020B0906030804020204" pitchFamily="34" charset="0"/>
                <a:cs typeface="Tahoma" panose="020B0604030504040204" pitchFamily="34" charset="0"/>
              </a:endParaRPr>
            </a:p>
          </p:txBody>
        </p:sp>
      </p:grpSp>
      <p:grpSp>
        <p:nvGrpSpPr>
          <p:cNvPr id="31" name="Đáp án C"/>
          <p:cNvGrpSpPr/>
          <p:nvPr/>
        </p:nvGrpSpPr>
        <p:grpSpPr>
          <a:xfrm>
            <a:off x="11209931" y="1904994"/>
            <a:ext cx="361946" cy="787400"/>
            <a:chOff x="5549904" y="2946400"/>
            <a:chExt cx="361946" cy="787400"/>
          </a:xfrm>
        </p:grpSpPr>
        <p:sp>
          <p:nvSpPr>
            <p:cNvPr id="34" name="V 2"/>
            <p:cNvSpPr/>
            <p:nvPr/>
          </p:nvSpPr>
          <p:spPr>
            <a:xfrm rot="5400000" flipV="1">
              <a:off x="5337177" y="3159127"/>
              <a:ext cx="787400" cy="361946"/>
            </a:xfrm>
            <a:prstGeom prst="round2SameRect">
              <a:avLst>
                <a:gd name="adj1" fmla="val 0"/>
                <a:gd name="adj2" fmla="val 12467"/>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 rtlCol="0" anchor="ctr"/>
            <a:lstStyle/>
            <a:p>
              <a:pPr algn="ctr"/>
              <a:endParaRPr lang="en-US" sz="1600"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pic>
          <p:nvPicPr>
            <p:cNvPr id="35" name="Picture 3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08947" y="3218170"/>
              <a:ext cx="243861" cy="243861"/>
            </a:xfrm>
            <a:prstGeom prst="rect">
              <a:avLst/>
            </a:prstGeom>
          </p:spPr>
        </p:pic>
      </p:grpSp>
      <p:grpSp>
        <p:nvGrpSpPr>
          <p:cNvPr id="66" name="btn 4">
            <a:extLst>
              <a:ext uri="{FF2B5EF4-FFF2-40B4-BE49-F238E27FC236}">
                <a16:creationId xmlns:a16="http://schemas.microsoft.com/office/drawing/2014/main" id="{DCCBE314-0065-4726-B40A-B2120588DB29}"/>
              </a:ext>
            </a:extLst>
          </p:cNvPr>
          <p:cNvGrpSpPr/>
          <p:nvPr/>
        </p:nvGrpSpPr>
        <p:grpSpPr>
          <a:xfrm>
            <a:off x="625475" y="5117355"/>
            <a:ext cx="10580300" cy="787401"/>
            <a:chOff x="6280150" y="3289300"/>
            <a:chExt cx="5106961" cy="787401"/>
          </a:xfrm>
        </p:grpSpPr>
        <p:sp>
          <p:nvSpPr>
            <p:cNvPr id="67" name="bg 6">
              <a:extLst>
                <a:ext uri="{FF2B5EF4-FFF2-40B4-BE49-F238E27FC236}">
                  <a16:creationId xmlns:a16="http://schemas.microsoft.com/office/drawing/2014/main" id="{C5E758E4-D8A6-4046-AEB6-83F24D2B6EFD}"/>
                </a:ext>
              </a:extLst>
            </p:cNvPr>
            <p:cNvSpPr/>
            <p:nvPr/>
          </p:nvSpPr>
          <p:spPr>
            <a:xfrm>
              <a:off x="6319303" y="3289300"/>
              <a:ext cx="5067808" cy="787400"/>
            </a:xfrm>
            <a:prstGeom prst="roundRect">
              <a:avLst>
                <a:gd name="adj" fmla="val 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rtlCol="0" anchor="ctr"/>
            <a:lstStyle/>
            <a:p>
              <a:r>
                <a:rPr lang="vi-VN" sz="2800">
                  <a:solidFill>
                    <a:schemeClr val="bg2"/>
                  </a:solidFill>
                  <a:latin typeface="Tahoma" panose="020B0604030504040204" pitchFamily="34" charset="0"/>
                  <a:ea typeface="Open Sans Light" panose="020B0306030504020204" pitchFamily="34" charset="0"/>
                  <a:cs typeface="Tahoma" panose="020B0604030504040204" pitchFamily="34" charset="0"/>
                </a:rPr>
                <a:t>Sa-ma-ri</a:t>
              </a:r>
              <a:endParaRPr lang="en-US" sz="2800" dirty="0">
                <a:solidFill>
                  <a:schemeClr val="bg2"/>
                </a:solidFill>
                <a:latin typeface="Tahoma" panose="020B0604030504040204" pitchFamily="34" charset="0"/>
                <a:ea typeface="Open Sans Light" panose="020B0306030504020204" pitchFamily="34" charset="0"/>
                <a:cs typeface="Tahoma" panose="020B0604030504040204" pitchFamily="34" charset="0"/>
              </a:endParaRPr>
            </a:p>
          </p:txBody>
        </p:sp>
        <p:sp>
          <p:nvSpPr>
            <p:cNvPr id="79" name="D">
              <a:extLst>
                <a:ext uri="{FF2B5EF4-FFF2-40B4-BE49-F238E27FC236}">
                  <a16:creationId xmlns:a16="http://schemas.microsoft.com/office/drawing/2014/main" id="{70EC1437-53FC-4FBF-A3E8-F2CA4CF8FA68}"/>
                </a:ext>
              </a:extLst>
            </p:cNvPr>
            <p:cNvSpPr/>
            <p:nvPr/>
          </p:nvSpPr>
          <p:spPr>
            <a:xfrm rot="5400000">
              <a:off x="6020720" y="3548731"/>
              <a:ext cx="787400" cy="268539"/>
            </a:xfrm>
            <a:prstGeom prst="round2SameRect">
              <a:avLst>
                <a:gd name="adj1" fmla="val 0"/>
                <a:gd name="adj2" fmla="val 12467"/>
              </a:avLst>
            </a:prstGeom>
            <a:solidFill>
              <a:srgbClr val="0195A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5400" b="1">
                  <a:latin typeface="Tahoma" panose="020B0604030504040204" pitchFamily="34" charset="0"/>
                  <a:ea typeface="Open Sans Extrabold" panose="020B0906030804020204" pitchFamily="34" charset="0"/>
                  <a:cs typeface="Tahoma" panose="020B0604030504040204" pitchFamily="34" charset="0"/>
                </a:rPr>
                <a:t>D</a:t>
              </a:r>
              <a:endParaRPr lang="en-US" sz="5400" b="1" dirty="0">
                <a:latin typeface="Tahoma" panose="020B0604030504040204" pitchFamily="34" charset="0"/>
                <a:ea typeface="Open Sans Extrabold" panose="020B0906030804020204" pitchFamily="34" charset="0"/>
                <a:cs typeface="Tahoma" panose="020B0604030504040204" pitchFamily="34" charset="0"/>
              </a:endParaRPr>
            </a:p>
          </p:txBody>
        </p:sp>
      </p:grpSp>
      <p:grpSp>
        <p:nvGrpSpPr>
          <p:cNvPr id="80" name="Đáp án D">
            <a:extLst>
              <a:ext uri="{FF2B5EF4-FFF2-40B4-BE49-F238E27FC236}">
                <a16:creationId xmlns:a16="http://schemas.microsoft.com/office/drawing/2014/main" id="{36527A04-D654-4092-A404-2EA9D1A28198}"/>
              </a:ext>
            </a:extLst>
          </p:cNvPr>
          <p:cNvGrpSpPr/>
          <p:nvPr/>
        </p:nvGrpSpPr>
        <p:grpSpPr>
          <a:xfrm>
            <a:off x="11205778" y="5117355"/>
            <a:ext cx="361946" cy="787400"/>
            <a:chOff x="11201404" y="2946400"/>
            <a:chExt cx="361946" cy="787400"/>
          </a:xfrm>
        </p:grpSpPr>
        <p:sp>
          <p:nvSpPr>
            <p:cNvPr id="81" name="V 6">
              <a:extLst>
                <a:ext uri="{FF2B5EF4-FFF2-40B4-BE49-F238E27FC236}">
                  <a16:creationId xmlns:a16="http://schemas.microsoft.com/office/drawing/2014/main" id="{2BF90F1E-CC9A-499E-8CB1-C552D3CE275C}"/>
                </a:ext>
              </a:extLst>
            </p:cNvPr>
            <p:cNvSpPr/>
            <p:nvPr/>
          </p:nvSpPr>
          <p:spPr>
            <a:xfrm rot="5400000" flipV="1">
              <a:off x="10988677" y="3159127"/>
              <a:ext cx="787400" cy="361946"/>
            </a:xfrm>
            <a:prstGeom prst="round2SameRect">
              <a:avLst>
                <a:gd name="adj1" fmla="val 0"/>
                <a:gd name="adj2" fmla="val 12467"/>
              </a:avLst>
            </a:prstGeom>
            <a:solidFill>
              <a:srgbClr val="FD3D3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sz="1600"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pic>
          <p:nvPicPr>
            <p:cNvPr id="82" name="Picture 81">
              <a:extLst>
                <a:ext uri="{FF2B5EF4-FFF2-40B4-BE49-F238E27FC236}">
                  <a16:creationId xmlns:a16="http://schemas.microsoft.com/office/drawing/2014/main" id="{A139E67E-7769-4F32-937E-817DAD0E063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86895" y="3244618"/>
              <a:ext cx="190963" cy="190963"/>
            </a:xfrm>
            <a:prstGeom prst="rect">
              <a:avLst/>
            </a:prstGeom>
          </p:spPr>
        </p:pic>
      </p:grpSp>
      <p:sp>
        <p:nvSpPr>
          <p:cNvPr id="29" name="bg title"/>
          <p:cNvSpPr/>
          <p:nvPr/>
        </p:nvSpPr>
        <p:spPr>
          <a:xfrm>
            <a:off x="0" y="-1"/>
            <a:ext cx="12192000" cy="1562837"/>
          </a:xfrm>
          <a:prstGeom prst="rect">
            <a:avLst/>
          </a:prstGeom>
          <a:solidFill>
            <a:srgbClr val="0195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a:latin typeface="Tahoma" panose="020B0604030504040204" pitchFamily="34" charset="0"/>
                <a:cs typeface="Tahoma" panose="020B0604030504040204" pitchFamily="34" charset="0"/>
              </a:rPr>
              <a:t>5. Người ta gọi Đức Chúa Jesus Christ là người xứ gì?</a:t>
            </a:r>
            <a:endParaRPr lang="en-US" sz="3200" dirty="0">
              <a:latin typeface="Tahoma" panose="020B0604030504040204" pitchFamily="34" charset="0"/>
              <a:ea typeface="Open Sans Light" panose="020B0306030504020204" pitchFamily="34" charset="0"/>
              <a:cs typeface="Tahoma" panose="020B0604030504040204" pitchFamily="34" charset="0"/>
            </a:endParaRPr>
          </a:p>
        </p:txBody>
      </p:sp>
      <p:grpSp>
        <p:nvGrpSpPr>
          <p:cNvPr id="4" name="btn 2"/>
          <p:cNvGrpSpPr/>
          <p:nvPr/>
        </p:nvGrpSpPr>
        <p:grpSpPr>
          <a:xfrm>
            <a:off x="628650" y="4031191"/>
            <a:ext cx="10577127" cy="787401"/>
            <a:chOff x="628650" y="3289300"/>
            <a:chExt cx="5105429" cy="787401"/>
          </a:xfrm>
        </p:grpSpPr>
        <p:sp>
          <p:nvSpPr>
            <p:cNvPr id="49" name="bg 2"/>
            <p:cNvSpPr/>
            <p:nvPr/>
          </p:nvSpPr>
          <p:spPr>
            <a:xfrm>
              <a:off x="666271" y="3289300"/>
              <a:ext cx="5067808" cy="787400"/>
            </a:xfrm>
            <a:prstGeom prst="roundRect">
              <a:avLst>
                <a:gd name="adj" fmla="val 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rtlCol="0" anchor="ctr"/>
            <a:lstStyle/>
            <a:p>
              <a:r>
                <a:rPr lang="en-US" sz="2800">
                  <a:solidFill>
                    <a:schemeClr val="bg2"/>
                  </a:solidFill>
                  <a:latin typeface="Tahoma" panose="020B0604030504040204" pitchFamily="34" charset="0"/>
                  <a:ea typeface="Open Sans Light" panose="020B0306030504020204" pitchFamily="34" charset="0"/>
                  <a:cs typeface="Tahoma" panose="020B0604030504040204" pitchFamily="34" charset="0"/>
                </a:rPr>
                <a:t>Ga-li-lê</a:t>
              </a:r>
              <a:endParaRPr lang="en-US" sz="2800" dirty="0">
                <a:solidFill>
                  <a:schemeClr val="bg2"/>
                </a:solidFill>
                <a:latin typeface="Tahoma" panose="020B0604030504040204" pitchFamily="34" charset="0"/>
                <a:ea typeface="Open Sans Light" panose="020B0306030504020204" pitchFamily="34" charset="0"/>
                <a:cs typeface="Tahoma" panose="020B0604030504040204" pitchFamily="34" charset="0"/>
              </a:endParaRPr>
            </a:p>
          </p:txBody>
        </p:sp>
        <p:sp>
          <p:nvSpPr>
            <p:cNvPr id="20" name="B"/>
            <p:cNvSpPr/>
            <p:nvPr/>
          </p:nvSpPr>
          <p:spPr>
            <a:xfrm rot="5400000">
              <a:off x="368454" y="3549497"/>
              <a:ext cx="787400" cy="267007"/>
            </a:xfrm>
            <a:prstGeom prst="round2SameRect">
              <a:avLst>
                <a:gd name="adj1" fmla="val 0"/>
                <a:gd name="adj2" fmla="val 12467"/>
              </a:avLst>
            </a:prstGeom>
            <a:solidFill>
              <a:srgbClr val="0195A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5400" b="1">
                  <a:latin typeface="Tahoma" panose="020B0604030504040204" pitchFamily="34" charset="0"/>
                  <a:ea typeface="Open Sans Extrabold" panose="020B0906030804020204" pitchFamily="34" charset="0"/>
                  <a:cs typeface="Tahoma" panose="020B0604030504040204" pitchFamily="34" charset="0"/>
                </a:rPr>
                <a:t>C</a:t>
              </a:r>
              <a:endParaRPr lang="en-US" sz="5400" b="1" dirty="0">
                <a:latin typeface="Tahoma" panose="020B0604030504040204" pitchFamily="34" charset="0"/>
                <a:ea typeface="Open Sans Extrabold" panose="020B0906030804020204" pitchFamily="34" charset="0"/>
                <a:cs typeface="Tahoma" panose="020B0604030504040204" pitchFamily="34" charset="0"/>
              </a:endParaRPr>
            </a:p>
          </p:txBody>
        </p:sp>
      </p:grpSp>
      <p:sp>
        <p:nvSpPr>
          <p:cNvPr id="21" name="Notification"/>
          <p:cNvSpPr/>
          <p:nvPr/>
        </p:nvSpPr>
        <p:spPr>
          <a:xfrm>
            <a:off x="3575050" y="3248441"/>
            <a:ext cx="5041900" cy="129899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Tahoma" panose="020B0604030504040204" pitchFamily="34" charset="0"/>
                <a:ea typeface="Open Sans Light" panose="020B0306030504020204" pitchFamily="34" charset="0"/>
                <a:cs typeface="Tahoma" panose="020B0604030504040204" pitchFamily="34" charset="0"/>
              </a:rPr>
              <a:t>CHÍNH XÁC</a:t>
            </a:r>
          </a:p>
          <a:p>
            <a:pPr algn="ctr"/>
            <a:r>
              <a:rPr lang="en-US" sz="3200">
                <a:latin typeface="Tahoma" panose="020B0604030504040204" pitchFamily="34" charset="0"/>
                <a:ea typeface="Open Sans Light" panose="020B0306030504020204" pitchFamily="34" charset="0"/>
                <a:cs typeface="Tahoma" panose="020B0604030504040204" pitchFamily="34" charset="0"/>
              </a:rPr>
              <a:t>Na-xa-rét</a:t>
            </a:r>
            <a:endParaRPr lang="en-US" sz="3200" dirty="0">
              <a:latin typeface="Tahoma" panose="020B0604030504040204" pitchFamily="34" charset="0"/>
              <a:ea typeface="Open Sans Light" panose="020B0306030504020204" pitchFamily="34" charset="0"/>
              <a:cs typeface="Tahoma" panose="020B0604030504040204" pitchFamily="34" charset="0"/>
            </a:endParaRPr>
          </a:p>
        </p:txBody>
      </p:sp>
      <p:grpSp>
        <p:nvGrpSpPr>
          <p:cNvPr id="12" name="Đáp án B"/>
          <p:cNvGrpSpPr/>
          <p:nvPr/>
        </p:nvGrpSpPr>
        <p:grpSpPr>
          <a:xfrm>
            <a:off x="11205778" y="4031811"/>
            <a:ext cx="361946" cy="787400"/>
            <a:chOff x="11201404" y="1905000"/>
            <a:chExt cx="361946" cy="787400"/>
          </a:xfrm>
        </p:grpSpPr>
        <p:sp>
          <p:nvSpPr>
            <p:cNvPr id="32" name="V 5"/>
            <p:cNvSpPr/>
            <p:nvPr/>
          </p:nvSpPr>
          <p:spPr>
            <a:xfrm rot="5400000" flipV="1">
              <a:off x="10988677" y="2117727"/>
              <a:ext cx="787400" cy="361946"/>
            </a:xfrm>
            <a:prstGeom prst="round2SameRect">
              <a:avLst>
                <a:gd name="adj1" fmla="val 0"/>
                <a:gd name="adj2" fmla="val 12467"/>
              </a:avLst>
            </a:prstGeom>
            <a:solidFill>
              <a:srgbClr val="FD3D3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sz="1600"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86895" y="2229664"/>
              <a:ext cx="190963" cy="190963"/>
            </a:xfrm>
            <a:prstGeom prst="rect">
              <a:avLst/>
            </a:prstGeom>
          </p:spPr>
        </p:pic>
      </p:grpSp>
      <p:sp>
        <p:nvSpPr>
          <p:cNvPr id="68" name="Oval 74">
            <a:extLst>
              <a:ext uri="{FF2B5EF4-FFF2-40B4-BE49-F238E27FC236}">
                <a16:creationId xmlns:a16="http://schemas.microsoft.com/office/drawing/2014/main" id="{6294F1D4-79BD-4B8F-A6C9-DEF79862BA5B}"/>
              </a:ext>
            </a:extLst>
          </p:cNvPr>
          <p:cNvSpPr/>
          <p:nvPr/>
        </p:nvSpPr>
        <p:spPr>
          <a:xfrm>
            <a:off x="230419" y="5906130"/>
            <a:ext cx="796460" cy="7964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cs typeface="Tahoma" panose="020B0604030504040204" pitchFamily="34" charset="0"/>
            </a:endParaRPr>
          </a:p>
        </p:txBody>
      </p:sp>
      <p:sp>
        <p:nvSpPr>
          <p:cNvPr id="69" name="Circle: Hollow 11">
            <a:extLst>
              <a:ext uri="{FF2B5EF4-FFF2-40B4-BE49-F238E27FC236}">
                <a16:creationId xmlns:a16="http://schemas.microsoft.com/office/drawing/2014/main" id="{CEDAD542-87E3-445E-A172-F51FCCB85DB4}"/>
              </a:ext>
            </a:extLst>
          </p:cNvPr>
          <p:cNvSpPr/>
          <p:nvPr/>
        </p:nvSpPr>
        <p:spPr>
          <a:xfrm>
            <a:off x="268243" y="5943954"/>
            <a:ext cx="720812" cy="720812"/>
          </a:xfrm>
          <a:prstGeom prst="donut">
            <a:avLst>
              <a:gd name="adj" fmla="val 2970"/>
            </a:avLst>
          </a:prstGeom>
          <a:solidFill>
            <a:srgbClr val="008A9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cs typeface="Tahoma" panose="020B0604030504040204" pitchFamily="34" charset="0"/>
            </a:endParaRPr>
          </a:p>
        </p:txBody>
      </p:sp>
      <p:sp>
        <p:nvSpPr>
          <p:cNvPr id="70" name="Circle: Hollow 12">
            <a:extLst>
              <a:ext uri="{FF2B5EF4-FFF2-40B4-BE49-F238E27FC236}">
                <a16:creationId xmlns:a16="http://schemas.microsoft.com/office/drawing/2014/main" id="{9A59A3D6-D17D-4812-8453-5464B7DF2F3C}"/>
              </a:ext>
            </a:extLst>
          </p:cNvPr>
          <p:cNvSpPr/>
          <p:nvPr/>
        </p:nvSpPr>
        <p:spPr>
          <a:xfrm>
            <a:off x="320012" y="5992859"/>
            <a:ext cx="617274" cy="617274"/>
          </a:xfrm>
          <a:prstGeom prst="donut">
            <a:avLst>
              <a:gd name="adj" fmla="val 1847"/>
            </a:avLst>
          </a:prstGeom>
          <a:solidFill>
            <a:srgbClr val="008A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cs typeface="Tahoma" panose="020B0604030504040204" pitchFamily="34" charset="0"/>
            </a:endParaRPr>
          </a:p>
        </p:txBody>
      </p:sp>
      <p:grpSp>
        <p:nvGrpSpPr>
          <p:cNvPr id="71" name="Group 77">
            <a:extLst>
              <a:ext uri="{FF2B5EF4-FFF2-40B4-BE49-F238E27FC236}">
                <a16:creationId xmlns:a16="http://schemas.microsoft.com/office/drawing/2014/main" id="{8BF1D0B1-21ED-443B-A103-B90A6EC53870}"/>
              </a:ext>
            </a:extLst>
          </p:cNvPr>
          <p:cNvGrpSpPr/>
          <p:nvPr/>
        </p:nvGrpSpPr>
        <p:grpSpPr>
          <a:xfrm>
            <a:off x="386783" y="6073946"/>
            <a:ext cx="483733" cy="460829"/>
            <a:chOff x="4398225" y="1842131"/>
            <a:chExt cx="3331483" cy="3173738"/>
          </a:xfrm>
        </p:grpSpPr>
        <p:sp>
          <p:nvSpPr>
            <p:cNvPr id="72" name="Circle: Hollow 49">
              <a:extLst>
                <a:ext uri="{FF2B5EF4-FFF2-40B4-BE49-F238E27FC236}">
                  <a16:creationId xmlns:a16="http://schemas.microsoft.com/office/drawing/2014/main" id="{371C04D4-657F-4651-AAA7-C4A00518CC99}"/>
                </a:ext>
              </a:extLst>
            </p:cNvPr>
            <p:cNvSpPr/>
            <p:nvPr/>
          </p:nvSpPr>
          <p:spPr>
            <a:xfrm>
              <a:off x="4500926" y="1842131"/>
              <a:ext cx="3173739" cy="3173738"/>
            </a:xfrm>
            <a:prstGeom prst="donut">
              <a:avLst>
                <a:gd name="adj" fmla="val 297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cs typeface="Tahoma" panose="020B0604030504040204" pitchFamily="34" charset="0"/>
              </a:endParaRPr>
            </a:p>
          </p:txBody>
        </p:sp>
        <p:sp>
          <p:nvSpPr>
            <p:cNvPr id="73" name="Oval 79">
              <a:extLst>
                <a:ext uri="{FF2B5EF4-FFF2-40B4-BE49-F238E27FC236}">
                  <a16:creationId xmlns:a16="http://schemas.microsoft.com/office/drawing/2014/main" id="{8A55B61F-8E96-4DC8-AAF6-1F91C4BE3951}"/>
                </a:ext>
              </a:extLst>
            </p:cNvPr>
            <p:cNvSpPr/>
            <p:nvPr/>
          </p:nvSpPr>
          <p:spPr>
            <a:xfrm>
              <a:off x="4398225" y="3278291"/>
              <a:ext cx="261973" cy="261973"/>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cs typeface="Tahoma" panose="020B0604030504040204" pitchFamily="34" charset="0"/>
              </a:endParaRPr>
            </a:p>
          </p:txBody>
        </p:sp>
        <p:sp>
          <p:nvSpPr>
            <p:cNvPr id="74" name="Oval 80">
              <a:extLst>
                <a:ext uri="{FF2B5EF4-FFF2-40B4-BE49-F238E27FC236}">
                  <a16:creationId xmlns:a16="http://schemas.microsoft.com/office/drawing/2014/main" id="{F3639E0F-AE0C-41AC-ADC7-B45C4900C871}"/>
                </a:ext>
              </a:extLst>
            </p:cNvPr>
            <p:cNvSpPr/>
            <p:nvPr/>
          </p:nvSpPr>
          <p:spPr>
            <a:xfrm>
              <a:off x="7467735" y="3278291"/>
              <a:ext cx="261973" cy="261973"/>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90000"/>
                  </a:schemeClr>
                </a:solidFill>
                <a:latin typeface="Tahoma" panose="020B0604030504040204" pitchFamily="34" charset="0"/>
                <a:cs typeface="Tahoma" panose="020B0604030504040204" pitchFamily="34" charset="0"/>
              </a:endParaRPr>
            </a:p>
          </p:txBody>
        </p:sp>
      </p:grpSp>
      <p:sp>
        <p:nvSpPr>
          <p:cNvPr id="75" name="30">
            <a:extLst>
              <a:ext uri="{FF2B5EF4-FFF2-40B4-BE49-F238E27FC236}">
                <a16:creationId xmlns:a16="http://schemas.microsoft.com/office/drawing/2014/main" id="{619698B3-F1AA-44F2-80B1-8425F3566E91}"/>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30</a:t>
            </a:r>
          </a:p>
        </p:txBody>
      </p:sp>
      <p:sp>
        <p:nvSpPr>
          <p:cNvPr id="76" name="29">
            <a:extLst>
              <a:ext uri="{FF2B5EF4-FFF2-40B4-BE49-F238E27FC236}">
                <a16:creationId xmlns:a16="http://schemas.microsoft.com/office/drawing/2014/main" id="{6A4A719B-1679-4917-A1FA-FF5770C394A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29</a:t>
            </a:r>
          </a:p>
        </p:txBody>
      </p:sp>
      <p:sp>
        <p:nvSpPr>
          <p:cNvPr id="77" name="28">
            <a:extLst>
              <a:ext uri="{FF2B5EF4-FFF2-40B4-BE49-F238E27FC236}">
                <a16:creationId xmlns:a16="http://schemas.microsoft.com/office/drawing/2014/main" id="{1148FC1D-0C58-4E1A-81A6-3624F04974D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28</a:t>
            </a:r>
          </a:p>
        </p:txBody>
      </p:sp>
      <p:sp>
        <p:nvSpPr>
          <p:cNvPr id="78" name="27">
            <a:extLst>
              <a:ext uri="{FF2B5EF4-FFF2-40B4-BE49-F238E27FC236}">
                <a16:creationId xmlns:a16="http://schemas.microsoft.com/office/drawing/2014/main" id="{A99B2BD1-D17F-44B3-88F5-EDC5062EB46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27</a:t>
            </a:r>
          </a:p>
        </p:txBody>
      </p:sp>
      <p:sp>
        <p:nvSpPr>
          <p:cNvPr id="118" name="26">
            <a:extLst>
              <a:ext uri="{FF2B5EF4-FFF2-40B4-BE49-F238E27FC236}">
                <a16:creationId xmlns:a16="http://schemas.microsoft.com/office/drawing/2014/main" id="{5AEBC5D9-1C0C-42A4-BE7F-34EC4B7B473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26</a:t>
            </a:r>
          </a:p>
        </p:txBody>
      </p:sp>
      <p:sp>
        <p:nvSpPr>
          <p:cNvPr id="119" name="25">
            <a:extLst>
              <a:ext uri="{FF2B5EF4-FFF2-40B4-BE49-F238E27FC236}">
                <a16:creationId xmlns:a16="http://schemas.microsoft.com/office/drawing/2014/main" id="{6C87F3CB-B8AE-4F7A-920D-31AD97A4A0BF}"/>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25</a:t>
            </a:r>
          </a:p>
        </p:txBody>
      </p:sp>
      <p:sp>
        <p:nvSpPr>
          <p:cNvPr id="120" name="24">
            <a:extLst>
              <a:ext uri="{FF2B5EF4-FFF2-40B4-BE49-F238E27FC236}">
                <a16:creationId xmlns:a16="http://schemas.microsoft.com/office/drawing/2014/main" id="{C1973083-A0E8-4F71-9949-087B0BFBEA86}"/>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24</a:t>
            </a:r>
          </a:p>
        </p:txBody>
      </p:sp>
      <p:sp>
        <p:nvSpPr>
          <p:cNvPr id="121" name="23">
            <a:extLst>
              <a:ext uri="{FF2B5EF4-FFF2-40B4-BE49-F238E27FC236}">
                <a16:creationId xmlns:a16="http://schemas.microsoft.com/office/drawing/2014/main" id="{86E83A2B-ED61-492E-B0CD-A1B738955C7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23</a:t>
            </a:r>
          </a:p>
        </p:txBody>
      </p:sp>
      <p:sp>
        <p:nvSpPr>
          <p:cNvPr id="122" name="22">
            <a:extLst>
              <a:ext uri="{FF2B5EF4-FFF2-40B4-BE49-F238E27FC236}">
                <a16:creationId xmlns:a16="http://schemas.microsoft.com/office/drawing/2014/main" id="{57AA6F2E-EA36-4AB4-A8E1-ED3548729D88}"/>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22</a:t>
            </a:r>
          </a:p>
        </p:txBody>
      </p:sp>
      <p:sp>
        <p:nvSpPr>
          <p:cNvPr id="123" name="21">
            <a:extLst>
              <a:ext uri="{FF2B5EF4-FFF2-40B4-BE49-F238E27FC236}">
                <a16:creationId xmlns:a16="http://schemas.microsoft.com/office/drawing/2014/main" id="{744DE338-DA6E-4E17-AE79-9C5ED598CA4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21</a:t>
            </a:r>
          </a:p>
        </p:txBody>
      </p:sp>
      <p:sp>
        <p:nvSpPr>
          <p:cNvPr id="124" name="20">
            <a:extLst>
              <a:ext uri="{FF2B5EF4-FFF2-40B4-BE49-F238E27FC236}">
                <a16:creationId xmlns:a16="http://schemas.microsoft.com/office/drawing/2014/main" id="{000D38D0-BD58-446A-8E9F-EB599A6B0F00}"/>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20</a:t>
            </a:r>
          </a:p>
        </p:txBody>
      </p:sp>
      <p:sp>
        <p:nvSpPr>
          <p:cNvPr id="125" name="19">
            <a:extLst>
              <a:ext uri="{FF2B5EF4-FFF2-40B4-BE49-F238E27FC236}">
                <a16:creationId xmlns:a16="http://schemas.microsoft.com/office/drawing/2014/main" id="{6F4AB34E-0B4A-425F-84A6-80CF995E9428}"/>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19</a:t>
            </a:r>
          </a:p>
        </p:txBody>
      </p:sp>
      <p:sp>
        <p:nvSpPr>
          <p:cNvPr id="126" name="18">
            <a:extLst>
              <a:ext uri="{FF2B5EF4-FFF2-40B4-BE49-F238E27FC236}">
                <a16:creationId xmlns:a16="http://schemas.microsoft.com/office/drawing/2014/main" id="{3C0AEB1A-02D8-41CD-B2BB-D9BB761275A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18</a:t>
            </a:r>
          </a:p>
        </p:txBody>
      </p:sp>
      <p:sp>
        <p:nvSpPr>
          <p:cNvPr id="127" name="17">
            <a:extLst>
              <a:ext uri="{FF2B5EF4-FFF2-40B4-BE49-F238E27FC236}">
                <a16:creationId xmlns:a16="http://schemas.microsoft.com/office/drawing/2014/main" id="{21752047-AE64-4015-A7FD-0668136C9143}"/>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17</a:t>
            </a:r>
          </a:p>
        </p:txBody>
      </p:sp>
      <p:sp>
        <p:nvSpPr>
          <p:cNvPr id="128" name="16">
            <a:extLst>
              <a:ext uri="{FF2B5EF4-FFF2-40B4-BE49-F238E27FC236}">
                <a16:creationId xmlns:a16="http://schemas.microsoft.com/office/drawing/2014/main" id="{3AAA5434-B362-4080-9C2D-3A1049199307}"/>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16</a:t>
            </a:r>
          </a:p>
        </p:txBody>
      </p:sp>
      <p:sp>
        <p:nvSpPr>
          <p:cNvPr id="129" name="15">
            <a:extLst>
              <a:ext uri="{FF2B5EF4-FFF2-40B4-BE49-F238E27FC236}">
                <a16:creationId xmlns:a16="http://schemas.microsoft.com/office/drawing/2014/main" id="{BB37AFEF-B273-4842-8D92-394449A09306}"/>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15</a:t>
            </a:r>
          </a:p>
        </p:txBody>
      </p:sp>
      <p:sp>
        <p:nvSpPr>
          <p:cNvPr id="130" name="14">
            <a:extLst>
              <a:ext uri="{FF2B5EF4-FFF2-40B4-BE49-F238E27FC236}">
                <a16:creationId xmlns:a16="http://schemas.microsoft.com/office/drawing/2014/main" id="{9C3A24EC-B6B2-4C89-83D4-376315C99BF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14</a:t>
            </a:r>
          </a:p>
        </p:txBody>
      </p:sp>
      <p:sp>
        <p:nvSpPr>
          <p:cNvPr id="131" name="13">
            <a:extLst>
              <a:ext uri="{FF2B5EF4-FFF2-40B4-BE49-F238E27FC236}">
                <a16:creationId xmlns:a16="http://schemas.microsoft.com/office/drawing/2014/main" id="{EBD81002-2E20-4449-BA8B-885A2821B981}"/>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13</a:t>
            </a:r>
          </a:p>
        </p:txBody>
      </p:sp>
      <p:sp>
        <p:nvSpPr>
          <p:cNvPr id="132" name="12">
            <a:extLst>
              <a:ext uri="{FF2B5EF4-FFF2-40B4-BE49-F238E27FC236}">
                <a16:creationId xmlns:a16="http://schemas.microsoft.com/office/drawing/2014/main" id="{523F7990-7C04-4630-B8A8-792673B98A3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12</a:t>
            </a:r>
          </a:p>
        </p:txBody>
      </p:sp>
      <p:sp>
        <p:nvSpPr>
          <p:cNvPr id="133" name="11">
            <a:extLst>
              <a:ext uri="{FF2B5EF4-FFF2-40B4-BE49-F238E27FC236}">
                <a16:creationId xmlns:a16="http://schemas.microsoft.com/office/drawing/2014/main" id="{189CDF9A-9ECF-4C3A-896E-7124C1D0CF96}"/>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11</a:t>
            </a:r>
          </a:p>
        </p:txBody>
      </p:sp>
      <p:sp>
        <p:nvSpPr>
          <p:cNvPr id="134" name="10">
            <a:extLst>
              <a:ext uri="{FF2B5EF4-FFF2-40B4-BE49-F238E27FC236}">
                <a16:creationId xmlns:a16="http://schemas.microsoft.com/office/drawing/2014/main" id="{DFBFD7B6-EF4A-4E75-8F16-209EB33A1032}"/>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10</a:t>
            </a:r>
          </a:p>
        </p:txBody>
      </p:sp>
      <p:sp>
        <p:nvSpPr>
          <p:cNvPr id="135" name="9">
            <a:extLst>
              <a:ext uri="{FF2B5EF4-FFF2-40B4-BE49-F238E27FC236}">
                <a16:creationId xmlns:a16="http://schemas.microsoft.com/office/drawing/2014/main" id="{4FF92557-EACC-4E53-9535-028A126C859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9</a:t>
            </a:r>
          </a:p>
        </p:txBody>
      </p:sp>
      <p:sp>
        <p:nvSpPr>
          <p:cNvPr id="136" name="8">
            <a:extLst>
              <a:ext uri="{FF2B5EF4-FFF2-40B4-BE49-F238E27FC236}">
                <a16:creationId xmlns:a16="http://schemas.microsoft.com/office/drawing/2014/main" id="{D09F4DE4-3132-49B6-8B82-3C230598896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8</a:t>
            </a:r>
          </a:p>
        </p:txBody>
      </p:sp>
      <p:sp>
        <p:nvSpPr>
          <p:cNvPr id="137" name="7">
            <a:extLst>
              <a:ext uri="{FF2B5EF4-FFF2-40B4-BE49-F238E27FC236}">
                <a16:creationId xmlns:a16="http://schemas.microsoft.com/office/drawing/2014/main" id="{4E34F1DA-0A95-4F87-AFC2-6FAE3DBC6F1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7</a:t>
            </a:r>
          </a:p>
        </p:txBody>
      </p:sp>
      <p:sp>
        <p:nvSpPr>
          <p:cNvPr id="138" name="6">
            <a:extLst>
              <a:ext uri="{FF2B5EF4-FFF2-40B4-BE49-F238E27FC236}">
                <a16:creationId xmlns:a16="http://schemas.microsoft.com/office/drawing/2014/main" id="{F4A24559-672C-4CF1-B6FB-32B3DBC1BD05}"/>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6</a:t>
            </a:r>
          </a:p>
        </p:txBody>
      </p:sp>
      <p:sp>
        <p:nvSpPr>
          <p:cNvPr id="139" name="5">
            <a:extLst>
              <a:ext uri="{FF2B5EF4-FFF2-40B4-BE49-F238E27FC236}">
                <a16:creationId xmlns:a16="http://schemas.microsoft.com/office/drawing/2014/main" id="{BD86B888-39A4-4C7C-A85F-E4265C5692D8}"/>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5</a:t>
            </a:r>
          </a:p>
        </p:txBody>
      </p:sp>
      <p:sp>
        <p:nvSpPr>
          <p:cNvPr id="140" name="4">
            <a:extLst>
              <a:ext uri="{FF2B5EF4-FFF2-40B4-BE49-F238E27FC236}">
                <a16:creationId xmlns:a16="http://schemas.microsoft.com/office/drawing/2014/main" id="{7B493982-2F38-4A3E-8269-D2B555979EC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4</a:t>
            </a:r>
          </a:p>
        </p:txBody>
      </p:sp>
      <p:sp>
        <p:nvSpPr>
          <p:cNvPr id="141" name="3">
            <a:extLst>
              <a:ext uri="{FF2B5EF4-FFF2-40B4-BE49-F238E27FC236}">
                <a16:creationId xmlns:a16="http://schemas.microsoft.com/office/drawing/2014/main" id="{5792912A-08D0-41C4-B7BA-2BFC259D8B6F}"/>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3</a:t>
            </a:r>
          </a:p>
        </p:txBody>
      </p:sp>
      <p:sp>
        <p:nvSpPr>
          <p:cNvPr id="142" name="2">
            <a:extLst>
              <a:ext uri="{FF2B5EF4-FFF2-40B4-BE49-F238E27FC236}">
                <a16:creationId xmlns:a16="http://schemas.microsoft.com/office/drawing/2014/main" id="{43B43925-C936-4E7F-B66A-979BF98211D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a:t>
            </a:r>
          </a:p>
        </p:txBody>
      </p:sp>
      <p:sp>
        <p:nvSpPr>
          <p:cNvPr id="143" name="1">
            <a:extLst>
              <a:ext uri="{FF2B5EF4-FFF2-40B4-BE49-F238E27FC236}">
                <a16:creationId xmlns:a16="http://schemas.microsoft.com/office/drawing/2014/main" id="{65EFFC4D-8572-4C49-B537-38DF956270CE}"/>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a:t>
            </a:r>
          </a:p>
        </p:txBody>
      </p:sp>
      <p:sp>
        <p:nvSpPr>
          <p:cNvPr id="144" name="Hết giờ">
            <a:extLst>
              <a:ext uri="{FF2B5EF4-FFF2-40B4-BE49-F238E27FC236}">
                <a16:creationId xmlns:a16="http://schemas.microsoft.com/office/drawing/2014/main" id="{0B438753-9321-499D-B5E5-4F9C5D373C7C}"/>
              </a:ext>
            </a:extLst>
          </p:cNvPr>
          <p:cNvSpPr txBox="1"/>
          <p:nvPr/>
        </p:nvSpPr>
        <p:spPr>
          <a:xfrm>
            <a:off x="364971" y="6088917"/>
            <a:ext cx="527357" cy="430887"/>
          </a:xfrm>
          <a:prstGeom prst="rect">
            <a:avLst/>
          </a:prstGeom>
          <a:noFill/>
        </p:spPr>
        <p:txBody>
          <a:bodyPr wrap="square" rtlCol="0">
            <a:spAutoFit/>
          </a:bodyPr>
          <a:lstStyle/>
          <a:p>
            <a:pPr algn="ctr"/>
            <a:r>
              <a:rPr lang="en-US" sz="1100" b="1" dirty="0">
                <a:solidFill>
                  <a:srgbClr val="ED3F00"/>
                </a:solidFill>
                <a:latin typeface="Tahoma" panose="020B0604030504040204" pitchFamily="34" charset="0"/>
                <a:cs typeface="Tahoma" panose="020B0604030504040204" pitchFamily="34" charset="0"/>
              </a:rPr>
              <a:t>HẾT</a:t>
            </a:r>
          </a:p>
          <a:p>
            <a:pPr algn="ctr"/>
            <a:r>
              <a:rPr lang="en-US" sz="1100" b="1" dirty="0">
                <a:solidFill>
                  <a:srgbClr val="ED3F00"/>
                </a:solidFill>
                <a:latin typeface="Tahoma" panose="020B0604030504040204" pitchFamily="34" charset="0"/>
                <a:cs typeface="Tahoma" panose="020B0604030504040204" pitchFamily="34" charset="0"/>
              </a:rPr>
              <a:t>GIỜ</a:t>
            </a:r>
          </a:p>
        </p:txBody>
      </p:sp>
    </p:spTree>
    <p:extLst>
      <p:ext uri="{BB962C8B-B14F-4D97-AF65-F5344CB8AC3E}">
        <p14:creationId xmlns:p14="http://schemas.microsoft.com/office/powerpoint/2010/main" val="11311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250"/>
                                        <p:tgtEl>
                                          <p:spTgt spid="7"/>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250"/>
                                        <p:tgtEl>
                                          <p:spTgt spid="3"/>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250"/>
                                        <p:tgtEl>
                                          <p:spTgt spid="4"/>
                                        </p:tgtEl>
                                      </p:cBhvr>
                                    </p:animEffect>
                                  </p:childTnLst>
                                </p:cTn>
                              </p:par>
                            </p:childTnLst>
                          </p:cTn>
                        </p:par>
                        <p:par>
                          <p:cTn id="20" fill="hold">
                            <p:stCondLst>
                              <p:cond delay="1250"/>
                            </p:stCondLst>
                            <p:childTnLst>
                              <p:par>
                                <p:cTn id="21" presetID="22" presetClass="entr" presetSubtype="8" fill="hold" nodeType="after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wipe(left)">
                                      <p:cBhvr>
                                        <p:cTn id="23" dur="250"/>
                                        <p:tgtEl>
                                          <p:spTgt spid="6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1000"/>
                                        <p:tgtEl>
                                          <p:spTgt spid="75"/>
                                        </p:tgtEl>
                                      </p:cBhvr>
                                    </p:animEffect>
                                    <p:set>
                                      <p:cBhvr>
                                        <p:cTn id="28" dur="1" fill="hold">
                                          <p:stCondLst>
                                            <p:cond delay="999"/>
                                          </p:stCondLst>
                                        </p:cTn>
                                        <p:tgtEl>
                                          <p:spTgt spid="75"/>
                                        </p:tgtEl>
                                        <p:attrNameLst>
                                          <p:attrName>style.visibility</p:attrName>
                                        </p:attrNameLst>
                                      </p:cBhvr>
                                      <p:to>
                                        <p:strVal val="hidden"/>
                                      </p:to>
                                    </p:set>
                                  </p:childTnLst>
                                </p:cTn>
                              </p:par>
                              <p:par>
                                <p:cTn id="29" presetID="1" presetClass="entr" presetSubtype="0" fill="hold" grpId="0" nodeType="withEffect">
                                  <p:stCondLst>
                                    <p:cond delay="1000"/>
                                  </p:stCondLst>
                                  <p:childTnLst>
                                    <p:set>
                                      <p:cBhvr>
                                        <p:cTn id="30" dur="1" fill="hold">
                                          <p:stCondLst>
                                            <p:cond delay="0"/>
                                          </p:stCondLst>
                                        </p:cTn>
                                        <p:tgtEl>
                                          <p:spTgt spid="76"/>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2" name="click.wav"/>
                                        </p:tgtEl>
                                      </p:cMediaNode>
                                    </p:audio>
                                  </p:subTnLst>
                                </p:cTn>
                              </p:par>
                              <p:par>
                                <p:cTn id="31" presetID="1" presetClass="exit" presetSubtype="0" fill="hold" grpId="1" nodeType="withEffect">
                                  <p:stCondLst>
                                    <p:cond delay="2000"/>
                                  </p:stCondLst>
                                  <p:childTnLst>
                                    <p:set>
                                      <p:cBhvr>
                                        <p:cTn id="32" dur="1" fill="hold">
                                          <p:stCondLst>
                                            <p:cond delay="0"/>
                                          </p:stCondLst>
                                        </p:cTn>
                                        <p:tgtEl>
                                          <p:spTgt spid="76"/>
                                        </p:tgtEl>
                                        <p:attrNameLst>
                                          <p:attrName>style.visibility</p:attrName>
                                        </p:attrNameLst>
                                      </p:cBhvr>
                                      <p:to>
                                        <p:strVal val="hidden"/>
                                      </p:to>
                                    </p:set>
                                  </p:childTnLst>
                                </p:cTn>
                              </p:par>
                              <p:par>
                                <p:cTn id="33" presetID="1" presetClass="entr" presetSubtype="0" fill="hold" grpId="0" nodeType="withEffect">
                                  <p:stCondLst>
                                    <p:cond delay="2000"/>
                                  </p:stCondLst>
                                  <p:childTnLst>
                                    <p:set>
                                      <p:cBhvr>
                                        <p:cTn id="34" dur="1" fill="hold">
                                          <p:stCondLst>
                                            <p:cond delay="0"/>
                                          </p:stCondLst>
                                        </p:cTn>
                                        <p:tgtEl>
                                          <p:spTgt spid="77"/>
                                        </p:tgtEl>
                                        <p:attrNameLst>
                                          <p:attrName>style.visibility</p:attrName>
                                        </p:attrNameLst>
                                      </p:cBhvr>
                                      <p:to>
                                        <p:strVal val="visible"/>
                                      </p:to>
                                    </p:set>
                                  </p:childTnLst>
                                  <p:subTnLst>
                                    <p:audio>
                                      <p:cMediaNode>
                                        <p:cTn display="0" masterRel="sameClick">
                                          <p:stCondLst>
                                            <p:cond evt="begin" delay="0">
                                              <p:tn val="33"/>
                                            </p:cond>
                                          </p:stCondLst>
                                          <p:endCondLst>
                                            <p:cond evt="onStopAudio" delay="0">
                                              <p:tgtEl>
                                                <p:sldTgt/>
                                              </p:tgtEl>
                                            </p:cond>
                                          </p:endCondLst>
                                        </p:cTn>
                                        <p:tgtEl>
                                          <p:sndTgt r:embed="rId2" name="click.wav"/>
                                        </p:tgtEl>
                                      </p:cMediaNode>
                                    </p:audio>
                                  </p:subTnLst>
                                </p:cTn>
                              </p:par>
                              <p:par>
                                <p:cTn id="35" presetID="1" presetClass="exit" presetSubtype="0" fill="hold" grpId="1" nodeType="withEffect">
                                  <p:stCondLst>
                                    <p:cond delay="3000"/>
                                  </p:stCondLst>
                                  <p:childTnLst>
                                    <p:set>
                                      <p:cBhvr>
                                        <p:cTn id="36" dur="1" fill="hold">
                                          <p:stCondLst>
                                            <p:cond delay="0"/>
                                          </p:stCondLst>
                                        </p:cTn>
                                        <p:tgtEl>
                                          <p:spTgt spid="77"/>
                                        </p:tgtEl>
                                        <p:attrNameLst>
                                          <p:attrName>style.visibility</p:attrName>
                                        </p:attrNameLst>
                                      </p:cBhvr>
                                      <p:to>
                                        <p:strVal val="hidden"/>
                                      </p:to>
                                    </p:set>
                                  </p:childTnLst>
                                </p:cTn>
                              </p:par>
                              <p:par>
                                <p:cTn id="37" presetID="1" presetClass="entr" presetSubtype="0" fill="hold" grpId="0" nodeType="withEffect">
                                  <p:stCondLst>
                                    <p:cond delay="3000"/>
                                  </p:stCondLst>
                                  <p:childTnLst>
                                    <p:set>
                                      <p:cBhvr>
                                        <p:cTn id="38" dur="1" fill="hold">
                                          <p:stCondLst>
                                            <p:cond delay="0"/>
                                          </p:stCondLst>
                                        </p:cTn>
                                        <p:tgtEl>
                                          <p:spTgt spid="78"/>
                                        </p:tgtEl>
                                        <p:attrNameLst>
                                          <p:attrName>style.visibility</p:attrName>
                                        </p:attrNameLst>
                                      </p:cBhvr>
                                      <p:to>
                                        <p:strVal val="visible"/>
                                      </p:to>
                                    </p:set>
                                  </p:childTnLst>
                                  <p:subTnLst>
                                    <p:audio>
                                      <p:cMediaNode>
                                        <p:cTn display="0" masterRel="sameClick">
                                          <p:stCondLst>
                                            <p:cond evt="begin" delay="0">
                                              <p:tn val="37"/>
                                            </p:cond>
                                          </p:stCondLst>
                                          <p:endCondLst>
                                            <p:cond evt="onStopAudio" delay="0">
                                              <p:tgtEl>
                                                <p:sldTgt/>
                                              </p:tgtEl>
                                            </p:cond>
                                          </p:endCondLst>
                                        </p:cTn>
                                        <p:tgtEl>
                                          <p:sndTgt r:embed="rId2" name="click.wav"/>
                                        </p:tgtEl>
                                      </p:cMediaNode>
                                    </p:audio>
                                  </p:subTnLst>
                                </p:cTn>
                              </p:par>
                              <p:par>
                                <p:cTn id="39" presetID="1" presetClass="exit" presetSubtype="0" fill="hold" grpId="1" nodeType="withEffect">
                                  <p:stCondLst>
                                    <p:cond delay="4000"/>
                                  </p:stCondLst>
                                  <p:childTnLst>
                                    <p:set>
                                      <p:cBhvr>
                                        <p:cTn id="40" dur="1" fill="hold">
                                          <p:stCondLst>
                                            <p:cond delay="0"/>
                                          </p:stCondLst>
                                        </p:cTn>
                                        <p:tgtEl>
                                          <p:spTgt spid="78"/>
                                        </p:tgtEl>
                                        <p:attrNameLst>
                                          <p:attrName>style.visibility</p:attrName>
                                        </p:attrNameLst>
                                      </p:cBhvr>
                                      <p:to>
                                        <p:strVal val="hidden"/>
                                      </p:to>
                                    </p:set>
                                  </p:childTnLst>
                                </p:cTn>
                              </p:par>
                              <p:par>
                                <p:cTn id="41" presetID="1" presetClass="entr" presetSubtype="0" fill="hold" grpId="0" nodeType="withEffect">
                                  <p:stCondLst>
                                    <p:cond delay="4000"/>
                                  </p:stCondLst>
                                  <p:childTnLst>
                                    <p:set>
                                      <p:cBhvr>
                                        <p:cTn id="42" dur="1" fill="hold">
                                          <p:stCondLst>
                                            <p:cond delay="0"/>
                                          </p:stCondLst>
                                        </p:cTn>
                                        <p:tgtEl>
                                          <p:spTgt spid="118"/>
                                        </p:tgtEl>
                                        <p:attrNameLst>
                                          <p:attrName>style.visibility</p:attrName>
                                        </p:attrNameLst>
                                      </p:cBhvr>
                                      <p:to>
                                        <p:strVal val="visible"/>
                                      </p:to>
                                    </p:set>
                                  </p:childTnLst>
                                  <p:subTnLst>
                                    <p:audio>
                                      <p:cMediaNode>
                                        <p:cTn display="0" masterRel="sameClick">
                                          <p:stCondLst>
                                            <p:cond evt="begin" delay="0">
                                              <p:tn val="41"/>
                                            </p:cond>
                                          </p:stCondLst>
                                          <p:endCondLst>
                                            <p:cond evt="onStopAudio" delay="0">
                                              <p:tgtEl>
                                                <p:sldTgt/>
                                              </p:tgtEl>
                                            </p:cond>
                                          </p:endCondLst>
                                        </p:cTn>
                                        <p:tgtEl>
                                          <p:sndTgt r:embed="rId2" name="click.wav"/>
                                        </p:tgtEl>
                                      </p:cMediaNode>
                                    </p:audio>
                                  </p:subTnLst>
                                </p:cTn>
                              </p:par>
                              <p:par>
                                <p:cTn id="43" presetID="1" presetClass="exit" presetSubtype="0" fill="hold" grpId="1" nodeType="withEffect">
                                  <p:stCondLst>
                                    <p:cond delay="5000"/>
                                  </p:stCondLst>
                                  <p:childTnLst>
                                    <p:set>
                                      <p:cBhvr>
                                        <p:cTn id="44" dur="1" fill="hold">
                                          <p:stCondLst>
                                            <p:cond delay="0"/>
                                          </p:stCondLst>
                                        </p:cTn>
                                        <p:tgtEl>
                                          <p:spTgt spid="118"/>
                                        </p:tgtEl>
                                        <p:attrNameLst>
                                          <p:attrName>style.visibility</p:attrName>
                                        </p:attrNameLst>
                                      </p:cBhvr>
                                      <p:to>
                                        <p:strVal val="hidden"/>
                                      </p:to>
                                    </p:set>
                                  </p:childTnLst>
                                </p:cTn>
                              </p:par>
                              <p:par>
                                <p:cTn id="45" presetID="1" presetClass="entr" presetSubtype="0" fill="hold" grpId="0" nodeType="withEffect">
                                  <p:stCondLst>
                                    <p:cond delay="5000"/>
                                  </p:stCondLst>
                                  <p:childTnLst>
                                    <p:set>
                                      <p:cBhvr>
                                        <p:cTn id="46" dur="1" fill="hold">
                                          <p:stCondLst>
                                            <p:cond delay="0"/>
                                          </p:stCondLst>
                                        </p:cTn>
                                        <p:tgtEl>
                                          <p:spTgt spid="119"/>
                                        </p:tgtEl>
                                        <p:attrNameLst>
                                          <p:attrName>style.visibility</p:attrName>
                                        </p:attrNameLst>
                                      </p:cBhvr>
                                      <p:to>
                                        <p:strVal val="visible"/>
                                      </p:to>
                                    </p:set>
                                  </p:childTnLst>
                                  <p:subTnLst>
                                    <p:audio>
                                      <p:cMediaNode>
                                        <p:cTn display="0" masterRel="sameClick">
                                          <p:stCondLst>
                                            <p:cond evt="begin" delay="0">
                                              <p:tn val="45"/>
                                            </p:cond>
                                          </p:stCondLst>
                                          <p:endCondLst>
                                            <p:cond evt="onStopAudio" delay="0">
                                              <p:tgtEl>
                                                <p:sldTgt/>
                                              </p:tgtEl>
                                            </p:cond>
                                          </p:endCondLst>
                                        </p:cTn>
                                        <p:tgtEl>
                                          <p:sndTgt r:embed="rId2" name="click.wav"/>
                                        </p:tgtEl>
                                      </p:cMediaNode>
                                    </p:audio>
                                  </p:subTnLst>
                                </p:cTn>
                              </p:par>
                              <p:par>
                                <p:cTn id="47" presetID="1" presetClass="exit" presetSubtype="0" fill="hold" grpId="1" nodeType="withEffect">
                                  <p:stCondLst>
                                    <p:cond delay="6000"/>
                                  </p:stCondLst>
                                  <p:childTnLst>
                                    <p:set>
                                      <p:cBhvr>
                                        <p:cTn id="48" dur="1" fill="hold">
                                          <p:stCondLst>
                                            <p:cond delay="0"/>
                                          </p:stCondLst>
                                        </p:cTn>
                                        <p:tgtEl>
                                          <p:spTgt spid="119"/>
                                        </p:tgtEl>
                                        <p:attrNameLst>
                                          <p:attrName>style.visibility</p:attrName>
                                        </p:attrNameLst>
                                      </p:cBhvr>
                                      <p:to>
                                        <p:strVal val="hidden"/>
                                      </p:to>
                                    </p:set>
                                  </p:childTnLst>
                                </p:cTn>
                              </p:par>
                              <p:par>
                                <p:cTn id="49" presetID="1" presetClass="entr" presetSubtype="0" fill="hold" grpId="0" nodeType="withEffect">
                                  <p:stCondLst>
                                    <p:cond delay="6000"/>
                                  </p:stCondLst>
                                  <p:childTnLst>
                                    <p:set>
                                      <p:cBhvr>
                                        <p:cTn id="50" dur="1" fill="hold">
                                          <p:stCondLst>
                                            <p:cond delay="0"/>
                                          </p:stCondLst>
                                        </p:cTn>
                                        <p:tgtEl>
                                          <p:spTgt spid="120"/>
                                        </p:tgtEl>
                                        <p:attrNameLst>
                                          <p:attrName>style.visibility</p:attrName>
                                        </p:attrNameLst>
                                      </p:cBhvr>
                                      <p:to>
                                        <p:strVal val="visible"/>
                                      </p:to>
                                    </p:set>
                                  </p:childTnLst>
                                  <p:subTnLst>
                                    <p:audio>
                                      <p:cMediaNode>
                                        <p:cTn display="0" masterRel="sameClick">
                                          <p:stCondLst>
                                            <p:cond evt="begin" delay="0">
                                              <p:tn val="49"/>
                                            </p:cond>
                                          </p:stCondLst>
                                          <p:endCondLst>
                                            <p:cond evt="onStopAudio" delay="0">
                                              <p:tgtEl>
                                                <p:sldTgt/>
                                              </p:tgtEl>
                                            </p:cond>
                                          </p:endCondLst>
                                        </p:cTn>
                                        <p:tgtEl>
                                          <p:sndTgt r:embed="rId2" name="click.wav"/>
                                        </p:tgtEl>
                                      </p:cMediaNode>
                                    </p:audio>
                                  </p:subTnLst>
                                </p:cTn>
                              </p:par>
                              <p:par>
                                <p:cTn id="51" presetID="1" presetClass="exit" presetSubtype="0" fill="hold" grpId="1" nodeType="withEffect">
                                  <p:stCondLst>
                                    <p:cond delay="7000"/>
                                  </p:stCondLst>
                                  <p:childTnLst>
                                    <p:set>
                                      <p:cBhvr>
                                        <p:cTn id="52" dur="1" fill="hold">
                                          <p:stCondLst>
                                            <p:cond delay="0"/>
                                          </p:stCondLst>
                                        </p:cTn>
                                        <p:tgtEl>
                                          <p:spTgt spid="120"/>
                                        </p:tgtEl>
                                        <p:attrNameLst>
                                          <p:attrName>style.visibility</p:attrName>
                                        </p:attrNameLst>
                                      </p:cBhvr>
                                      <p:to>
                                        <p:strVal val="hidden"/>
                                      </p:to>
                                    </p:set>
                                  </p:childTnLst>
                                </p:cTn>
                              </p:par>
                              <p:par>
                                <p:cTn id="53" presetID="1" presetClass="entr" presetSubtype="0" fill="hold" grpId="0" nodeType="withEffect">
                                  <p:stCondLst>
                                    <p:cond delay="7000"/>
                                  </p:stCondLst>
                                  <p:childTnLst>
                                    <p:set>
                                      <p:cBhvr>
                                        <p:cTn id="54" dur="1" fill="hold">
                                          <p:stCondLst>
                                            <p:cond delay="0"/>
                                          </p:stCondLst>
                                        </p:cTn>
                                        <p:tgtEl>
                                          <p:spTgt spid="121"/>
                                        </p:tgtEl>
                                        <p:attrNameLst>
                                          <p:attrName>style.visibility</p:attrName>
                                        </p:attrNameLst>
                                      </p:cBhvr>
                                      <p:to>
                                        <p:strVal val="visible"/>
                                      </p:to>
                                    </p:set>
                                  </p:childTnLst>
                                  <p:subTnLst>
                                    <p:audio>
                                      <p:cMediaNode>
                                        <p:cTn display="0" masterRel="sameClick">
                                          <p:stCondLst>
                                            <p:cond evt="begin" delay="0">
                                              <p:tn val="53"/>
                                            </p:cond>
                                          </p:stCondLst>
                                          <p:endCondLst>
                                            <p:cond evt="onStopAudio" delay="0">
                                              <p:tgtEl>
                                                <p:sldTgt/>
                                              </p:tgtEl>
                                            </p:cond>
                                          </p:endCondLst>
                                        </p:cTn>
                                        <p:tgtEl>
                                          <p:sndTgt r:embed="rId2" name="click.wav"/>
                                        </p:tgtEl>
                                      </p:cMediaNode>
                                    </p:audio>
                                  </p:subTnLst>
                                </p:cTn>
                              </p:par>
                              <p:par>
                                <p:cTn id="55" presetID="1" presetClass="exit" presetSubtype="0" fill="hold" grpId="1" nodeType="withEffect">
                                  <p:stCondLst>
                                    <p:cond delay="8000"/>
                                  </p:stCondLst>
                                  <p:childTnLst>
                                    <p:set>
                                      <p:cBhvr>
                                        <p:cTn id="56" dur="1" fill="hold">
                                          <p:stCondLst>
                                            <p:cond delay="0"/>
                                          </p:stCondLst>
                                        </p:cTn>
                                        <p:tgtEl>
                                          <p:spTgt spid="121"/>
                                        </p:tgtEl>
                                        <p:attrNameLst>
                                          <p:attrName>style.visibility</p:attrName>
                                        </p:attrNameLst>
                                      </p:cBhvr>
                                      <p:to>
                                        <p:strVal val="hidden"/>
                                      </p:to>
                                    </p:set>
                                  </p:childTnLst>
                                </p:cTn>
                              </p:par>
                              <p:par>
                                <p:cTn id="57" presetID="1" presetClass="entr" presetSubtype="0" fill="hold" grpId="0" nodeType="withEffect">
                                  <p:stCondLst>
                                    <p:cond delay="8000"/>
                                  </p:stCondLst>
                                  <p:childTnLst>
                                    <p:set>
                                      <p:cBhvr>
                                        <p:cTn id="58" dur="1" fill="hold">
                                          <p:stCondLst>
                                            <p:cond delay="0"/>
                                          </p:stCondLst>
                                        </p:cTn>
                                        <p:tgtEl>
                                          <p:spTgt spid="122"/>
                                        </p:tgtEl>
                                        <p:attrNameLst>
                                          <p:attrName>style.visibility</p:attrName>
                                        </p:attrNameLst>
                                      </p:cBhvr>
                                      <p:to>
                                        <p:strVal val="visible"/>
                                      </p:to>
                                    </p:set>
                                  </p:childTnLst>
                                  <p:subTnLst>
                                    <p:audio>
                                      <p:cMediaNode>
                                        <p:cTn display="0" masterRel="sameClick">
                                          <p:stCondLst>
                                            <p:cond evt="begin" delay="0">
                                              <p:tn val="57"/>
                                            </p:cond>
                                          </p:stCondLst>
                                          <p:endCondLst>
                                            <p:cond evt="onStopAudio" delay="0">
                                              <p:tgtEl>
                                                <p:sldTgt/>
                                              </p:tgtEl>
                                            </p:cond>
                                          </p:endCondLst>
                                        </p:cTn>
                                        <p:tgtEl>
                                          <p:sndTgt r:embed="rId2" name="click.wav"/>
                                        </p:tgtEl>
                                      </p:cMediaNode>
                                    </p:audio>
                                  </p:subTnLst>
                                </p:cTn>
                              </p:par>
                              <p:par>
                                <p:cTn id="59" presetID="1" presetClass="exit" presetSubtype="0" fill="hold" grpId="1" nodeType="withEffect">
                                  <p:stCondLst>
                                    <p:cond delay="9000"/>
                                  </p:stCondLst>
                                  <p:childTnLst>
                                    <p:set>
                                      <p:cBhvr>
                                        <p:cTn id="60" dur="1" fill="hold">
                                          <p:stCondLst>
                                            <p:cond delay="0"/>
                                          </p:stCondLst>
                                        </p:cTn>
                                        <p:tgtEl>
                                          <p:spTgt spid="122"/>
                                        </p:tgtEl>
                                        <p:attrNameLst>
                                          <p:attrName>style.visibility</p:attrName>
                                        </p:attrNameLst>
                                      </p:cBhvr>
                                      <p:to>
                                        <p:strVal val="hidden"/>
                                      </p:to>
                                    </p:set>
                                  </p:childTnLst>
                                </p:cTn>
                              </p:par>
                              <p:par>
                                <p:cTn id="61" presetID="1" presetClass="entr" presetSubtype="0" fill="hold" grpId="0" nodeType="withEffect">
                                  <p:stCondLst>
                                    <p:cond delay="9000"/>
                                  </p:stCondLst>
                                  <p:childTnLst>
                                    <p:set>
                                      <p:cBhvr>
                                        <p:cTn id="62" dur="1" fill="hold">
                                          <p:stCondLst>
                                            <p:cond delay="0"/>
                                          </p:stCondLst>
                                        </p:cTn>
                                        <p:tgtEl>
                                          <p:spTgt spid="123"/>
                                        </p:tgtEl>
                                        <p:attrNameLst>
                                          <p:attrName>style.visibility</p:attrName>
                                        </p:attrNameLst>
                                      </p:cBhvr>
                                      <p:to>
                                        <p:strVal val="visible"/>
                                      </p:to>
                                    </p:set>
                                  </p:childTnLst>
                                  <p:subTnLst>
                                    <p:audio>
                                      <p:cMediaNode>
                                        <p:cTn display="0" masterRel="sameClick">
                                          <p:stCondLst>
                                            <p:cond evt="begin" delay="0">
                                              <p:tn val="61"/>
                                            </p:cond>
                                          </p:stCondLst>
                                          <p:endCondLst>
                                            <p:cond evt="onStopAudio" delay="0">
                                              <p:tgtEl>
                                                <p:sldTgt/>
                                              </p:tgtEl>
                                            </p:cond>
                                          </p:endCondLst>
                                        </p:cTn>
                                        <p:tgtEl>
                                          <p:sndTgt r:embed="rId2" name="click.wav"/>
                                        </p:tgtEl>
                                      </p:cMediaNode>
                                    </p:audio>
                                  </p:subTnLst>
                                </p:cTn>
                              </p:par>
                              <p:par>
                                <p:cTn id="63" presetID="1" presetClass="exit" presetSubtype="0" fill="hold" grpId="1" nodeType="withEffect">
                                  <p:stCondLst>
                                    <p:cond delay="10000"/>
                                  </p:stCondLst>
                                  <p:childTnLst>
                                    <p:set>
                                      <p:cBhvr>
                                        <p:cTn id="64" dur="1" fill="hold">
                                          <p:stCondLst>
                                            <p:cond delay="0"/>
                                          </p:stCondLst>
                                        </p:cTn>
                                        <p:tgtEl>
                                          <p:spTgt spid="123"/>
                                        </p:tgtEl>
                                        <p:attrNameLst>
                                          <p:attrName>style.visibility</p:attrName>
                                        </p:attrNameLst>
                                      </p:cBhvr>
                                      <p:to>
                                        <p:strVal val="hidden"/>
                                      </p:to>
                                    </p:set>
                                  </p:childTnLst>
                                </p:cTn>
                              </p:par>
                              <p:par>
                                <p:cTn id="65" presetID="1" presetClass="entr" presetSubtype="0" fill="hold" grpId="0" nodeType="withEffect">
                                  <p:stCondLst>
                                    <p:cond delay="10000"/>
                                  </p:stCondLst>
                                  <p:childTnLst>
                                    <p:set>
                                      <p:cBhvr>
                                        <p:cTn id="66" dur="1" fill="hold">
                                          <p:stCondLst>
                                            <p:cond delay="0"/>
                                          </p:stCondLst>
                                        </p:cTn>
                                        <p:tgtEl>
                                          <p:spTgt spid="124"/>
                                        </p:tgtEl>
                                        <p:attrNameLst>
                                          <p:attrName>style.visibility</p:attrName>
                                        </p:attrNameLst>
                                      </p:cBhvr>
                                      <p:to>
                                        <p:strVal val="visible"/>
                                      </p:to>
                                    </p:set>
                                  </p:childTnLst>
                                  <p:subTnLst>
                                    <p:audio>
                                      <p:cMediaNode>
                                        <p:cTn display="0" masterRel="sameClick">
                                          <p:stCondLst>
                                            <p:cond evt="begin" delay="0">
                                              <p:tn val="65"/>
                                            </p:cond>
                                          </p:stCondLst>
                                          <p:endCondLst>
                                            <p:cond evt="onStopAudio" delay="0">
                                              <p:tgtEl>
                                                <p:sldTgt/>
                                              </p:tgtEl>
                                            </p:cond>
                                          </p:endCondLst>
                                        </p:cTn>
                                        <p:tgtEl>
                                          <p:sndTgt r:embed="rId2" name="click.wav"/>
                                        </p:tgtEl>
                                      </p:cMediaNode>
                                    </p:audio>
                                  </p:subTnLst>
                                </p:cTn>
                              </p:par>
                              <p:par>
                                <p:cTn id="67" presetID="1" presetClass="exit" presetSubtype="0" fill="hold" grpId="1" nodeType="withEffect">
                                  <p:stCondLst>
                                    <p:cond delay="11000"/>
                                  </p:stCondLst>
                                  <p:childTnLst>
                                    <p:set>
                                      <p:cBhvr>
                                        <p:cTn id="68" dur="1" fill="hold">
                                          <p:stCondLst>
                                            <p:cond delay="0"/>
                                          </p:stCondLst>
                                        </p:cTn>
                                        <p:tgtEl>
                                          <p:spTgt spid="124"/>
                                        </p:tgtEl>
                                        <p:attrNameLst>
                                          <p:attrName>style.visibility</p:attrName>
                                        </p:attrNameLst>
                                      </p:cBhvr>
                                      <p:to>
                                        <p:strVal val="hidden"/>
                                      </p:to>
                                    </p:set>
                                  </p:childTnLst>
                                </p:cTn>
                              </p:par>
                              <p:par>
                                <p:cTn id="69" presetID="1" presetClass="entr" presetSubtype="0" fill="hold" grpId="0" nodeType="withEffect">
                                  <p:stCondLst>
                                    <p:cond delay="11000"/>
                                  </p:stCondLst>
                                  <p:childTnLst>
                                    <p:set>
                                      <p:cBhvr>
                                        <p:cTn id="70" dur="1" fill="hold">
                                          <p:stCondLst>
                                            <p:cond delay="0"/>
                                          </p:stCondLst>
                                        </p:cTn>
                                        <p:tgtEl>
                                          <p:spTgt spid="125"/>
                                        </p:tgtEl>
                                        <p:attrNameLst>
                                          <p:attrName>style.visibility</p:attrName>
                                        </p:attrNameLst>
                                      </p:cBhvr>
                                      <p:to>
                                        <p:strVal val="visible"/>
                                      </p:to>
                                    </p:set>
                                  </p:childTnLst>
                                  <p:subTnLst>
                                    <p:audio>
                                      <p:cMediaNode>
                                        <p:cTn display="0" masterRel="sameClick">
                                          <p:stCondLst>
                                            <p:cond evt="begin" delay="0">
                                              <p:tn val="69"/>
                                            </p:cond>
                                          </p:stCondLst>
                                          <p:endCondLst>
                                            <p:cond evt="onStopAudio" delay="0">
                                              <p:tgtEl>
                                                <p:sldTgt/>
                                              </p:tgtEl>
                                            </p:cond>
                                          </p:endCondLst>
                                        </p:cTn>
                                        <p:tgtEl>
                                          <p:sndTgt r:embed="rId2" name="click.wav"/>
                                        </p:tgtEl>
                                      </p:cMediaNode>
                                    </p:audio>
                                  </p:subTnLst>
                                </p:cTn>
                              </p:par>
                              <p:par>
                                <p:cTn id="71" presetID="1" presetClass="exit" presetSubtype="0" fill="hold" grpId="1" nodeType="withEffect">
                                  <p:stCondLst>
                                    <p:cond delay="12000"/>
                                  </p:stCondLst>
                                  <p:childTnLst>
                                    <p:set>
                                      <p:cBhvr>
                                        <p:cTn id="72" dur="1" fill="hold">
                                          <p:stCondLst>
                                            <p:cond delay="0"/>
                                          </p:stCondLst>
                                        </p:cTn>
                                        <p:tgtEl>
                                          <p:spTgt spid="125"/>
                                        </p:tgtEl>
                                        <p:attrNameLst>
                                          <p:attrName>style.visibility</p:attrName>
                                        </p:attrNameLst>
                                      </p:cBhvr>
                                      <p:to>
                                        <p:strVal val="hidden"/>
                                      </p:to>
                                    </p:set>
                                  </p:childTnLst>
                                </p:cTn>
                              </p:par>
                              <p:par>
                                <p:cTn id="73" presetID="1" presetClass="entr" presetSubtype="0" fill="hold" grpId="0" nodeType="withEffect">
                                  <p:stCondLst>
                                    <p:cond delay="12000"/>
                                  </p:stCondLst>
                                  <p:childTnLst>
                                    <p:set>
                                      <p:cBhvr>
                                        <p:cTn id="74" dur="1" fill="hold">
                                          <p:stCondLst>
                                            <p:cond delay="0"/>
                                          </p:stCondLst>
                                        </p:cTn>
                                        <p:tgtEl>
                                          <p:spTgt spid="126"/>
                                        </p:tgtEl>
                                        <p:attrNameLst>
                                          <p:attrName>style.visibility</p:attrName>
                                        </p:attrNameLst>
                                      </p:cBhvr>
                                      <p:to>
                                        <p:strVal val="visible"/>
                                      </p:to>
                                    </p:set>
                                  </p:childTnLst>
                                  <p:subTnLst>
                                    <p:audio>
                                      <p:cMediaNode>
                                        <p:cTn display="0" masterRel="sameClick">
                                          <p:stCondLst>
                                            <p:cond evt="begin" delay="0">
                                              <p:tn val="73"/>
                                            </p:cond>
                                          </p:stCondLst>
                                          <p:endCondLst>
                                            <p:cond evt="onStopAudio" delay="0">
                                              <p:tgtEl>
                                                <p:sldTgt/>
                                              </p:tgtEl>
                                            </p:cond>
                                          </p:endCondLst>
                                        </p:cTn>
                                        <p:tgtEl>
                                          <p:sndTgt r:embed="rId2" name="click.wav"/>
                                        </p:tgtEl>
                                      </p:cMediaNode>
                                    </p:audio>
                                  </p:subTnLst>
                                </p:cTn>
                              </p:par>
                              <p:par>
                                <p:cTn id="75" presetID="1" presetClass="exit" presetSubtype="0" fill="hold" grpId="1" nodeType="withEffect">
                                  <p:stCondLst>
                                    <p:cond delay="13000"/>
                                  </p:stCondLst>
                                  <p:childTnLst>
                                    <p:set>
                                      <p:cBhvr>
                                        <p:cTn id="76" dur="1" fill="hold">
                                          <p:stCondLst>
                                            <p:cond delay="0"/>
                                          </p:stCondLst>
                                        </p:cTn>
                                        <p:tgtEl>
                                          <p:spTgt spid="126"/>
                                        </p:tgtEl>
                                        <p:attrNameLst>
                                          <p:attrName>style.visibility</p:attrName>
                                        </p:attrNameLst>
                                      </p:cBhvr>
                                      <p:to>
                                        <p:strVal val="hidden"/>
                                      </p:to>
                                    </p:set>
                                  </p:childTnLst>
                                </p:cTn>
                              </p:par>
                              <p:par>
                                <p:cTn id="77" presetID="1" presetClass="entr" presetSubtype="0" fill="hold" grpId="0" nodeType="withEffect">
                                  <p:stCondLst>
                                    <p:cond delay="13000"/>
                                  </p:stCondLst>
                                  <p:childTnLst>
                                    <p:set>
                                      <p:cBhvr>
                                        <p:cTn id="78" dur="1" fill="hold">
                                          <p:stCondLst>
                                            <p:cond delay="0"/>
                                          </p:stCondLst>
                                        </p:cTn>
                                        <p:tgtEl>
                                          <p:spTgt spid="127"/>
                                        </p:tgtEl>
                                        <p:attrNameLst>
                                          <p:attrName>style.visibility</p:attrName>
                                        </p:attrNameLst>
                                      </p:cBhvr>
                                      <p:to>
                                        <p:strVal val="visible"/>
                                      </p:to>
                                    </p:set>
                                  </p:childTnLst>
                                  <p:subTnLst>
                                    <p:audio>
                                      <p:cMediaNode>
                                        <p:cTn display="0" masterRel="sameClick">
                                          <p:stCondLst>
                                            <p:cond evt="begin" delay="0">
                                              <p:tn val="77"/>
                                            </p:cond>
                                          </p:stCondLst>
                                          <p:endCondLst>
                                            <p:cond evt="onStopAudio" delay="0">
                                              <p:tgtEl>
                                                <p:sldTgt/>
                                              </p:tgtEl>
                                            </p:cond>
                                          </p:endCondLst>
                                        </p:cTn>
                                        <p:tgtEl>
                                          <p:sndTgt r:embed="rId2" name="click.wav"/>
                                        </p:tgtEl>
                                      </p:cMediaNode>
                                    </p:audio>
                                  </p:subTnLst>
                                </p:cTn>
                              </p:par>
                              <p:par>
                                <p:cTn id="79" presetID="1" presetClass="exit" presetSubtype="0" fill="hold" grpId="1" nodeType="withEffect">
                                  <p:stCondLst>
                                    <p:cond delay="14000"/>
                                  </p:stCondLst>
                                  <p:childTnLst>
                                    <p:set>
                                      <p:cBhvr>
                                        <p:cTn id="80" dur="1" fill="hold">
                                          <p:stCondLst>
                                            <p:cond delay="0"/>
                                          </p:stCondLst>
                                        </p:cTn>
                                        <p:tgtEl>
                                          <p:spTgt spid="127"/>
                                        </p:tgtEl>
                                        <p:attrNameLst>
                                          <p:attrName>style.visibility</p:attrName>
                                        </p:attrNameLst>
                                      </p:cBhvr>
                                      <p:to>
                                        <p:strVal val="hidden"/>
                                      </p:to>
                                    </p:set>
                                  </p:childTnLst>
                                </p:cTn>
                              </p:par>
                              <p:par>
                                <p:cTn id="81" presetID="1" presetClass="entr" presetSubtype="0" fill="hold" grpId="0" nodeType="withEffect">
                                  <p:stCondLst>
                                    <p:cond delay="14000"/>
                                  </p:stCondLst>
                                  <p:childTnLst>
                                    <p:set>
                                      <p:cBhvr>
                                        <p:cTn id="82" dur="1" fill="hold">
                                          <p:stCondLst>
                                            <p:cond delay="0"/>
                                          </p:stCondLst>
                                        </p:cTn>
                                        <p:tgtEl>
                                          <p:spTgt spid="128"/>
                                        </p:tgtEl>
                                        <p:attrNameLst>
                                          <p:attrName>style.visibility</p:attrName>
                                        </p:attrNameLst>
                                      </p:cBhvr>
                                      <p:to>
                                        <p:strVal val="visible"/>
                                      </p:to>
                                    </p:set>
                                  </p:childTnLst>
                                  <p:subTnLst>
                                    <p:audio>
                                      <p:cMediaNode>
                                        <p:cTn display="0" masterRel="sameClick">
                                          <p:stCondLst>
                                            <p:cond evt="begin" delay="0">
                                              <p:tn val="81"/>
                                            </p:cond>
                                          </p:stCondLst>
                                          <p:endCondLst>
                                            <p:cond evt="onStopAudio" delay="0">
                                              <p:tgtEl>
                                                <p:sldTgt/>
                                              </p:tgtEl>
                                            </p:cond>
                                          </p:endCondLst>
                                        </p:cTn>
                                        <p:tgtEl>
                                          <p:sndTgt r:embed="rId2" name="click.wav"/>
                                        </p:tgtEl>
                                      </p:cMediaNode>
                                    </p:audio>
                                  </p:subTnLst>
                                </p:cTn>
                              </p:par>
                              <p:par>
                                <p:cTn id="83" presetID="1" presetClass="exit" presetSubtype="0" fill="hold" grpId="1" nodeType="withEffect">
                                  <p:stCondLst>
                                    <p:cond delay="15000"/>
                                  </p:stCondLst>
                                  <p:childTnLst>
                                    <p:set>
                                      <p:cBhvr>
                                        <p:cTn id="84" dur="1" fill="hold">
                                          <p:stCondLst>
                                            <p:cond delay="0"/>
                                          </p:stCondLst>
                                        </p:cTn>
                                        <p:tgtEl>
                                          <p:spTgt spid="128"/>
                                        </p:tgtEl>
                                        <p:attrNameLst>
                                          <p:attrName>style.visibility</p:attrName>
                                        </p:attrNameLst>
                                      </p:cBhvr>
                                      <p:to>
                                        <p:strVal val="hidden"/>
                                      </p:to>
                                    </p:set>
                                  </p:childTnLst>
                                </p:cTn>
                              </p:par>
                              <p:par>
                                <p:cTn id="85" presetID="1" presetClass="entr" presetSubtype="0" fill="hold" grpId="0" nodeType="withEffect">
                                  <p:stCondLst>
                                    <p:cond delay="15000"/>
                                  </p:stCondLst>
                                  <p:childTnLst>
                                    <p:set>
                                      <p:cBhvr>
                                        <p:cTn id="86" dur="1" fill="hold">
                                          <p:stCondLst>
                                            <p:cond delay="0"/>
                                          </p:stCondLst>
                                        </p:cTn>
                                        <p:tgtEl>
                                          <p:spTgt spid="129"/>
                                        </p:tgtEl>
                                        <p:attrNameLst>
                                          <p:attrName>style.visibility</p:attrName>
                                        </p:attrNameLst>
                                      </p:cBhvr>
                                      <p:to>
                                        <p:strVal val="visible"/>
                                      </p:to>
                                    </p:set>
                                  </p:childTnLst>
                                  <p:subTnLst>
                                    <p:audio>
                                      <p:cMediaNode>
                                        <p:cTn display="0" masterRel="sameClick">
                                          <p:stCondLst>
                                            <p:cond evt="begin" delay="0">
                                              <p:tn val="85"/>
                                            </p:cond>
                                          </p:stCondLst>
                                          <p:endCondLst>
                                            <p:cond evt="onStopAudio" delay="0">
                                              <p:tgtEl>
                                                <p:sldTgt/>
                                              </p:tgtEl>
                                            </p:cond>
                                          </p:endCondLst>
                                        </p:cTn>
                                        <p:tgtEl>
                                          <p:sndTgt r:embed="rId2" name="click.wav"/>
                                        </p:tgtEl>
                                      </p:cMediaNode>
                                    </p:audio>
                                  </p:subTnLst>
                                </p:cTn>
                              </p:par>
                              <p:par>
                                <p:cTn id="87" presetID="1" presetClass="exit" presetSubtype="0" fill="hold" grpId="1" nodeType="withEffect">
                                  <p:stCondLst>
                                    <p:cond delay="16000"/>
                                  </p:stCondLst>
                                  <p:childTnLst>
                                    <p:set>
                                      <p:cBhvr>
                                        <p:cTn id="88" dur="1" fill="hold">
                                          <p:stCondLst>
                                            <p:cond delay="0"/>
                                          </p:stCondLst>
                                        </p:cTn>
                                        <p:tgtEl>
                                          <p:spTgt spid="129"/>
                                        </p:tgtEl>
                                        <p:attrNameLst>
                                          <p:attrName>style.visibility</p:attrName>
                                        </p:attrNameLst>
                                      </p:cBhvr>
                                      <p:to>
                                        <p:strVal val="hidden"/>
                                      </p:to>
                                    </p:set>
                                  </p:childTnLst>
                                </p:cTn>
                              </p:par>
                              <p:par>
                                <p:cTn id="89" presetID="1" presetClass="entr" presetSubtype="0" fill="hold" grpId="0" nodeType="withEffect">
                                  <p:stCondLst>
                                    <p:cond delay="16000"/>
                                  </p:stCondLst>
                                  <p:childTnLst>
                                    <p:set>
                                      <p:cBhvr>
                                        <p:cTn id="90" dur="1" fill="hold">
                                          <p:stCondLst>
                                            <p:cond delay="0"/>
                                          </p:stCondLst>
                                        </p:cTn>
                                        <p:tgtEl>
                                          <p:spTgt spid="130"/>
                                        </p:tgtEl>
                                        <p:attrNameLst>
                                          <p:attrName>style.visibility</p:attrName>
                                        </p:attrNameLst>
                                      </p:cBhvr>
                                      <p:to>
                                        <p:strVal val="visible"/>
                                      </p:to>
                                    </p:set>
                                  </p:childTnLst>
                                  <p:subTnLst>
                                    <p:audio>
                                      <p:cMediaNode>
                                        <p:cTn display="0" masterRel="sameClick">
                                          <p:stCondLst>
                                            <p:cond evt="begin" delay="0">
                                              <p:tn val="89"/>
                                            </p:cond>
                                          </p:stCondLst>
                                          <p:endCondLst>
                                            <p:cond evt="onStopAudio" delay="0">
                                              <p:tgtEl>
                                                <p:sldTgt/>
                                              </p:tgtEl>
                                            </p:cond>
                                          </p:endCondLst>
                                        </p:cTn>
                                        <p:tgtEl>
                                          <p:sndTgt r:embed="rId2" name="click.wav"/>
                                        </p:tgtEl>
                                      </p:cMediaNode>
                                    </p:audio>
                                  </p:subTnLst>
                                </p:cTn>
                              </p:par>
                              <p:par>
                                <p:cTn id="91" presetID="1" presetClass="exit" presetSubtype="0" fill="hold" grpId="1" nodeType="withEffect">
                                  <p:stCondLst>
                                    <p:cond delay="17000"/>
                                  </p:stCondLst>
                                  <p:childTnLst>
                                    <p:set>
                                      <p:cBhvr>
                                        <p:cTn id="92" dur="1" fill="hold">
                                          <p:stCondLst>
                                            <p:cond delay="0"/>
                                          </p:stCondLst>
                                        </p:cTn>
                                        <p:tgtEl>
                                          <p:spTgt spid="130"/>
                                        </p:tgtEl>
                                        <p:attrNameLst>
                                          <p:attrName>style.visibility</p:attrName>
                                        </p:attrNameLst>
                                      </p:cBhvr>
                                      <p:to>
                                        <p:strVal val="hidden"/>
                                      </p:to>
                                    </p:set>
                                  </p:childTnLst>
                                </p:cTn>
                              </p:par>
                              <p:par>
                                <p:cTn id="93" presetID="1" presetClass="entr" presetSubtype="0" fill="hold" grpId="0" nodeType="withEffect">
                                  <p:stCondLst>
                                    <p:cond delay="17000"/>
                                  </p:stCondLst>
                                  <p:childTnLst>
                                    <p:set>
                                      <p:cBhvr>
                                        <p:cTn id="94" dur="1" fill="hold">
                                          <p:stCondLst>
                                            <p:cond delay="0"/>
                                          </p:stCondLst>
                                        </p:cTn>
                                        <p:tgtEl>
                                          <p:spTgt spid="131"/>
                                        </p:tgtEl>
                                        <p:attrNameLst>
                                          <p:attrName>style.visibility</p:attrName>
                                        </p:attrNameLst>
                                      </p:cBhvr>
                                      <p:to>
                                        <p:strVal val="visible"/>
                                      </p:to>
                                    </p:set>
                                  </p:childTnLst>
                                  <p:subTnLst>
                                    <p:audio>
                                      <p:cMediaNode>
                                        <p:cTn display="0" masterRel="sameClick">
                                          <p:stCondLst>
                                            <p:cond evt="begin" delay="0">
                                              <p:tn val="93"/>
                                            </p:cond>
                                          </p:stCondLst>
                                          <p:endCondLst>
                                            <p:cond evt="onStopAudio" delay="0">
                                              <p:tgtEl>
                                                <p:sldTgt/>
                                              </p:tgtEl>
                                            </p:cond>
                                          </p:endCondLst>
                                        </p:cTn>
                                        <p:tgtEl>
                                          <p:sndTgt r:embed="rId2" name="click.wav"/>
                                        </p:tgtEl>
                                      </p:cMediaNode>
                                    </p:audio>
                                  </p:subTnLst>
                                </p:cTn>
                              </p:par>
                              <p:par>
                                <p:cTn id="95" presetID="1" presetClass="exit" presetSubtype="0" fill="hold" grpId="1" nodeType="withEffect">
                                  <p:stCondLst>
                                    <p:cond delay="18000"/>
                                  </p:stCondLst>
                                  <p:childTnLst>
                                    <p:set>
                                      <p:cBhvr>
                                        <p:cTn id="96" dur="1" fill="hold">
                                          <p:stCondLst>
                                            <p:cond delay="0"/>
                                          </p:stCondLst>
                                        </p:cTn>
                                        <p:tgtEl>
                                          <p:spTgt spid="131"/>
                                        </p:tgtEl>
                                        <p:attrNameLst>
                                          <p:attrName>style.visibility</p:attrName>
                                        </p:attrNameLst>
                                      </p:cBhvr>
                                      <p:to>
                                        <p:strVal val="hidden"/>
                                      </p:to>
                                    </p:set>
                                  </p:childTnLst>
                                </p:cTn>
                              </p:par>
                              <p:par>
                                <p:cTn id="97" presetID="1" presetClass="entr" presetSubtype="0" fill="hold" grpId="0" nodeType="withEffect">
                                  <p:stCondLst>
                                    <p:cond delay="18000"/>
                                  </p:stCondLst>
                                  <p:childTnLst>
                                    <p:set>
                                      <p:cBhvr>
                                        <p:cTn id="98" dur="1" fill="hold">
                                          <p:stCondLst>
                                            <p:cond delay="0"/>
                                          </p:stCondLst>
                                        </p:cTn>
                                        <p:tgtEl>
                                          <p:spTgt spid="132"/>
                                        </p:tgtEl>
                                        <p:attrNameLst>
                                          <p:attrName>style.visibility</p:attrName>
                                        </p:attrNameLst>
                                      </p:cBhvr>
                                      <p:to>
                                        <p:strVal val="visible"/>
                                      </p:to>
                                    </p:set>
                                  </p:childTnLst>
                                  <p:subTnLst>
                                    <p:audio>
                                      <p:cMediaNode>
                                        <p:cTn display="0" masterRel="sameClick">
                                          <p:stCondLst>
                                            <p:cond evt="begin" delay="0">
                                              <p:tn val="97"/>
                                            </p:cond>
                                          </p:stCondLst>
                                          <p:endCondLst>
                                            <p:cond evt="onStopAudio" delay="0">
                                              <p:tgtEl>
                                                <p:sldTgt/>
                                              </p:tgtEl>
                                            </p:cond>
                                          </p:endCondLst>
                                        </p:cTn>
                                        <p:tgtEl>
                                          <p:sndTgt r:embed="rId2" name="click.wav"/>
                                        </p:tgtEl>
                                      </p:cMediaNode>
                                    </p:audio>
                                  </p:subTnLst>
                                </p:cTn>
                              </p:par>
                              <p:par>
                                <p:cTn id="99" presetID="1" presetClass="exit" presetSubtype="0" fill="hold" grpId="1" nodeType="withEffect">
                                  <p:stCondLst>
                                    <p:cond delay="19000"/>
                                  </p:stCondLst>
                                  <p:childTnLst>
                                    <p:set>
                                      <p:cBhvr>
                                        <p:cTn id="100" dur="1" fill="hold">
                                          <p:stCondLst>
                                            <p:cond delay="0"/>
                                          </p:stCondLst>
                                        </p:cTn>
                                        <p:tgtEl>
                                          <p:spTgt spid="132"/>
                                        </p:tgtEl>
                                        <p:attrNameLst>
                                          <p:attrName>style.visibility</p:attrName>
                                        </p:attrNameLst>
                                      </p:cBhvr>
                                      <p:to>
                                        <p:strVal val="hidden"/>
                                      </p:to>
                                    </p:set>
                                  </p:childTnLst>
                                </p:cTn>
                              </p:par>
                              <p:par>
                                <p:cTn id="101" presetID="1" presetClass="entr" presetSubtype="0" fill="hold" grpId="0" nodeType="withEffect">
                                  <p:stCondLst>
                                    <p:cond delay="19000"/>
                                  </p:stCondLst>
                                  <p:childTnLst>
                                    <p:set>
                                      <p:cBhvr>
                                        <p:cTn id="102" dur="1" fill="hold">
                                          <p:stCondLst>
                                            <p:cond delay="0"/>
                                          </p:stCondLst>
                                        </p:cTn>
                                        <p:tgtEl>
                                          <p:spTgt spid="133"/>
                                        </p:tgtEl>
                                        <p:attrNameLst>
                                          <p:attrName>style.visibility</p:attrName>
                                        </p:attrNameLst>
                                      </p:cBhvr>
                                      <p:to>
                                        <p:strVal val="visible"/>
                                      </p:to>
                                    </p:set>
                                  </p:childTnLst>
                                  <p:subTnLst>
                                    <p:audio>
                                      <p:cMediaNode>
                                        <p:cTn display="0" masterRel="sameClick">
                                          <p:stCondLst>
                                            <p:cond evt="begin" delay="0">
                                              <p:tn val="101"/>
                                            </p:cond>
                                          </p:stCondLst>
                                          <p:endCondLst>
                                            <p:cond evt="onStopAudio" delay="0">
                                              <p:tgtEl>
                                                <p:sldTgt/>
                                              </p:tgtEl>
                                            </p:cond>
                                          </p:endCondLst>
                                        </p:cTn>
                                        <p:tgtEl>
                                          <p:sndTgt r:embed="rId2" name="click.wav"/>
                                        </p:tgtEl>
                                      </p:cMediaNode>
                                    </p:audio>
                                  </p:subTnLst>
                                </p:cTn>
                              </p:par>
                              <p:par>
                                <p:cTn id="103" presetID="1" presetClass="exit" presetSubtype="0" fill="hold" grpId="1" nodeType="withEffect">
                                  <p:stCondLst>
                                    <p:cond delay="20000"/>
                                  </p:stCondLst>
                                  <p:childTnLst>
                                    <p:set>
                                      <p:cBhvr>
                                        <p:cTn id="104" dur="1" fill="hold">
                                          <p:stCondLst>
                                            <p:cond delay="0"/>
                                          </p:stCondLst>
                                        </p:cTn>
                                        <p:tgtEl>
                                          <p:spTgt spid="133"/>
                                        </p:tgtEl>
                                        <p:attrNameLst>
                                          <p:attrName>style.visibility</p:attrName>
                                        </p:attrNameLst>
                                      </p:cBhvr>
                                      <p:to>
                                        <p:strVal val="hidden"/>
                                      </p:to>
                                    </p:set>
                                  </p:childTnLst>
                                </p:cTn>
                              </p:par>
                              <p:par>
                                <p:cTn id="105" presetID="1" presetClass="entr" presetSubtype="0" fill="hold" grpId="0" nodeType="withEffect">
                                  <p:stCondLst>
                                    <p:cond delay="20000"/>
                                  </p:stCondLst>
                                  <p:childTnLst>
                                    <p:set>
                                      <p:cBhvr>
                                        <p:cTn id="106" dur="1" fill="hold">
                                          <p:stCondLst>
                                            <p:cond delay="0"/>
                                          </p:stCondLst>
                                        </p:cTn>
                                        <p:tgtEl>
                                          <p:spTgt spid="134"/>
                                        </p:tgtEl>
                                        <p:attrNameLst>
                                          <p:attrName>style.visibility</p:attrName>
                                        </p:attrNameLst>
                                      </p:cBhvr>
                                      <p:to>
                                        <p:strVal val="visible"/>
                                      </p:to>
                                    </p:set>
                                  </p:childTnLst>
                                  <p:subTnLst>
                                    <p:audio>
                                      <p:cMediaNode>
                                        <p:cTn display="0" masterRel="sameClick">
                                          <p:stCondLst>
                                            <p:cond evt="begin" delay="0">
                                              <p:tn val="105"/>
                                            </p:cond>
                                          </p:stCondLst>
                                          <p:endCondLst>
                                            <p:cond evt="onStopAudio" delay="0">
                                              <p:tgtEl>
                                                <p:sldTgt/>
                                              </p:tgtEl>
                                            </p:cond>
                                          </p:endCondLst>
                                        </p:cTn>
                                        <p:tgtEl>
                                          <p:sndTgt r:embed="rId2" name="click.wav"/>
                                        </p:tgtEl>
                                      </p:cMediaNode>
                                    </p:audio>
                                  </p:subTnLst>
                                </p:cTn>
                              </p:par>
                              <p:par>
                                <p:cTn id="107" presetID="1" presetClass="exit" presetSubtype="0" fill="hold" grpId="1" nodeType="withEffect">
                                  <p:stCondLst>
                                    <p:cond delay="21000"/>
                                  </p:stCondLst>
                                  <p:childTnLst>
                                    <p:set>
                                      <p:cBhvr>
                                        <p:cTn id="108" dur="1" fill="hold">
                                          <p:stCondLst>
                                            <p:cond delay="0"/>
                                          </p:stCondLst>
                                        </p:cTn>
                                        <p:tgtEl>
                                          <p:spTgt spid="134"/>
                                        </p:tgtEl>
                                        <p:attrNameLst>
                                          <p:attrName>style.visibility</p:attrName>
                                        </p:attrNameLst>
                                      </p:cBhvr>
                                      <p:to>
                                        <p:strVal val="hidden"/>
                                      </p:to>
                                    </p:set>
                                  </p:childTnLst>
                                  <p:subTnLst>
                                    <p:audio>
                                      <p:cMediaNode>
                                        <p:cTn display="0" masterRel="sameClick">
                                          <p:stCondLst>
                                            <p:cond evt="begin" delay="0">
                                              <p:tn val="107"/>
                                            </p:cond>
                                          </p:stCondLst>
                                          <p:endCondLst>
                                            <p:cond evt="onStopAudio" delay="0">
                                              <p:tgtEl>
                                                <p:sldTgt/>
                                              </p:tgtEl>
                                            </p:cond>
                                          </p:endCondLst>
                                        </p:cTn>
                                        <p:tgtEl>
                                          <p:sndTgt r:embed="rId3" name="laser.wav"/>
                                        </p:tgtEl>
                                      </p:cMediaNode>
                                    </p:audio>
                                  </p:subTnLst>
                                </p:cTn>
                              </p:par>
                              <p:par>
                                <p:cTn id="109" presetID="1" presetClass="entr" presetSubtype="0" fill="hold" grpId="0" nodeType="withEffect">
                                  <p:stCondLst>
                                    <p:cond delay="21000"/>
                                  </p:stCondLst>
                                  <p:childTnLst>
                                    <p:set>
                                      <p:cBhvr>
                                        <p:cTn id="110" dur="1" fill="hold">
                                          <p:stCondLst>
                                            <p:cond delay="0"/>
                                          </p:stCondLst>
                                        </p:cTn>
                                        <p:tgtEl>
                                          <p:spTgt spid="135"/>
                                        </p:tgtEl>
                                        <p:attrNameLst>
                                          <p:attrName>style.visibility</p:attrName>
                                        </p:attrNameLst>
                                      </p:cBhvr>
                                      <p:to>
                                        <p:strVal val="visible"/>
                                      </p:to>
                                    </p:set>
                                  </p:childTnLst>
                                  <p:subTnLst>
                                    <p:audio>
                                      <p:cMediaNode>
                                        <p:cTn display="0" masterRel="sameClick">
                                          <p:stCondLst>
                                            <p:cond evt="begin" delay="0">
                                              <p:tn val="109"/>
                                            </p:cond>
                                          </p:stCondLst>
                                          <p:endCondLst>
                                            <p:cond evt="onStopAudio" delay="0">
                                              <p:tgtEl>
                                                <p:sldTgt/>
                                              </p:tgtEl>
                                            </p:cond>
                                          </p:endCondLst>
                                        </p:cTn>
                                        <p:tgtEl>
                                          <p:sndTgt r:embed="rId2" name="click.wav"/>
                                        </p:tgtEl>
                                      </p:cMediaNode>
                                    </p:audio>
                                  </p:subTnLst>
                                </p:cTn>
                              </p:par>
                              <p:par>
                                <p:cTn id="111" presetID="1" presetClass="exit" presetSubtype="0" fill="hold" grpId="1" nodeType="withEffect">
                                  <p:stCondLst>
                                    <p:cond delay="22000"/>
                                  </p:stCondLst>
                                  <p:childTnLst>
                                    <p:set>
                                      <p:cBhvr>
                                        <p:cTn id="112" dur="1" fill="hold">
                                          <p:stCondLst>
                                            <p:cond delay="0"/>
                                          </p:stCondLst>
                                        </p:cTn>
                                        <p:tgtEl>
                                          <p:spTgt spid="135"/>
                                        </p:tgtEl>
                                        <p:attrNameLst>
                                          <p:attrName>style.visibility</p:attrName>
                                        </p:attrNameLst>
                                      </p:cBhvr>
                                      <p:to>
                                        <p:strVal val="hidden"/>
                                      </p:to>
                                    </p:set>
                                  </p:childTnLst>
                                  <p:subTnLst>
                                    <p:audio>
                                      <p:cMediaNode>
                                        <p:cTn display="0" masterRel="sameClick">
                                          <p:stCondLst>
                                            <p:cond evt="begin" delay="0">
                                              <p:tn val="111"/>
                                            </p:cond>
                                          </p:stCondLst>
                                          <p:endCondLst>
                                            <p:cond evt="onStopAudio" delay="0">
                                              <p:tgtEl>
                                                <p:sldTgt/>
                                              </p:tgtEl>
                                            </p:cond>
                                          </p:endCondLst>
                                        </p:cTn>
                                        <p:tgtEl>
                                          <p:sndTgt r:embed="rId3" name="laser.wav"/>
                                        </p:tgtEl>
                                      </p:cMediaNode>
                                    </p:audio>
                                  </p:subTnLst>
                                </p:cTn>
                              </p:par>
                              <p:par>
                                <p:cTn id="113" presetID="1" presetClass="entr" presetSubtype="0" fill="hold" grpId="0" nodeType="withEffect">
                                  <p:stCondLst>
                                    <p:cond delay="22000"/>
                                  </p:stCondLst>
                                  <p:childTnLst>
                                    <p:set>
                                      <p:cBhvr>
                                        <p:cTn id="114" dur="1" fill="hold">
                                          <p:stCondLst>
                                            <p:cond delay="0"/>
                                          </p:stCondLst>
                                        </p:cTn>
                                        <p:tgtEl>
                                          <p:spTgt spid="136"/>
                                        </p:tgtEl>
                                        <p:attrNameLst>
                                          <p:attrName>style.visibility</p:attrName>
                                        </p:attrNameLst>
                                      </p:cBhvr>
                                      <p:to>
                                        <p:strVal val="visible"/>
                                      </p:to>
                                    </p:set>
                                  </p:childTnLst>
                                  <p:subTnLst>
                                    <p:audio>
                                      <p:cMediaNode>
                                        <p:cTn display="0" masterRel="sameClick">
                                          <p:stCondLst>
                                            <p:cond evt="begin" delay="0">
                                              <p:tn val="113"/>
                                            </p:cond>
                                          </p:stCondLst>
                                          <p:endCondLst>
                                            <p:cond evt="onStopAudio" delay="0">
                                              <p:tgtEl>
                                                <p:sldTgt/>
                                              </p:tgtEl>
                                            </p:cond>
                                          </p:endCondLst>
                                        </p:cTn>
                                        <p:tgtEl>
                                          <p:sndTgt r:embed="rId2" name="click.wav"/>
                                        </p:tgtEl>
                                      </p:cMediaNode>
                                    </p:audio>
                                  </p:subTnLst>
                                </p:cTn>
                              </p:par>
                              <p:par>
                                <p:cTn id="115" presetID="1" presetClass="exit" presetSubtype="0" fill="hold" grpId="1" nodeType="withEffect">
                                  <p:stCondLst>
                                    <p:cond delay="23000"/>
                                  </p:stCondLst>
                                  <p:childTnLst>
                                    <p:set>
                                      <p:cBhvr>
                                        <p:cTn id="116" dur="1" fill="hold">
                                          <p:stCondLst>
                                            <p:cond delay="0"/>
                                          </p:stCondLst>
                                        </p:cTn>
                                        <p:tgtEl>
                                          <p:spTgt spid="136"/>
                                        </p:tgtEl>
                                        <p:attrNameLst>
                                          <p:attrName>style.visibility</p:attrName>
                                        </p:attrNameLst>
                                      </p:cBhvr>
                                      <p:to>
                                        <p:strVal val="hidden"/>
                                      </p:to>
                                    </p:set>
                                  </p:childTnLst>
                                  <p:subTnLst>
                                    <p:audio>
                                      <p:cMediaNode>
                                        <p:cTn display="0" masterRel="sameClick">
                                          <p:stCondLst>
                                            <p:cond evt="begin" delay="0">
                                              <p:tn val="115"/>
                                            </p:cond>
                                          </p:stCondLst>
                                          <p:endCondLst>
                                            <p:cond evt="onStopAudio" delay="0">
                                              <p:tgtEl>
                                                <p:sldTgt/>
                                              </p:tgtEl>
                                            </p:cond>
                                          </p:endCondLst>
                                        </p:cTn>
                                        <p:tgtEl>
                                          <p:sndTgt r:embed="rId3" name="laser.wav"/>
                                        </p:tgtEl>
                                      </p:cMediaNode>
                                    </p:audio>
                                  </p:subTnLst>
                                </p:cTn>
                              </p:par>
                              <p:par>
                                <p:cTn id="117" presetID="1" presetClass="entr" presetSubtype="0" fill="hold" grpId="0" nodeType="withEffect">
                                  <p:stCondLst>
                                    <p:cond delay="23000"/>
                                  </p:stCondLst>
                                  <p:childTnLst>
                                    <p:set>
                                      <p:cBhvr>
                                        <p:cTn id="118" dur="1" fill="hold">
                                          <p:stCondLst>
                                            <p:cond delay="0"/>
                                          </p:stCondLst>
                                        </p:cTn>
                                        <p:tgtEl>
                                          <p:spTgt spid="137"/>
                                        </p:tgtEl>
                                        <p:attrNameLst>
                                          <p:attrName>style.visibility</p:attrName>
                                        </p:attrNameLst>
                                      </p:cBhvr>
                                      <p:to>
                                        <p:strVal val="visible"/>
                                      </p:to>
                                    </p:set>
                                  </p:childTnLst>
                                  <p:subTnLst>
                                    <p:audio>
                                      <p:cMediaNode>
                                        <p:cTn display="0" masterRel="sameClick">
                                          <p:stCondLst>
                                            <p:cond evt="begin" delay="0">
                                              <p:tn val="117"/>
                                            </p:cond>
                                          </p:stCondLst>
                                          <p:endCondLst>
                                            <p:cond evt="onStopAudio" delay="0">
                                              <p:tgtEl>
                                                <p:sldTgt/>
                                              </p:tgtEl>
                                            </p:cond>
                                          </p:endCondLst>
                                        </p:cTn>
                                        <p:tgtEl>
                                          <p:sndTgt r:embed="rId2" name="click.wav"/>
                                        </p:tgtEl>
                                      </p:cMediaNode>
                                    </p:audio>
                                  </p:subTnLst>
                                </p:cTn>
                              </p:par>
                              <p:par>
                                <p:cTn id="119" presetID="1" presetClass="exit" presetSubtype="0" fill="hold" grpId="1" nodeType="withEffect">
                                  <p:stCondLst>
                                    <p:cond delay="24000"/>
                                  </p:stCondLst>
                                  <p:childTnLst>
                                    <p:set>
                                      <p:cBhvr>
                                        <p:cTn id="120" dur="1" fill="hold">
                                          <p:stCondLst>
                                            <p:cond delay="0"/>
                                          </p:stCondLst>
                                        </p:cTn>
                                        <p:tgtEl>
                                          <p:spTgt spid="137"/>
                                        </p:tgtEl>
                                        <p:attrNameLst>
                                          <p:attrName>style.visibility</p:attrName>
                                        </p:attrNameLst>
                                      </p:cBhvr>
                                      <p:to>
                                        <p:strVal val="hidden"/>
                                      </p:to>
                                    </p:set>
                                  </p:childTnLst>
                                  <p:subTnLst>
                                    <p:audio>
                                      <p:cMediaNode>
                                        <p:cTn display="0" masterRel="sameClick">
                                          <p:stCondLst>
                                            <p:cond evt="begin" delay="0">
                                              <p:tn val="119"/>
                                            </p:cond>
                                          </p:stCondLst>
                                          <p:endCondLst>
                                            <p:cond evt="onStopAudio" delay="0">
                                              <p:tgtEl>
                                                <p:sldTgt/>
                                              </p:tgtEl>
                                            </p:cond>
                                          </p:endCondLst>
                                        </p:cTn>
                                        <p:tgtEl>
                                          <p:sndTgt r:embed="rId3" name="laser.wav"/>
                                        </p:tgtEl>
                                      </p:cMediaNode>
                                    </p:audio>
                                  </p:subTnLst>
                                </p:cTn>
                              </p:par>
                              <p:par>
                                <p:cTn id="121" presetID="1" presetClass="entr" presetSubtype="0" fill="hold" grpId="0" nodeType="withEffect">
                                  <p:stCondLst>
                                    <p:cond delay="24000"/>
                                  </p:stCondLst>
                                  <p:childTnLst>
                                    <p:set>
                                      <p:cBhvr>
                                        <p:cTn id="122" dur="1" fill="hold">
                                          <p:stCondLst>
                                            <p:cond delay="0"/>
                                          </p:stCondLst>
                                        </p:cTn>
                                        <p:tgtEl>
                                          <p:spTgt spid="138"/>
                                        </p:tgtEl>
                                        <p:attrNameLst>
                                          <p:attrName>style.visibility</p:attrName>
                                        </p:attrNameLst>
                                      </p:cBhvr>
                                      <p:to>
                                        <p:strVal val="visible"/>
                                      </p:to>
                                    </p:set>
                                  </p:childTnLst>
                                  <p:subTnLst>
                                    <p:audio>
                                      <p:cMediaNode>
                                        <p:cTn display="0" masterRel="sameClick">
                                          <p:stCondLst>
                                            <p:cond evt="begin" delay="0">
                                              <p:tn val="121"/>
                                            </p:cond>
                                          </p:stCondLst>
                                          <p:endCondLst>
                                            <p:cond evt="onStopAudio" delay="0">
                                              <p:tgtEl>
                                                <p:sldTgt/>
                                              </p:tgtEl>
                                            </p:cond>
                                          </p:endCondLst>
                                        </p:cTn>
                                        <p:tgtEl>
                                          <p:sndTgt r:embed="rId2" name="click.wav"/>
                                        </p:tgtEl>
                                      </p:cMediaNode>
                                    </p:audio>
                                  </p:subTnLst>
                                </p:cTn>
                              </p:par>
                              <p:par>
                                <p:cTn id="123" presetID="1" presetClass="exit" presetSubtype="0" fill="hold" grpId="1" nodeType="withEffect">
                                  <p:stCondLst>
                                    <p:cond delay="25000"/>
                                  </p:stCondLst>
                                  <p:childTnLst>
                                    <p:set>
                                      <p:cBhvr>
                                        <p:cTn id="124" dur="1" fill="hold">
                                          <p:stCondLst>
                                            <p:cond delay="0"/>
                                          </p:stCondLst>
                                        </p:cTn>
                                        <p:tgtEl>
                                          <p:spTgt spid="138"/>
                                        </p:tgtEl>
                                        <p:attrNameLst>
                                          <p:attrName>style.visibility</p:attrName>
                                        </p:attrNameLst>
                                      </p:cBhvr>
                                      <p:to>
                                        <p:strVal val="hidden"/>
                                      </p:to>
                                    </p:set>
                                  </p:childTnLst>
                                  <p:subTnLst>
                                    <p:audio>
                                      <p:cMediaNode>
                                        <p:cTn display="0" masterRel="sameClick">
                                          <p:stCondLst>
                                            <p:cond evt="begin" delay="0">
                                              <p:tn val="123"/>
                                            </p:cond>
                                          </p:stCondLst>
                                          <p:endCondLst>
                                            <p:cond evt="onStopAudio" delay="0">
                                              <p:tgtEl>
                                                <p:sldTgt/>
                                              </p:tgtEl>
                                            </p:cond>
                                          </p:endCondLst>
                                        </p:cTn>
                                        <p:tgtEl>
                                          <p:sndTgt r:embed="rId3" name="laser.wav"/>
                                        </p:tgtEl>
                                      </p:cMediaNode>
                                    </p:audio>
                                  </p:subTnLst>
                                </p:cTn>
                              </p:par>
                              <p:par>
                                <p:cTn id="125" presetID="1" presetClass="entr" presetSubtype="0" fill="hold" grpId="0" nodeType="withEffect">
                                  <p:stCondLst>
                                    <p:cond delay="25000"/>
                                  </p:stCondLst>
                                  <p:childTnLst>
                                    <p:set>
                                      <p:cBhvr>
                                        <p:cTn id="126" dur="1" fill="hold">
                                          <p:stCondLst>
                                            <p:cond delay="0"/>
                                          </p:stCondLst>
                                        </p:cTn>
                                        <p:tgtEl>
                                          <p:spTgt spid="139"/>
                                        </p:tgtEl>
                                        <p:attrNameLst>
                                          <p:attrName>style.visibility</p:attrName>
                                        </p:attrNameLst>
                                      </p:cBhvr>
                                      <p:to>
                                        <p:strVal val="visible"/>
                                      </p:to>
                                    </p:set>
                                  </p:childTnLst>
                                  <p:subTnLst>
                                    <p:audio>
                                      <p:cMediaNode>
                                        <p:cTn display="0" masterRel="sameClick">
                                          <p:stCondLst>
                                            <p:cond evt="begin" delay="0">
                                              <p:tn val="125"/>
                                            </p:cond>
                                          </p:stCondLst>
                                          <p:endCondLst>
                                            <p:cond evt="onStopAudio" delay="0">
                                              <p:tgtEl>
                                                <p:sldTgt/>
                                              </p:tgtEl>
                                            </p:cond>
                                          </p:endCondLst>
                                        </p:cTn>
                                        <p:tgtEl>
                                          <p:sndTgt r:embed="rId2" name="click.wav"/>
                                        </p:tgtEl>
                                      </p:cMediaNode>
                                    </p:audio>
                                  </p:subTnLst>
                                </p:cTn>
                              </p:par>
                              <p:par>
                                <p:cTn id="127" presetID="1" presetClass="exit" presetSubtype="0" fill="hold" grpId="1" nodeType="withEffect">
                                  <p:stCondLst>
                                    <p:cond delay="26000"/>
                                  </p:stCondLst>
                                  <p:childTnLst>
                                    <p:set>
                                      <p:cBhvr>
                                        <p:cTn id="128" dur="1" fill="hold">
                                          <p:stCondLst>
                                            <p:cond delay="0"/>
                                          </p:stCondLst>
                                        </p:cTn>
                                        <p:tgtEl>
                                          <p:spTgt spid="139"/>
                                        </p:tgtEl>
                                        <p:attrNameLst>
                                          <p:attrName>style.visibility</p:attrName>
                                        </p:attrNameLst>
                                      </p:cBhvr>
                                      <p:to>
                                        <p:strVal val="hidden"/>
                                      </p:to>
                                    </p:set>
                                  </p:childTnLst>
                                  <p:subTnLst>
                                    <p:audio>
                                      <p:cMediaNode>
                                        <p:cTn display="0" masterRel="sameClick">
                                          <p:stCondLst>
                                            <p:cond evt="begin" delay="0">
                                              <p:tn val="127"/>
                                            </p:cond>
                                          </p:stCondLst>
                                          <p:endCondLst>
                                            <p:cond evt="onStopAudio" delay="0">
                                              <p:tgtEl>
                                                <p:sldTgt/>
                                              </p:tgtEl>
                                            </p:cond>
                                          </p:endCondLst>
                                        </p:cTn>
                                        <p:tgtEl>
                                          <p:sndTgt r:embed="rId3" name="laser.wav"/>
                                        </p:tgtEl>
                                      </p:cMediaNode>
                                    </p:audio>
                                  </p:subTnLst>
                                </p:cTn>
                              </p:par>
                              <p:par>
                                <p:cTn id="129" presetID="1" presetClass="entr" presetSubtype="0" fill="hold" grpId="0" nodeType="withEffect">
                                  <p:stCondLst>
                                    <p:cond delay="26000"/>
                                  </p:stCondLst>
                                  <p:childTnLst>
                                    <p:set>
                                      <p:cBhvr>
                                        <p:cTn id="130" dur="1" fill="hold">
                                          <p:stCondLst>
                                            <p:cond delay="0"/>
                                          </p:stCondLst>
                                        </p:cTn>
                                        <p:tgtEl>
                                          <p:spTgt spid="140"/>
                                        </p:tgtEl>
                                        <p:attrNameLst>
                                          <p:attrName>style.visibility</p:attrName>
                                        </p:attrNameLst>
                                      </p:cBhvr>
                                      <p:to>
                                        <p:strVal val="visible"/>
                                      </p:to>
                                    </p:set>
                                  </p:childTnLst>
                                  <p:subTnLst>
                                    <p:audio>
                                      <p:cMediaNode>
                                        <p:cTn display="0" masterRel="sameClick">
                                          <p:stCondLst>
                                            <p:cond evt="begin" delay="0">
                                              <p:tn val="129"/>
                                            </p:cond>
                                          </p:stCondLst>
                                          <p:endCondLst>
                                            <p:cond evt="onStopAudio" delay="0">
                                              <p:tgtEl>
                                                <p:sldTgt/>
                                              </p:tgtEl>
                                            </p:cond>
                                          </p:endCondLst>
                                        </p:cTn>
                                        <p:tgtEl>
                                          <p:sndTgt r:embed="rId2" name="click.wav"/>
                                        </p:tgtEl>
                                      </p:cMediaNode>
                                    </p:audio>
                                  </p:subTnLst>
                                </p:cTn>
                              </p:par>
                              <p:par>
                                <p:cTn id="131" presetID="1" presetClass="exit" presetSubtype="0" fill="hold" grpId="1" nodeType="withEffect">
                                  <p:stCondLst>
                                    <p:cond delay="27000"/>
                                  </p:stCondLst>
                                  <p:childTnLst>
                                    <p:set>
                                      <p:cBhvr>
                                        <p:cTn id="132" dur="1" fill="hold">
                                          <p:stCondLst>
                                            <p:cond delay="0"/>
                                          </p:stCondLst>
                                        </p:cTn>
                                        <p:tgtEl>
                                          <p:spTgt spid="140"/>
                                        </p:tgtEl>
                                        <p:attrNameLst>
                                          <p:attrName>style.visibility</p:attrName>
                                        </p:attrNameLst>
                                      </p:cBhvr>
                                      <p:to>
                                        <p:strVal val="hidden"/>
                                      </p:to>
                                    </p:set>
                                  </p:childTnLst>
                                  <p:subTnLst>
                                    <p:audio>
                                      <p:cMediaNode>
                                        <p:cTn display="0" masterRel="sameClick">
                                          <p:stCondLst>
                                            <p:cond evt="begin" delay="0">
                                              <p:tn val="131"/>
                                            </p:cond>
                                          </p:stCondLst>
                                          <p:endCondLst>
                                            <p:cond evt="onStopAudio" delay="0">
                                              <p:tgtEl>
                                                <p:sldTgt/>
                                              </p:tgtEl>
                                            </p:cond>
                                          </p:endCondLst>
                                        </p:cTn>
                                        <p:tgtEl>
                                          <p:sndTgt r:embed="rId3" name="laser.wav"/>
                                        </p:tgtEl>
                                      </p:cMediaNode>
                                    </p:audio>
                                  </p:subTnLst>
                                </p:cTn>
                              </p:par>
                              <p:par>
                                <p:cTn id="133" presetID="1" presetClass="entr" presetSubtype="0" fill="hold" grpId="0" nodeType="withEffect">
                                  <p:stCondLst>
                                    <p:cond delay="27000"/>
                                  </p:stCondLst>
                                  <p:childTnLst>
                                    <p:set>
                                      <p:cBhvr>
                                        <p:cTn id="134" dur="1" fill="hold">
                                          <p:stCondLst>
                                            <p:cond delay="0"/>
                                          </p:stCondLst>
                                        </p:cTn>
                                        <p:tgtEl>
                                          <p:spTgt spid="141"/>
                                        </p:tgtEl>
                                        <p:attrNameLst>
                                          <p:attrName>style.visibility</p:attrName>
                                        </p:attrNameLst>
                                      </p:cBhvr>
                                      <p:to>
                                        <p:strVal val="visible"/>
                                      </p:to>
                                    </p:set>
                                  </p:childTnLst>
                                  <p:subTnLst>
                                    <p:audio>
                                      <p:cMediaNode>
                                        <p:cTn display="0" masterRel="sameClick">
                                          <p:stCondLst>
                                            <p:cond evt="begin" delay="0">
                                              <p:tn val="133"/>
                                            </p:cond>
                                          </p:stCondLst>
                                          <p:endCondLst>
                                            <p:cond evt="onStopAudio" delay="0">
                                              <p:tgtEl>
                                                <p:sldTgt/>
                                              </p:tgtEl>
                                            </p:cond>
                                          </p:endCondLst>
                                        </p:cTn>
                                        <p:tgtEl>
                                          <p:sndTgt r:embed="rId2" name="click.wav"/>
                                        </p:tgtEl>
                                      </p:cMediaNode>
                                    </p:audio>
                                  </p:subTnLst>
                                </p:cTn>
                              </p:par>
                              <p:par>
                                <p:cTn id="135" presetID="1" presetClass="exit" presetSubtype="0" fill="hold" grpId="1" nodeType="withEffect">
                                  <p:stCondLst>
                                    <p:cond delay="28000"/>
                                  </p:stCondLst>
                                  <p:childTnLst>
                                    <p:set>
                                      <p:cBhvr>
                                        <p:cTn id="136" dur="1" fill="hold">
                                          <p:stCondLst>
                                            <p:cond delay="0"/>
                                          </p:stCondLst>
                                        </p:cTn>
                                        <p:tgtEl>
                                          <p:spTgt spid="141"/>
                                        </p:tgtEl>
                                        <p:attrNameLst>
                                          <p:attrName>style.visibility</p:attrName>
                                        </p:attrNameLst>
                                      </p:cBhvr>
                                      <p:to>
                                        <p:strVal val="hidden"/>
                                      </p:to>
                                    </p:set>
                                  </p:childTnLst>
                                  <p:subTnLst>
                                    <p:audio>
                                      <p:cMediaNode>
                                        <p:cTn display="0" masterRel="sameClick">
                                          <p:stCondLst>
                                            <p:cond evt="begin" delay="0">
                                              <p:tn val="135"/>
                                            </p:cond>
                                          </p:stCondLst>
                                          <p:endCondLst>
                                            <p:cond evt="onStopAudio" delay="0">
                                              <p:tgtEl>
                                                <p:sldTgt/>
                                              </p:tgtEl>
                                            </p:cond>
                                          </p:endCondLst>
                                        </p:cTn>
                                        <p:tgtEl>
                                          <p:sndTgt r:embed="rId3" name="laser.wav"/>
                                        </p:tgtEl>
                                      </p:cMediaNode>
                                    </p:audio>
                                  </p:subTnLst>
                                </p:cTn>
                              </p:par>
                              <p:par>
                                <p:cTn id="137" presetID="1" presetClass="entr" presetSubtype="0" fill="hold" grpId="0" nodeType="withEffect">
                                  <p:stCondLst>
                                    <p:cond delay="28000"/>
                                  </p:stCondLst>
                                  <p:childTnLst>
                                    <p:set>
                                      <p:cBhvr>
                                        <p:cTn id="138" dur="1" fill="hold">
                                          <p:stCondLst>
                                            <p:cond delay="0"/>
                                          </p:stCondLst>
                                        </p:cTn>
                                        <p:tgtEl>
                                          <p:spTgt spid="142"/>
                                        </p:tgtEl>
                                        <p:attrNameLst>
                                          <p:attrName>style.visibility</p:attrName>
                                        </p:attrNameLst>
                                      </p:cBhvr>
                                      <p:to>
                                        <p:strVal val="visible"/>
                                      </p:to>
                                    </p:set>
                                  </p:childTnLst>
                                  <p:subTnLst>
                                    <p:audio>
                                      <p:cMediaNode>
                                        <p:cTn display="0" masterRel="sameClick">
                                          <p:stCondLst>
                                            <p:cond evt="begin" delay="0">
                                              <p:tn val="137"/>
                                            </p:cond>
                                          </p:stCondLst>
                                          <p:endCondLst>
                                            <p:cond evt="onStopAudio" delay="0">
                                              <p:tgtEl>
                                                <p:sldTgt/>
                                              </p:tgtEl>
                                            </p:cond>
                                          </p:endCondLst>
                                        </p:cTn>
                                        <p:tgtEl>
                                          <p:sndTgt r:embed="rId2" name="click.wav"/>
                                        </p:tgtEl>
                                      </p:cMediaNode>
                                    </p:audio>
                                  </p:subTnLst>
                                </p:cTn>
                              </p:par>
                              <p:par>
                                <p:cTn id="139" presetID="1" presetClass="exit" presetSubtype="0" fill="hold" grpId="1" nodeType="withEffect">
                                  <p:stCondLst>
                                    <p:cond delay="29000"/>
                                  </p:stCondLst>
                                  <p:childTnLst>
                                    <p:set>
                                      <p:cBhvr>
                                        <p:cTn id="140" dur="1" fill="hold">
                                          <p:stCondLst>
                                            <p:cond delay="0"/>
                                          </p:stCondLst>
                                        </p:cTn>
                                        <p:tgtEl>
                                          <p:spTgt spid="142"/>
                                        </p:tgtEl>
                                        <p:attrNameLst>
                                          <p:attrName>style.visibility</p:attrName>
                                        </p:attrNameLst>
                                      </p:cBhvr>
                                      <p:to>
                                        <p:strVal val="hidden"/>
                                      </p:to>
                                    </p:set>
                                  </p:childTnLst>
                                  <p:subTnLst>
                                    <p:audio>
                                      <p:cMediaNode>
                                        <p:cTn display="0" masterRel="sameClick">
                                          <p:stCondLst>
                                            <p:cond evt="begin" delay="0">
                                              <p:tn val="139"/>
                                            </p:cond>
                                          </p:stCondLst>
                                          <p:endCondLst>
                                            <p:cond evt="onStopAudio" delay="0">
                                              <p:tgtEl>
                                                <p:sldTgt/>
                                              </p:tgtEl>
                                            </p:cond>
                                          </p:endCondLst>
                                        </p:cTn>
                                        <p:tgtEl>
                                          <p:sndTgt r:embed="rId3" name="laser.wav"/>
                                        </p:tgtEl>
                                      </p:cMediaNode>
                                    </p:audio>
                                  </p:subTnLst>
                                </p:cTn>
                              </p:par>
                              <p:par>
                                <p:cTn id="141" presetID="1" presetClass="entr" presetSubtype="0" fill="hold" grpId="0" nodeType="withEffect">
                                  <p:stCondLst>
                                    <p:cond delay="29000"/>
                                  </p:stCondLst>
                                  <p:childTnLst>
                                    <p:set>
                                      <p:cBhvr>
                                        <p:cTn id="142" dur="1" fill="hold">
                                          <p:stCondLst>
                                            <p:cond delay="0"/>
                                          </p:stCondLst>
                                        </p:cTn>
                                        <p:tgtEl>
                                          <p:spTgt spid="143"/>
                                        </p:tgtEl>
                                        <p:attrNameLst>
                                          <p:attrName>style.visibility</p:attrName>
                                        </p:attrNameLst>
                                      </p:cBhvr>
                                      <p:to>
                                        <p:strVal val="visible"/>
                                      </p:to>
                                    </p:set>
                                  </p:childTnLst>
                                  <p:subTnLst>
                                    <p:audio>
                                      <p:cMediaNode>
                                        <p:cTn display="0" masterRel="sameClick">
                                          <p:stCondLst>
                                            <p:cond evt="begin" delay="0">
                                              <p:tn val="141"/>
                                            </p:cond>
                                          </p:stCondLst>
                                          <p:endCondLst>
                                            <p:cond evt="onStopAudio" delay="0">
                                              <p:tgtEl>
                                                <p:sldTgt/>
                                              </p:tgtEl>
                                            </p:cond>
                                          </p:endCondLst>
                                        </p:cTn>
                                        <p:tgtEl>
                                          <p:sndTgt r:embed="rId2" name="click.wav"/>
                                        </p:tgtEl>
                                      </p:cMediaNode>
                                    </p:audio>
                                  </p:subTnLst>
                                </p:cTn>
                              </p:par>
                              <p:par>
                                <p:cTn id="143" presetID="1" presetClass="exit" presetSubtype="0" fill="hold" grpId="1" nodeType="withEffect">
                                  <p:stCondLst>
                                    <p:cond delay="30000"/>
                                  </p:stCondLst>
                                  <p:childTnLst>
                                    <p:set>
                                      <p:cBhvr>
                                        <p:cTn id="144" dur="1" fill="hold">
                                          <p:stCondLst>
                                            <p:cond delay="0"/>
                                          </p:stCondLst>
                                        </p:cTn>
                                        <p:tgtEl>
                                          <p:spTgt spid="143"/>
                                        </p:tgtEl>
                                        <p:attrNameLst>
                                          <p:attrName>style.visibility</p:attrName>
                                        </p:attrNameLst>
                                      </p:cBhvr>
                                      <p:to>
                                        <p:strVal val="hidden"/>
                                      </p:to>
                                    </p:set>
                                  </p:childTnLst>
                                  <p:subTnLst>
                                    <p:audio>
                                      <p:cMediaNode>
                                        <p:cTn display="0" masterRel="sameClick">
                                          <p:stCondLst>
                                            <p:cond evt="begin" delay="0">
                                              <p:tn val="143"/>
                                            </p:cond>
                                          </p:stCondLst>
                                          <p:endCondLst>
                                            <p:cond evt="onStopAudio" delay="0">
                                              <p:tgtEl>
                                                <p:sldTgt/>
                                              </p:tgtEl>
                                            </p:cond>
                                          </p:endCondLst>
                                        </p:cTn>
                                        <p:tgtEl>
                                          <p:sndTgt r:embed="rId3" name="laser.wav"/>
                                        </p:tgtEl>
                                      </p:cMediaNode>
                                    </p:audio>
                                  </p:subTnLst>
                                </p:cTn>
                              </p:par>
                              <p:par>
                                <p:cTn id="145" presetID="1" presetClass="entr" presetSubtype="0" fill="hold" grpId="0" nodeType="withEffect">
                                  <p:stCondLst>
                                    <p:cond delay="30000"/>
                                  </p:stCondLst>
                                  <p:childTnLst>
                                    <p:set>
                                      <p:cBhvr>
                                        <p:cTn id="146" dur="1" fill="hold">
                                          <p:stCondLst>
                                            <p:cond delay="0"/>
                                          </p:stCondLst>
                                        </p:cTn>
                                        <p:tgtEl>
                                          <p:spTgt spid="144"/>
                                        </p:tgtEl>
                                        <p:attrNameLst>
                                          <p:attrName>style.visibility</p:attrName>
                                        </p:attrNameLst>
                                      </p:cBhvr>
                                      <p:to>
                                        <p:strVal val="visible"/>
                                      </p:to>
                                    </p:set>
                                  </p:childTnLst>
                                  <p:subTnLst>
                                    <p:audio>
                                      <p:cMediaNode>
                                        <p:cTn display="0" masterRel="sameClick">
                                          <p:stCondLst>
                                            <p:cond evt="begin" delay="0">
                                              <p:tn val="145"/>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seq concurrent="1" nextAc="seek">
              <p:cTn id="147" restart="whenNotActive" fill="hold" evtFilter="cancelBubble" nodeType="interactiveSeq">
                <p:stCondLst>
                  <p:cond evt="onClick" delay="0">
                    <p:tgtEl>
                      <p:spTgt spid="3"/>
                    </p:tgtEl>
                  </p:cond>
                </p:stCondLst>
                <p:endSync evt="end" delay="0">
                  <p:rtn val="all"/>
                </p:endSync>
                <p:childTnLst>
                  <p:par>
                    <p:cTn id="148" fill="hold">
                      <p:stCondLst>
                        <p:cond delay="indefinite"/>
                      </p:stCondLst>
                      <p:childTnLst>
                        <p:par>
                          <p:cTn id="149" fill="hold">
                            <p:stCondLst>
                              <p:cond delay="0"/>
                            </p:stCondLst>
                            <p:childTnLst>
                              <p:par>
                                <p:cTn id="150" presetID="22" presetClass="entr" presetSubtype="2" fill="hold" nodeType="clickEffect">
                                  <p:stCondLst>
                                    <p:cond delay="0"/>
                                  </p:stCondLst>
                                  <p:childTnLst>
                                    <p:set>
                                      <p:cBhvr>
                                        <p:cTn id="151" dur="1" fill="hold">
                                          <p:stCondLst>
                                            <p:cond delay="0"/>
                                          </p:stCondLst>
                                        </p:cTn>
                                        <p:tgtEl>
                                          <p:spTgt spid="10"/>
                                        </p:tgtEl>
                                        <p:attrNameLst>
                                          <p:attrName>style.visibility</p:attrName>
                                        </p:attrNameLst>
                                      </p:cBhvr>
                                      <p:to>
                                        <p:strVal val="visible"/>
                                      </p:to>
                                    </p:set>
                                    <p:animEffect transition="in" filter="wipe(right)">
                                      <p:cBhvr>
                                        <p:cTn id="152" dur="250"/>
                                        <p:tgtEl>
                                          <p:spTgt spid="10"/>
                                        </p:tgtEl>
                                      </p:cBhvr>
                                    </p:animEffect>
                                  </p:childTnLst>
                                  <p:subTnLst>
                                    <p:audio>
                                      <p:cMediaNode vol="100000">
                                        <p:cTn display="0" masterRel="sameClick">
                                          <p:stCondLst>
                                            <p:cond evt="begin" delay="0">
                                              <p:tn val="150"/>
                                            </p:cond>
                                          </p:stCondLst>
                                          <p:endCondLst>
                                            <p:cond evt="onStopAudio" delay="0">
                                              <p:tgtEl>
                                                <p:sldTgt/>
                                              </p:tgtEl>
                                            </p:cond>
                                          </p:endCondLst>
                                        </p:cTn>
                                        <p:tgtEl>
                                          <p:sndTgt r:embed="rId5" name="bomb.wav"/>
                                        </p:tgtEl>
                                      </p:cMediaNode>
                                    </p:audio>
                                  </p:subTnLst>
                                </p:cTn>
                              </p:par>
                            </p:childTnLst>
                          </p:cTn>
                        </p:par>
                      </p:childTnLst>
                    </p:cTn>
                  </p:par>
                </p:childTnLst>
              </p:cTn>
              <p:nextCondLst>
                <p:cond evt="onClick" delay="0">
                  <p:tgtEl>
                    <p:spTgt spid="3"/>
                  </p:tgtEl>
                </p:cond>
              </p:nextCondLst>
            </p:seq>
            <p:seq concurrent="1" nextAc="seek">
              <p:cTn id="153" restart="whenNotActive" fill="hold" evtFilter="cancelBubble" nodeType="interactiveSeq">
                <p:stCondLst>
                  <p:cond evt="onClick" delay="0">
                    <p:tgtEl>
                      <p:spTgt spid="7"/>
                    </p:tgtEl>
                  </p:cond>
                </p:stCondLst>
                <p:endSync evt="end" delay="0">
                  <p:rtn val="all"/>
                </p:endSync>
                <p:childTnLst>
                  <p:par>
                    <p:cTn id="154" fill="hold">
                      <p:stCondLst>
                        <p:cond delay="0"/>
                      </p:stCondLst>
                      <p:childTnLst>
                        <p:par>
                          <p:cTn id="155" fill="hold">
                            <p:stCondLst>
                              <p:cond delay="0"/>
                            </p:stCondLst>
                            <p:childTnLst>
                              <p:par>
                                <p:cTn id="156" presetID="22" presetClass="entr" presetSubtype="2" fill="hold" nodeType="clickEffect">
                                  <p:stCondLst>
                                    <p:cond delay="0"/>
                                  </p:stCondLst>
                                  <p:childTnLst>
                                    <p:set>
                                      <p:cBhvr>
                                        <p:cTn id="157" dur="1" fill="hold">
                                          <p:stCondLst>
                                            <p:cond delay="0"/>
                                          </p:stCondLst>
                                        </p:cTn>
                                        <p:tgtEl>
                                          <p:spTgt spid="31"/>
                                        </p:tgtEl>
                                        <p:attrNameLst>
                                          <p:attrName>style.visibility</p:attrName>
                                        </p:attrNameLst>
                                      </p:cBhvr>
                                      <p:to>
                                        <p:strVal val="visible"/>
                                      </p:to>
                                    </p:set>
                                    <p:animEffect transition="in" filter="wipe(right)">
                                      <p:cBhvr>
                                        <p:cTn id="158" dur="250"/>
                                        <p:tgtEl>
                                          <p:spTgt spid="31"/>
                                        </p:tgtEl>
                                      </p:cBhvr>
                                    </p:animEffect>
                                  </p:childTnLst>
                                  <p:subTnLst>
                                    <p:audio>
                                      <p:cMediaNode vol="100000">
                                        <p:cTn display="0" masterRel="sameClick">
                                          <p:stCondLst>
                                            <p:cond evt="begin" delay="0">
                                              <p:tn val="156"/>
                                            </p:cond>
                                          </p:stCondLst>
                                          <p:endCondLst>
                                            <p:cond evt="onStopAudio" delay="0">
                                              <p:tgtEl>
                                                <p:sldTgt/>
                                              </p:tgtEl>
                                            </p:cond>
                                          </p:endCondLst>
                                        </p:cTn>
                                        <p:tgtEl>
                                          <p:sndTgt r:embed="rId6" name="chimes.wav"/>
                                        </p:tgtEl>
                                      </p:cMediaNode>
                                    </p:audio>
                                  </p:subTnLst>
                                </p:cTn>
                              </p:par>
                            </p:childTnLst>
                          </p:cTn>
                        </p:par>
                        <p:par>
                          <p:cTn id="159" fill="hold">
                            <p:stCondLst>
                              <p:cond delay="250"/>
                            </p:stCondLst>
                            <p:childTnLst>
                              <p:par>
                                <p:cTn id="160" presetID="22" presetClass="entr" presetSubtype="1" fill="hold" grpId="0" nodeType="afterEffect">
                                  <p:stCondLst>
                                    <p:cond delay="0"/>
                                  </p:stCondLst>
                                  <p:childTnLst>
                                    <p:set>
                                      <p:cBhvr>
                                        <p:cTn id="161" dur="1" fill="hold">
                                          <p:stCondLst>
                                            <p:cond delay="0"/>
                                          </p:stCondLst>
                                        </p:cTn>
                                        <p:tgtEl>
                                          <p:spTgt spid="21"/>
                                        </p:tgtEl>
                                        <p:attrNameLst>
                                          <p:attrName>style.visibility</p:attrName>
                                        </p:attrNameLst>
                                      </p:cBhvr>
                                      <p:to>
                                        <p:strVal val="visible"/>
                                      </p:to>
                                    </p:set>
                                    <p:animEffect transition="in" filter="wipe(up)">
                                      <p:cBhvr>
                                        <p:cTn id="162" dur="250"/>
                                        <p:tgtEl>
                                          <p:spTgt spid="21"/>
                                        </p:tgtEl>
                                      </p:cBhvr>
                                    </p:animEffect>
                                  </p:childTnLst>
                                  <p:subTnLst>
                                    <p:audio>
                                      <p:cMediaNode vol="70000">
                                        <p:cTn display="0" masterRel="sameClick">
                                          <p:stCondLst>
                                            <p:cond evt="begin" delay="0">
                                              <p:tn val="160"/>
                                            </p:cond>
                                          </p:stCondLst>
                                          <p:endCondLst>
                                            <p:cond evt="onStopAudio" delay="0">
                                              <p:tgtEl>
                                                <p:sldTgt/>
                                              </p:tgtEl>
                                            </p:cond>
                                          </p:endCondLst>
                                        </p:cTn>
                                        <p:tgtEl>
                                          <p:sndTgt r:embed="rId6" name="chimes.wav"/>
                                        </p:tgtEl>
                                      </p:cMediaNode>
                                    </p:audio>
                                  </p:subTnLst>
                                </p:cTn>
                              </p:par>
                            </p:childTnLst>
                          </p:cTn>
                        </p:par>
                      </p:childTnLst>
                    </p:cTn>
                  </p:par>
                </p:childTnLst>
              </p:cTn>
              <p:nextCondLst>
                <p:cond evt="onClick" delay="0">
                  <p:tgtEl>
                    <p:spTgt spid="7"/>
                  </p:tgtEl>
                </p:cond>
              </p:nextCondLst>
            </p:seq>
            <p:seq concurrent="1" nextAc="seek">
              <p:cTn id="163" restart="whenNotActive" fill="hold" evtFilter="cancelBubble" nodeType="interactiveSeq">
                <p:stCondLst>
                  <p:cond evt="onClick" delay="0">
                    <p:tgtEl>
                      <p:spTgt spid="4"/>
                    </p:tgtEl>
                  </p:cond>
                </p:stCondLst>
                <p:endSync evt="end" delay="0">
                  <p:rtn val="all"/>
                </p:endSync>
                <p:childTnLst>
                  <p:par>
                    <p:cTn id="164" fill="hold">
                      <p:stCondLst>
                        <p:cond delay="indefinite"/>
                      </p:stCondLst>
                      <p:childTnLst>
                        <p:par>
                          <p:cTn id="165" fill="hold">
                            <p:stCondLst>
                              <p:cond delay="0"/>
                            </p:stCondLst>
                            <p:childTnLst>
                              <p:par>
                                <p:cTn id="166" presetID="22" presetClass="entr" presetSubtype="2" fill="hold" nodeType="clickEffect">
                                  <p:stCondLst>
                                    <p:cond delay="0"/>
                                  </p:stCondLst>
                                  <p:childTnLst>
                                    <p:set>
                                      <p:cBhvr>
                                        <p:cTn id="167" dur="1" fill="hold">
                                          <p:stCondLst>
                                            <p:cond delay="0"/>
                                          </p:stCondLst>
                                        </p:cTn>
                                        <p:tgtEl>
                                          <p:spTgt spid="12"/>
                                        </p:tgtEl>
                                        <p:attrNameLst>
                                          <p:attrName>style.visibility</p:attrName>
                                        </p:attrNameLst>
                                      </p:cBhvr>
                                      <p:to>
                                        <p:strVal val="visible"/>
                                      </p:to>
                                    </p:set>
                                    <p:animEffect transition="in" filter="wipe(right)">
                                      <p:cBhvr>
                                        <p:cTn id="168" dur="250"/>
                                        <p:tgtEl>
                                          <p:spTgt spid="12"/>
                                        </p:tgtEl>
                                      </p:cBhvr>
                                    </p:animEffect>
                                  </p:childTnLst>
                                  <p:subTnLst>
                                    <p:audio>
                                      <p:cMediaNode vol="100000">
                                        <p:cTn display="0" masterRel="sameClick">
                                          <p:stCondLst>
                                            <p:cond evt="begin" delay="0">
                                              <p:tn val="166"/>
                                            </p:cond>
                                          </p:stCondLst>
                                          <p:endCondLst>
                                            <p:cond evt="onStopAudio" delay="0">
                                              <p:tgtEl>
                                                <p:sldTgt/>
                                              </p:tgtEl>
                                            </p:cond>
                                          </p:endCondLst>
                                        </p:cTn>
                                        <p:tgtEl>
                                          <p:sndTgt r:embed="rId5" name="bomb.wav"/>
                                        </p:tgtEl>
                                      </p:cMediaNode>
                                    </p:audio>
                                  </p:subTnLst>
                                </p:cTn>
                              </p:par>
                            </p:childTnLst>
                          </p:cTn>
                        </p:par>
                      </p:childTnLst>
                    </p:cTn>
                  </p:par>
                </p:childTnLst>
              </p:cTn>
              <p:nextCondLst>
                <p:cond evt="onClick" delay="0">
                  <p:tgtEl>
                    <p:spTgt spid="4"/>
                  </p:tgtEl>
                </p:cond>
              </p:nextCondLst>
            </p:seq>
            <p:seq concurrent="1" nextAc="seek">
              <p:cTn id="169" restart="whenNotActive" fill="hold" evtFilter="cancelBubble" nodeType="interactiveSeq">
                <p:stCondLst>
                  <p:cond evt="onClick" delay="0">
                    <p:tgtEl>
                      <p:spTgt spid="66"/>
                    </p:tgtEl>
                  </p:cond>
                </p:stCondLst>
                <p:endSync evt="end" delay="0">
                  <p:rtn val="all"/>
                </p:endSync>
                <p:childTnLst>
                  <p:par>
                    <p:cTn id="170" fill="hold">
                      <p:stCondLst>
                        <p:cond delay="0"/>
                      </p:stCondLst>
                      <p:childTnLst>
                        <p:par>
                          <p:cTn id="171" fill="hold">
                            <p:stCondLst>
                              <p:cond delay="0"/>
                            </p:stCondLst>
                            <p:childTnLst>
                              <p:par>
                                <p:cTn id="172" presetID="22" presetClass="entr" presetSubtype="2" fill="hold" nodeType="clickEffect">
                                  <p:stCondLst>
                                    <p:cond delay="0"/>
                                  </p:stCondLst>
                                  <p:childTnLst>
                                    <p:set>
                                      <p:cBhvr>
                                        <p:cTn id="173" dur="1" fill="hold">
                                          <p:stCondLst>
                                            <p:cond delay="0"/>
                                          </p:stCondLst>
                                        </p:cTn>
                                        <p:tgtEl>
                                          <p:spTgt spid="80"/>
                                        </p:tgtEl>
                                        <p:attrNameLst>
                                          <p:attrName>style.visibility</p:attrName>
                                        </p:attrNameLst>
                                      </p:cBhvr>
                                      <p:to>
                                        <p:strVal val="visible"/>
                                      </p:to>
                                    </p:set>
                                    <p:animEffect transition="in" filter="wipe(right)">
                                      <p:cBhvr>
                                        <p:cTn id="174" dur="250"/>
                                        <p:tgtEl>
                                          <p:spTgt spid="80"/>
                                        </p:tgtEl>
                                      </p:cBhvr>
                                    </p:animEffect>
                                  </p:childTnLst>
                                  <p:subTnLst>
                                    <p:audio>
                                      <p:cMediaNode vol="100000">
                                        <p:cTn display="0" masterRel="sameClick">
                                          <p:stCondLst>
                                            <p:cond evt="begin" delay="0">
                                              <p:tn val="172"/>
                                            </p:cond>
                                          </p:stCondLst>
                                          <p:endCondLst>
                                            <p:cond evt="onStopAudio" delay="0">
                                              <p:tgtEl>
                                                <p:sldTgt/>
                                              </p:tgtEl>
                                            </p:cond>
                                          </p:endCondLst>
                                        </p:cTn>
                                        <p:tgtEl>
                                          <p:sndTgt r:embed="rId5" name="bomb.wav"/>
                                        </p:tgtEl>
                                      </p:cMediaNode>
                                    </p:audio>
                                  </p:subTnLst>
                                </p:cTn>
                              </p:par>
                            </p:childTnLst>
                          </p:cTn>
                        </p:par>
                      </p:childTnLst>
                    </p:cTn>
                  </p:par>
                </p:childTnLst>
              </p:cTn>
              <p:nextCondLst>
                <p:cond evt="onClick" delay="0">
                  <p:tgtEl>
                    <p:spTgt spid="66"/>
                  </p:tgtEl>
                </p:cond>
              </p:nextCondLst>
            </p:seq>
          </p:childTnLst>
        </p:cTn>
      </p:par>
    </p:tnLst>
    <p:bldLst>
      <p:bldP spid="29" grpId="0" animBg="1"/>
      <p:bldP spid="21" grpId="0" animBg="1"/>
      <p:bldP spid="75" grpId="0"/>
      <p:bldP spid="76" grpId="0"/>
      <p:bldP spid="76" grpId="1"/>
      <p:bldP spid="77" grpId="0"/>
      <p:bldP spid="77" grpId="1"/>
      <p:bldP spid="78" grpId="0"/>
      <p:bldP spid="78"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5" grpId="1"/>
      <p:bldP spid="126" grpId="0"/>
      <p:bldP spid="126" grpId="1"/>
      <p:bldP spid="127" grpId="0"/>
      <p:bldP spid="127" grpId="1"/>
      <p:bldP spid="128" grpId="0"/>
      <p:bldP spid="128" grpId="1"/>
      <p:bldP spid="129" grpId="0"/>
      <p:bldP spid="129" grpId="1"/>
      <p:bldP spid="130" grpId="0"/>
      <p:bldP spid="130" grpId="1"/>
      <p:bldP spid="131" grpId="0"/>
      <p:bldP spid="131" grpId="1"/>
      <p:bldP spid="132" grpId="0"/>
      <p:bldP spid="132" grpId="1"/>
      <p:bldP spid="133" grpId="0"/>
      <p:bldP spid="133" grpId="1"/>
      <p:bldP spid="134" grpId="0"/>
      <p:bldP spid="134" grpId="1"/>
      <p:bldP spid="135" grpId="0"/>
      <p:bldP spid="135" grpId="1"/>
      <p:bldP spid="136" grpId="0"/>
      <p:bldP spid="136" grpId="1"/>
      <p:bldP spid="137" grpId="0"/>
      <p:bldP spid="137" grpId="1"/>
      <p:bldP spid="138" grpId="0"/>
      <p:bldP spid="138" grpId="1"/>
      <p:bldP spid="139" grpId="0"/>
      <p:bldP spid="139" grpId="1"/>
      <p:bldP spid="140" grpId="0"/>
      <p:bldP spid="140" grpId="1"/>
      <p:bldP spid="141" grpId="0"/>
      <p:bldP spid="141" grpId="1"/>
      <p:bldP spid="142" grpId="0"/>
      <p:bldP spid="142" grpId="1"/>
      <p:bldP spid="143" grpId="0"/>
      <p:bldP spid="143" grpId="1"/>
      <p:bldP spid="14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btn 3"/>
          <p:cNvGrpSpPr/>
          <p:nvPr/>
        </p:nvGrpSpPr>
        <p:grpSpPr>
          <a:xfrm>
            <a:off x="625476" y="5079113"/>
            <a:ext cx="10945422" cy="787401"/>
            <a:chOff x="6280150" y="2247899"/>
            <a:chExt cx="5283200" cy="787401"/>
          </a:xfrm>
        </p:grpSpPr>
        <p:sp>
          <p:nvSpPr>
            <p:cNvPr id="63" name="bg 5"/>
            <p:cNvSpPr/>
            <p:nvPr/>
          </p:nvSpPr>
          <p:spPr>
            <a:xfrm>
              <a:off x="6280150" y="2247899"/>
              <a:ext cx="5283200" cy="787400"/>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rtlCol="0" anchor="ctr"/>
            <a:lstStyle/>
            <a:p>
              <a:r>
                <a:rPr lang="vi-VN" sz="2800">
                  <a:solidFill>
                    <a:schemeClr val="bg2"/>
                  </a:solidFill>
                  <a:latin typeface="Tahoma" panose="020B0604030504040204" pitchFamily="34" charset="0"/>
                  <a:ea typeface="Open Sans Light" panose="020B0306030504020204" pitchFamily="34" charset="0"/>
                  <a:cs typeface="Tahoma" panose="020B0604030504040204" pitchFamily="34" charset="0"/>
                </a:rPr>
                <a:t>Kinh Thánh không nói rõ</a:t>
              </a:r>
              <a:endParaRPr lang="en-US" sz="2800" dirty="0">
                <a:solidFill>
                  <a:schemeClr val="bg2"/>
                </a:solidFill>
                <a:latin typeface="Tahoma" panose="020B0604030504040204" pitchFamily="34" charset="0"/>
                <a:ea typeface="Open Sans Light" panose="020B0306030504020204" pitchFamily="34" charset="0"/>
                <a:cs typeface="Tahoma" panose="020B0604030504040204" pitchFamily="34" charset="0"/>
              </a:endParaRPr>
            </a:p>
          </p:txBody>
        </p:sp>
        <p:sp>
          <p:nvSpPr>
            <p:cNvPr id="23" name="C"/>
            <p:cNvSpPr/>
            <p:nvPr/>
          </p:nvSpPr>
          <p:spPr>
            <a:xfrm rot="5400000">
              <a:off x="6020720" y="2507330"/>
              <a:ext cx="787400" cy="268539"/>
            </a:xfrm>
            <a:prstGeom prst="round2SameRect">
              <a:avLst>
                <a:gd name="adj1" fmla="val 0"/>
                <a:gd name="adj2" fmla="val 12467"/>
              </a:avLst>
            </a:prstGeom>
            <a:solidFill>
              <a:srgbClr val="0195A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5400" b="1">
                  <a:latin typeface="Tahoma" panose="020B0604030504040204" pitchFamily="34" charset="0"/>
                  <a:ea typeface="Open Sans Extrabold" panose="020B0906030804020204" pitchFamily="34" charset="0"/>
                  <a:cs typeface="Tahoma" panose="020B0604030504040204" pitchFamily="34" charset="0"/>
                </a:rPr>
                <a:t>D</a:t>
              </a:r>
              <a:endParaRPr lang="en-US" sz="5400" b="1" dirty="0">
                <a:latin typeface="Tahoma" panose="020B0604030504040204" pitchFamily="34" charset="0"/>
                <a:ea typeface="Open Sans Extrabold" panose="020B0906030804020204" pitchFamily="34" charset="0"/>
                <a:cs typeface="Tahoma" panose="020B0604030504040204" pitchFamily="34" charset="0"/>
              </a:endParaRPr>
            </a:p>
          </p:txBody>
        </p:sp>
      </p:grpSp>
      <p:grpSp>
        <p:nvGrpSpPr>
          <p:cNvPr id="31" name="Đáp án C"/>
          <p:cNvGrpSpPr/>
          <p:nvPr/>
        </p:nvGrpSpPr>
        <p:grpSpPr>
          <a:xfrm>
            <a:off x="11209931" y="5079110"/>
            <a:ext cx="361946" cy="787400"/>
            <a:chOff x="5549904" y="2946400"/>
            <a:chExt cx="361946" cy="787400"/>
          </a:xfrm>
        </p:grpSpPr>
        <p:sp>
          <p:nvSpPr>
            <p:cNvPr id="34" name="V 2"/>
            <p:cNvSpPr/>
            <p:nvPr/>
          </p:nvSpPr>
          <p:spPr>
            <a:xfrm rot="5400000" flipV="1">
              <a:off x="5337177" y="3159127"/>
              <a:ext cx="787400" cy="361946"/>
            </a:xfrm>
            <a:prstGeom prst="round2SameRect">
              <a:avLst>
                <a:gd name="adj1" fmla="val 0"/>
                <a:gd name="adj2" fmla="val 12467"/>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 rtlCol="0" anchor="ctr"/>
            <a:lstStyle/>
            <a:p>
              <a:pPr algn="ctr"/>
              <a:endParaRPr lang="en-US" sz="1600"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08947" y="3218170"/>
              <a:ext cx="243861" cy="243861"/>
            </a:xfrm>
            <a:prstGeom prst="rect">
              <a:avLst/>
            </a:prstGeom>
          </p:spPr>
        </p:pic>
      </p:grpSp>
      <p:grpSp>
        <p:nvGrpSpPr>
          <p:cNvPr id="66" name="btn 4">
            <a:extLst>
              <a:ext uri="{FF2B5EF4-FFF2-40B4-BE49-F238E27FC236}">
                <a16:creationId xmlns:a16="http://schemas.microsoft.com/office/drawing/2014/main" id="{DCCBE314-0065-4726-B40A-B2120588DB29}"/>
              </a:ext>
            </a:extLst>
          </p:cNvPr>
          <p:cNvGrpSpPr/>
          <p:nvPr/>
        </p:nvGrpSpPr>
        <p:grpSpPr>
          <a:xfrm>
            <a:off x="625476" y="4032564"/>
            <a:ext cx="10945422" cy="787401"/>
            <a:chOff x="6280150" y="3289300"/>
            <a:chExt cx="5283200" cy="787401"/>
          </a:xfrm>
        </p:grpSpPr>
        <p:sp>
          <p:nvSpPr>
            <p:cNvPr id="67" name="bg 6">
              <a:extLst>
                <a:ext uri="{FF2B5EF4-FFF2-40B4-BE49-F238E27FC236}">
                  <a16:creationId xmlns:a16="http://schemas.microsoft.com/office/drawing/2014/main" id="{C5E758E4-D8A6-4046-AEB6-83F24D2B6EFD}"/>
                </a:ext>
              </a:extLst>
            </p:cNvPr>
            <p:cNvSpPr/>
            <p:nvPr/>
          </p:nvSpPr>
          <p:spPr>
            <a:xfrm>
              <a:off x="6280150" y="3289300"/>
              <a:ext cx="5283200" cy="787400"/>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rtlCol="0" anchor="ctr"/>
            <a:lstStyle/>
            <a:p>
              <a:r>
                <a:rPr lang="vi-VN" sz="2800">
                  <a:solidFill>
                    <a:schemeClr val="bg2"/>
                  </a:solidFill>
                  <a:latin typeface="Tahoma" panose="020B0604030504040204" pitchFamily="34" charset="0"/>
                  <a:ea typeface="Open Sans Light" panose="020B0306030504020204" pitchFamily="34" charset="0"/>
                  <a:cs typeface="Tahoma" panose="020B0604030504040204" pitchFamily="34" charset="0"/>
                </a:rPr>
                <a:t>15/12</a:t>
              </a:r>
              <a:endParaRPr lang="en-US" sz="2800" dirty="0">
                <a:solidFill>
                  <a:schemeClr val="bg2"/>
                </a:solidFill>
                <a:latin typeface="Tahoma" panose="020B0604030504040204" pitchFamily="34" charset="0"/>
                <a:ea typeface="Open Sans Light" panose="020B0306030504020204" pitchFamily="34" charset="0"/>
                <a:cs typeface="Tahoma" panose="020B0604030504040204" pitchFamily="34" charset="0"/>
              </a:endParaRPr>
            </a:p>
          </p:txBody>
        </p:sp>
        <p:sp>
          <p:nvSpPr>
            <p:cNvPr id="79" name="D">
              <a:extLst>
                <a:ext uri="{FF2B5EF4-FFF2-40B4-BE49-F238E27FC236}">
                  <a16:creationId xmlns:a16="http://schemas.microsoft.com/office/drawing/2014/main" id="{70EC1437-53FC-4FBF-A3E8-F2CA4CF8FA68}"/>
                </a:ext>
              </a:extLst>
            </p:cNvPr>
            <p:cNvSpPr/>
            <p:nvPr/>
          </p:nvSpPr>
          <p:spPr>
            <a:xfrm rot="5400000">
              <a:off x="6020720" y="3548731"/>
              <a:ext cx="787400" cy="268539"/>
            </a:xfrm>
            <a:prstGeom prst="round2SameRect">
              <a:avLst>
                <a:gd name="adj1" fmla="val 0"/>
                <a:gd name="adj2" fmla="val 12467"/>
              </a:avLst>
            </a:prstGeom>
            <a:solidFill>
              <a:srgbClr val="0195A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5400" b="1">
                  <a:latin typeface="Tahoma" panose="020B0604030504040204" pitchFamily="34" charset="0"/>
                  <a:ea typeface="Open Sans Extrabold" panose="020B0906030804020204" pitchFamily="34" charset="0"/>
                  <a:cs typeface="Tahoma" panose="020B0604030504040204" pitchFamily="34" charset="0"/>
                </a:rPr>
                <a:t>C</a:t>
              </a:r>
              <a:endParaRPr lang="en-US" sz="5400" b="1" dirty="0">
                <a:latin typeface="Tahoma" panose="020B0604030504040204" pitchFamily="34" charset="0"/>
                <a:ea typeface="Open Sans Extrabold" panose="020B0906030804020204" pitchFamily="34" charset="0"/>
                <a:cs typeface="Tahoma" panose="020B0604030504040204" pitchFamily="34" charset="0"/>
              </a:endParaRPr>
            </a:p>
          </p:txBody>
        </p:sp>
      </p:grpSp>
      <p:grpSp>
        <p:nvGrpSpPr>
          <p:cNvPr id="80" name="Đáp án D">
            <a:extLst>
              <a:ext uri="{FF2B5EF4-FFF2-40B4-BE49-F238E27FC236}">
                <a16:creationId xmlns:a16="http://schemas.microsoft.com/office/drawing/2014/main" id="{36527A04-D654-4092-A404-2EA9D1A28198}"/>
              </a:ext>
            </a:extLst>
          </p:cNvPr>
          <p:cNvGrpSpPr/>
          <p:nvPr/>
        </p:nvGrpSpPr>
        <p:grpSpPr>
          <a:xfrm>
            <a:off x="11205778" y="4032564"/>
            <a:ext cx="361946" cy="787400"/>
            <a:chOff x="11201404" y="2946400"/>
            <a:chExt cx="361946" cy="787400"/>
          </a:xfrm>
        </p:grpSpPr>
        <p:sp>
          <p:nvSpPr>
            <p:cNvPr id="81" name="V 6">
              <a:extLst>
                <a:ext uri="{FF2B5EF4-FFF2-40B4-BE49-F238E27FC236}">
                  <a16:creationId xmlns:a16="http://schemas.microsoft.com/office/drawing/2014/main" id="{2BF90F1E-CC9A-499E-8CB1-C552D3CE275C}"/>
                </a:ext>
              </a:extLst>
            </p:cNvPr>
            <p:cNvSpPr/>
            <p:nvPr/>
          </p:nvSpPr>
          <p:spPr>
            <a:xfrm rot="5400000" flipV="1">
              <a:off x="10988677" y="3159127"/>
              <a:ext cx="787400" cy="361946"/>
            </a:xfrm>
            <a:prstGeom prst="round2SameRect">
              <a:avLst>
                <a:gd name="adj1" fmla="val 0"/>
                <a:gd name="adj2" fmla="val 12467"/>
              </a:avLst>
            </a:prstGeom>
            <a:solidFill>
              <a:srgbClr val="FD3D3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sz="1600"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pic>
          <p:nvPicPr>
            <p:cNvPr id="82" name="Picture 81">
              <a:extLst>
                <a:ext uri="{FF2B5EF4-FFF2-40B4-BE49-F238E27FC236}">
                  <a16:creationId xmlns:a16="http://schemas.microsoft.com/office/drawing/2014/main" id="{A139E67E-7769-4F32-937E-817DAD0E063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86895" y="3244618"/>
              <a:ext cx="190963" cy="190963"/>
            </a:xfrm>
            <a:prstGeom prst="rect">
              <a:avLst/>
            </a:prstGeom>
          </p:spPr>
        </p:pic>
      </p:grpSp>
      <p:sp>
        <p:nvSpPr>
          <p:cNvPr id="29" name="bg title"/>
          <p:cNvSpPr/>
          <p:nvPr/>
        </p:nvSpPr>
        <p:spPr>
          <a:xfrm>
            <a:off x="0" y="0"/>
            <a:ext cx="12192000" cy="1473200"/>
          </a:xfrm>
          <a:prstGeom prst="rect">
            <a:avLst/>
          </a:prstGeom>
          <a:solidFill>
            <a:srgbClr val="0195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a:latin typeface="Tahoma" panose="020B0604030504040204" pitchFamily="34" charset="0"/>
                <a:cs typeface="Tahoma" panose="020B0604030504040204" pitchFamily="34" charset="0"/>
              </a:rPr>
              <a:t>6. Đức Chúa Jesus được sinh ra vào ngày?</a:t>
            </a:r>
            <a:endParaRPr lang="en-US" sz="3600" dirty="0">
              <a:latin typeface="Tahoma" panose="020B0604030504040204" pitchFamily="34" charset="0"/>
              <a:ea typeface="Open Sans Light" panose="020B0306030504020204" pitchFamily="34" charset="0"/>
              <a:cs typeface="Tahoma" panose="020B0604030504040204" pitchFamily="34" charset="0"/>
            </a:endParaRPr>
          </a:p>
        </p:txBody>
      </p:sp>
      <p:grpSp>
        <p:nvGrpSpPr>
          <p:cNvPr id="3" name="btn 1"/>
          <p:cNvGrpSpPr/>
          <p:nvPr/>
        </p:nvGrpSpPr>
        <p:grpSpPr>
          <a:xfrm>
            <a:off x="628650" y="1904997"/>
            <a:ext cx="10945422" cy="787401"/>
            <a:chOff x="628650" y="2247897"/>
            <a:chExt cx="5283200" cy="787401"/>
          </a:xfrm>
        </p:grpSpPr>
        <p:sp>
          <p:nvSpPr>
            <p:cNvPr id="2" name="bg 1"/>
            <p:cNvSpPr/>
            <p:nvPr/>
          </p:nvSpPr>
          <p:spPr>
            <a:xfrm>
              <a:off x="628650" y="2247897"/>
              <a:ext cx="5283200" cy="787400"/>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rtlCol="0" anchor="ctr"/>
            <a:lstStyle/>
            <a:p>
              <a:r>
                <a:rPr lang="en-US" sz="2800">
                  <a:solidFill>
                    <a:schemeClr val="bg2"/>
                  </a:solidFill>
                  <a:latin typeface="Tahoma" panose="020B0604030504040204" pitchFamily="34" charset="0"/>
                  <a:ea typeface="Open Sans Light" panose="020B0306030504020204" pitchFamily="34" charset="0"/>
                  <a:cs typeface="Tahoma" panose="020B0604030504040204" pitchFamily="34" charset="0"/>
                </a:rPr>
                <a:t>25/12</a:t>
              </a:r>
              <a:endParaRPr lang="en-US" sz="2800" dirty="0">
                <a:solidFill>
                  <a:schemeClr val="bg2"/>
                </a:solidFill>
                <a:latin typeface="Tahoma" panose="020B0604030504040204" pitchFamily="34" charset="0"/>
                <a:ea typeface="Open Sans Light" panose="020B0306030504020204" pitchFamily="34" charset="0"/>
                <a:cs typeface="Tahoma" panose="020B0604030504040204" pitchFamily="34" charset="0"/>
              </a:endParaRPr>
            </a:p>
          </p:txBody>
        </p:sp>
        <p:sp>
          <p:nvSpPr>
            <p:cNvPr id="19" name="A"/>
            <p:cNvSpPr/>
            <p:nvPr/>
          </p:nvSpPr>
          <p:spPr>
            <a:xfrm rot="5400000">
              <a:off x="368454" y="2508095"/>
              <a:ext cx="787400" cy="267006"/>
            </a:xfrm>
            <a:prstGeom prst="round2SameRect">
              <a:avLst>
                <a:gd name="adj1" fmla="val 0"/>
                <a:gd name="adj2" fmla="val 12467"/>
              </a:avLst>
            </a:prstGeom>
            <a:solidFill>
              <a:srgbClr val="0195A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5400" b="1" dirty="0">
                  <a:latin typeface="Tahoma" panose="020B0604030504040204" pitchFamily="34" charset="0"/>
                  <a:ea typeface="Open Sans Extrabold" panose="020B0906030804020204" pitchFamily="34" charset="0"/>
                  <a:cs typeface="Tahoma" panose="020B0604030504040204" pitchFamily="34" charset="0"/>
                </a:rPr>
                <a:t>A</a:t>
              </a:r>
            </a:p>
          </p:txBody>
        </p:sp>
      </p:grpSp>
      <p:grpSp>
        <p:nvGrpSpPr>
          <p:cNvPr id="4" name="btn 2"/>
          <p:cNvGrpSpPr/>
          <p:nvPr/>
        </p:nvGrpSpPr>
        <p:grpSpPr>
          <a:xfrm>
            <a:off x="628650" y="2946400"/>
            <a:ext cx="10945422" cy="787401"/>
            <a:chOff x="628650" y="3289300"/>
            <a:chExt cx="5283200" cy="787401"/>
          </a:xfrm>
        </p:grpSpPr>
        <p:sp>
          <p:nvSpPr>
            <p:cNvPr id="49" name="bg 2"/>
            <p:cNvSpPr/>
            <p:nvPr/>
          </p:nvSpPr>
          <p:spPr>
            <a:xfrm>
              <a:off x="628650" y="3289300"/>
              <a:ext cx="5283200" cy="787400"/>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rtlCol="0" anchor="ctr"/>
            <a:lstStyle/>
            <a:p>
              <a:r>
                <a:rPr lang="en-US" sz="2800">
                  <a:solidFill>
                    <a:schemeClr val="bg2"/>
                  </a:solidFill>
                  <a:latin typeface="Tahoma" panose="020B0604030504040204" pitchFamily="34" charset="0"/>
                  <a:ea typeface="Open Sans Light" panose="020B0306030504020204" pitchFamily="34" charset="0"/>
                  <a:cs typeface="Tahoma" panose="020B0604030504040204" pitchFamily="34" charset="0"/>
                </a:rPr>
                <a:t>24/12</a:t>
              </a:r>
              <a:endParaRPr lang="en-US" sz="2800" dirty="0">
                <a:solidFill>
                  <a:schemeClr val="bg2"/>
                </a:solidFill>
                <a:latin typeface="Tahoma" panose="020B0604030504040204" pitchFamily="34" charset="0"/>
                <a:ea typeface="Open Sans Light" panose="020B0306030504020204" pitchFamily="34" charset="0"/>
                <a:cs typeface="Tahoma" panose="020B0604030504040204" pitchFamily="34" charset="0"/>
              </a:endParaRPr>
            </a:p>
          </p:txBody>
        </p:sp>
        <p:sp>
          <p:nvSpPr>
            <p:cNvPr id="20" name="B"/>
            <p:cNvSpPr/>
            <p:nvPr/>
          </p:nvSpPr>
          <p:spPr>
            <a:xfrm rot="5400000">
              <a:off x="368454" y="3549497"/>
              <a:ext cx="787400" cy="267007"/>
            </a:xfrm>
            <a:prstGeom prst="round2SameRect">
              <a:avLst>
                <a:gd name="adj1" fmla="val 0"/>
                <a:gd name="adj2" fmla="val 12467"/>
              </a:avLst>
            </a:prstGeom>
            <a:solidFill>
              <a:srgbClr val="0195A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5400" b="1" dirty="0">
                  <a:latin typeface="Tahoma" panose="020B0604030504040204" pitchFamily="34" charset="0"/>
                  <a:ea typeface="Open Sans Extrabold" panose="020B0906030804020204" pitchFamily="34" charset="0"/>
                  <a:cs typeface="Tahoma" panose="020B0604030504040204" pitchFamily="34" charset="0"/>
                </a:rPr>
                <a:t>B</a:t>
              </a:r>
            </a:p>
          </p:txBody>
        </p:sp>
      </p:grpSp>
      <p:sp>
        <p:nvSpPr>
          <p:cNvPr id="21" name="Notification"/>
          <p:cNvSpPr/>
          <p:nvPr/>
        </p:nvSpPr>
        <p:spPr>
          <a:xfrm>
            <a:off x="3575050" y="3227364"/>
            <a:ext cx="5041900" cy="129899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Tahoma" panose="020B0604030504040204" pitchFamily="34" charset="0"/>
                <a:ea typeface="Open Sans Light" panose="020B0306030504020204" pitchFamily="34" charset="0"/>
                <a:cs typeface="Tahoma" panose="020B0604030504040204" pitchFamily="34" charset="0"/>
              </a:rPr>
              <a:t>CHÍNH XÁC</a:t>
            </a:r>
          </a:p>
        </p:txBody>
      </p:sp>
      <p:grpSp>
        <p:nvGrpSpPr>
          <p:cNvPr id="10" name="Đáp án A"/>
          <p:cNvGrpSpPr/>
          <p:nvPr/>
        </p:nvGrpSpPr>
        <p:grpSpPr>
          <a:xfrm>
            <a:off x="11208952" y="1904997"/>
            <a:ext cx="361946" cy="787400"/>
            <a:chOff x="5549904" y="1904997"/>
            <a:chExt cx="361946" cy="787400"/>
          </a:xfrm>
        </p:grpSpPr>
        <p:sp>
          <p:nvSpPr>
            <p:cNvPr id="27" name="V 1"/>
            <p:cNvSpPr/>
            <p:nvPr/>
          </p:nvSpPr>
          <p:spPr>
            <a:xfrm rot="5400000" flipV="1">
              <a:off x="5337177" y="2117724"/>
              <a:ext cx="787400" cy="361946"/>
            </a:xfrm>
            <a:prstGeom prst="round2SameRect">
              <a:avLst>
                <a:gd name="adj1" fmla="val 0"/>
                <a:gd name="adj2" fmla="val 12467"/>
              </a:avLst>
            </a:prstGeom>
            <a:solidFill>
              <a:srgbClr val="FD3D3D"/>
            </a:solidFill>
            <a:ln>
              <a:noFill/>
            </a:ln>
          </p:spPr>
          <p:style>
            <a:lnRef idx="0">
              <a:scrgbClr r="0" g="0" b="0"/>
            </a:lnRef>
            <a:fillRef idx="0">
              <a:scrgbClr r="0" g="0" b="0"/>
            </a:fillRef>
            <a:effectRef idx="0">
              <a:scrgbClr r="0" g="0" b="0"/>
            </a:effectRef>
            <a:fontRef idx="minor">
              <a:schemeClr val="lt1"/>
            </a:fontRef>
          </p:style>
          <p:txBody>
            <a:bodyPr vert="vert" rtlCol="0" anchor="ctr"/>
            <a:lstStyle/>
            <a:p>
              <a:pPr algn="ctr"/>
              <a:endParaRPr lang="en-US" sz="1600"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35396" y="2203215"/>
              <a:ext cx="190963" cy="190963"/>
            </a:xfrm>
            <a:prstGeom prst="rect">
              <a:avLst/>
            </a:prstGeom>
          </p:spPr>
        </p:pic>
      </p:grpSp>
      <p:grpSp>
        <p:nvGrpSpPr>
          <p:cNvPr id="12" name="Đáp án B"/>
          <p:cNvGrpSpPr/>
          <p:nvPr/>
        </p:nvGrpSpPr>
        <p:grpSpPr>
          <a:xfrm>
            <a:off x="11205778" y="2947020"/>
            <a:ext cx="361946" cy="787400"/>
            <a:chOff x="11201404" y="1905000"/>
            <a:chExt cx="361946" cy="787400"/>
          </a:xfrm>
        </p:grpSpPr>
        <p:sp>
          <p:nvSpPr>
            <p:cNvPr id="32" name="V 5"/>
            <p:cNvSpPr/>
            <p:nvPr/>
          </p:nvSpPr>
          <p:spPr>
            <a:xfrm rot="5400000" flipV="1">
              <a:off x="10988677" y="2117727"/>
              <a:ext cx="787400" cy="361946"/>
            </a:xfrm>
            <a:prstGeom prst="round2SameRect">
              <a:avLst>
                <a:gd name="adj1" fmla="val 0"/>
                <a:gd name="adj2" fmla="val 12467"/>
              </a:avLst>
            </a:prstGeom>
            <a:solidFill>
              <a:srgbClr val="FD3D3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endParaRPr lang="en-US" sz="1600"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86895" y="2229664"/>
              <a:ext cx="190963" cy="190963"/>
            </a:xfrm>
            <a:prstGeom prst="rect">
              <a:avLst/>
            </a:prstGeom>
          </p:spPr>
        </p:pic>
      </p:grpSp>
      <p:sp>
        <p:nvSpPr>
          <p:cNvPr id="68" name="Oval 74">
            <a:extLst>
              <a:ext uri="{FF2B5EF4-FFF2-40B4-BE49-F238E27FC236}">
                <a16:creationId xmlns:a16="http://schemas.microsoft.com/office/drawing/2014/main" id="{6294F1D4-79BD-4B8F-A6C9-DEF79862BA5B}"/>
              </a:ext>
            </a:extLst>
          </p:cNvPr>
          <p:cNvSpPr/>
          <p:nvPr/>
        </p:nvSpPr>
        <p:spPr>
          <a:xfrm>
            <a:off x="230419" y="5906130"/>
            <a:ext cx="796460" cy="7964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cs typeface="Tahoma" panose="020B0604030504040204" pitchFamily="34" charset="0"/>
            </a:endParaRPr>
          </a:p>
        </p:txBody>
      </p:sp>
      <p:sp>
        <p:nvSpPr>
          <p:cNvPr id="69" name="Circle: Hollow 11">
            <a:extLst>
              <a:ext uri="{FF2B5EF4-FFF2-40B4-BE49-F238E27FC236}">
                <a16:creationId xmlns:a16="http://schemas.microsoft.com/office/drawing/2014/main" id="{CEDAD542-87E3-445E-A172-F51FCCB85DB4}"/>
              </a:ext>
            </a:extLst>
          </p:cNvPr>
          <p:cNvSpPr/>
          <p:nvPr/>
        </p:nvSpPr>
        <p:spPr>
          <a:xfrm>
            <a:off x="268243" y="5943954"/>
            <a:ext cx="720812" cy="720812"/>
          </a:xfrm>
          <a:prstGeom prst="donut">
            <a:avLst>
              <a:gd name="adj" fmla="val 2970"/>
            </a:avLst>
          </a:prstGeom>
          <a:solidFill>
            <a:srgbClr val="008A9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cs typeface="Tahoma" panose="020B0604030504040204" pitchFamily="34" charset="0"/>
            </a:endParaRPr>
          </a:p>
        </p:txBody>
      </p:sp>
      <p:sp>
        <p:nvSpPr>
          <p:cNvPr id="70" name="Circle: Hollow 12">
            <a:extLst>
              <a:ext uri="{FF2B5EF4-FFF2-40B4-BE49-F238E27FC236}">
                <a16:creationId xmlns:a16="http://schemas.microsoft.com/office/drawing/2014/main" id="{9A59A3D6-D17D-4812-8453-5464B7DF2F3C}"/>
              </a:ext>
            </a:extLst>
          </p:cNvPr>
          <p:cNvSpPr/>
          <p:nvPr/>
        </p:nvSpPr>
        <p:spPr>
          <a:xfrm>
            <a:off x="320012" y="5992859"/>
            <a:ext cx="617274" cy="617274"/>
          </a:xfrm>
          <a:prstGeom prst="donut">
            <a:avLst>
              <a:gd name="adj" fmla="val 1847"/>
            </a:avLst>
          </a:prstGeom>
          <a:solidFill>
            <a:srgbClr val="008A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cs typeface="Tahoma" panose="020B0604030504040204" pitchFamily="34" charset="0"/>
            </a:endParaRPr>
          </a:p>
        </p:txBody>
      </p:sp>
      <p:grpSp>
        <p:nvGrpSpPr>
          <p:cNvPr id="71" name="Group 77">
            <a:extLst>
              <a:ext uri="{FF2B5EF4-FFF2-40B4-BE49-F238E27FC236}">
                <a16:creationId xmlns:a16="http://schemas.microsoft.com/office/drawing/2014/main" id="{8BF1D0B1-21ED-443B-A103-B90A6EC53870}"/>
              </a:ext>
            </a:extLst>
          </p:cNvPr>
          <p:cNvGrpSpPr/>
          <p:nvPr/>
        </p:nvGrpSpPr>
        <p:grpSpPr>
          <a:xfrm>
            <a:off x="386783" y="6073946"/>
            <a:ext cx="483733" cy="460829"/>
            <a:chOff x="4398225" y="1842131"/>
            <a:chExt cx="3331483" cy="3173738"/>
          </a:xfrm>
        </p:grpSpPr>
        <p:sp>
          <p:nvSpPr>
            <p:cNvPr id="72" name="Circle: Hollow 49">
              <a:extLst>
                <a:ext uri="{FF2B5EF4-FFF2-40B4-BE49-F238E27FC236}">
                  <a16:creationId xmlns:a16="http://schemas.microsoft.com/office/drawing/2014/main" id="{371C04D4-657F-4651-AAA7-C4A00518CC99}"/>
                </a:ext>
              </a:extLst>
            </p:cNvPr>
            <p:cNvSpPr/>
            <p:nvPr/>
          </p:nvSpPr>
          <p:spPr>
            <a:xfrm>
              <a:off x="4500926" y="1842131"/>
              <a:ext cx="3173739" cy="3173738"/>
            </a:xfrm>
            <a:prstGeom prst="donut">
              <a:avLst>
                <a:gd name="adj" fmla="val 297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cs typeface="Tahoma" panose="020B0604030504040204" pitchFamily="34" charset="0"/>
              </a:endParaRPr>
            </a:p>
          </p:txBody>
        </p:sp>
        <p:sp>
          <p:nvSpPr>
            <p:cNvPr id="73" name="Oval 79">
              <a:extLst>
                <a:ext uri="{FF2B5EF4-FFF2-40B4-BE49-F238E27FC236}">
                  <a16:creationId xmlns:a16="http://schemas.microsoft.com/office/drawing/2014/main" id="{8A55B61F-8E96-4DC8-AAF6-1F91C4BE3951}"/>
                </a:ext>
              </a:extLst>
            </p:cNvPr>
            <p:cNvSpPr/>
            <p:nvPr/>
          </p:nvSpPr>
          <p:spPr>
            <a:xfrm>
              <a:off x="4398225" y="3278291"/>
              <a:ext cx="261973" cy="261973"/>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cs typeface="Tahoma" panose="020B0604030504040204" pitchFamily="34" charset="0"/>
              </a:endParaRPr>
            </a:p>
          </p:txBody>
        </p:sp>
        <p:sp>
          <p:nvSpPr>
            <p:cNvPr id="74" name="Oval 80">
              <a:extLst>
                <a:ext uri="{FF2B5EF4-FFF2-40B4-BE49-F238E27FC236}">
                  <a16:creationId xmlns:a16="http://schemas.microsoft.com/office/drawing/2014/main" id="{F3639E0F-AE0C-41AC-ADC7-B45C4900C871}"/>
                </a:ext>
              </a:extLst>
            </p:cNvPr>
            <p:cNvSpPr/>
            <p:nvPr/>
          </p:nvSpPr>
          <p:spPr>
            <a:xfrm>
              <a:off x="7467735" y="3278291"/>
              <a:ext cx="261973" cy="261973"/>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90000"/>
                  </a:schemeClr>
                </a:solidFill>
                <a:latin typeface="Tahoma" panose="020B0604030504040204" pitchFamily="34" charset="0"/>
                <a:cs typeface="Tahoma" panose="020B0604030504040204" pitchFamily="34" charset="0"/>
              </a:endParaRPr>
            </a:p>
          </p:txBody>
        </p:sp>
      </p:grpSp>
      <p:sp>
        <p:nvSpPr>
          <p:cNvPr id="75" name="30">
            <a:extLst>
              <a:ext uri="{FF2B5EF4-FFF2-40B4-BE49-F238E27FC236}">
                <a16:creationId xmlns:a16="http://schemas.microsoft.com/office/drawing/2014/main" id="{619698B3-F1AA-44F2-80B1-8425F3566E91}"/>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30</a:t>
            </a:r>
          </a:p>
        </p:txBody>
      </p:sp>
      <p:sp>
        <p:nvSpPr>
          <p:cNvPr id="76" name="29">
            <a:extLst>
              <a:ext uri="{FF2B5EF4-FFF2-40B4-BE49-F238E27FC236}">
                <a16:creationId xmlns:a16="http://schemas.microsoft.com/office/drawing/2014/main" id="{6A4A719B-1679-4917-A1FA-FF5770C394A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29</a:t>
            </a:r>
          </a:p>
        </p:txBody>
      </p:sp>
      <p:sp>
        <p:nvSpPr>
          <p:cNvPr id="77" name="28">
            <a:extLst>
              <a:ext uri="{FF2B5EF4-FFF2-40B4-BE49-F238E27FC236}">
                <a16:creationId xmlns:a16="http://schemas.microsoft.com/office/drawing/2014/main" id="{1148FC1D-0C58-4E1A-81A6-3624F04974D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28</a:t>
            </a:r>
          </a:p>
        </p:txBody>
      </p:sp>
      <p:sp>
        <p:nvSpPr>
          <p:cNvPr id="78" name="27">
            <a:extLst>
              <a:ext uri="{FF2B5EF4-FFF2-40B4-BE49-F238E27FC236}">
                <a16:creationId xmlns:a16="http://schemas.microsoft.com/office/drawing/2014/main" id="{A99B2BD1-D17F-44B3-88F5-EDC5062EB46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27</a:t>
            </a:r>
          </a:p>
        </p:txBody>
      </p:sp>
      <p:sp>
        <p:nvSpPr>
          <p:cNvPr id="118" name="26">
            <a:extLst>
              <a:ext uri="{FF2B5EF4-FFF2-40B4-BE49-F238E27FC236}">
                <a16:creationId xmlns:a16="http://schemas.microsoft.com/office/drawing/2014/main" id="{5AEBC5D9-1C0C-42A4-BE7F-34EC4B7B473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26</a:t>
            </a:r>
          </a:p>
        </p:txBody>
      </p:sp>
      <p:sp>
        <p:nvSpPr>
          <p:cNvPr id="119" name="25">
            <a:extLst>
              <a:ext uri="{FF2B5EF4-FFF2-40B4-BE49-F238E27FC236}">
                <a16:creationId xmlns:a16="http://schemas.microsoft.com/office/drawing/2014/main" id="{6C87F3CB-B8AE-4F7A-920D-31AD97A4A0BF}"/>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25</a:t>
            </a:r>
          </a:p>
        </p:txBody>
      </p:sp>
      <p:sp>
        <p:nvSpPr>
          <p:cNvPr id="120" name="24">
            <a:extLst>
              <a:ext uri="{FF2B5EF4-FFF2-40B4-BE49-F238E27FC236}">
                <a16:creationId xmlns:a16="http://schemas.microsoft.com/office/drawing/2014/main" id="{C1973083-A0E8-4F71-9949-087B0BFBEA86}"/>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24</a:t>
            </a:r>
          </a:p>
        </p:txBody>
      </p:sp>
      <p:sp>
        <p:nvSpPr>
          <p:cNvPr id="121" name="23">
            <a:extLst>
              <a:ext uri="{FF2B5EF4-FFF2-40B4-BE49-F238E27FC236}">
                <a16:creationId xmlns:a16="http://schemas.microsoft.com/office/drawing/2014/main" id="{86E83A2B-ED61-492E-B0CD-A1B738955C7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23</a:t>
            </a:r>
          </a:p>
        </p:txBody>
      </p:sp>
      <p:sp>
        <p:nvSpPr>
          <p:cNvPr id="122" name="22">
            <a:extLst>
              <a:ext uri="{FF2B5EF4-FFF2-40B4-BE49-F238E27FC236}">
                <a16:creationId xmlns:a16="http://schemas.microsoft.com/office/drawing/2014/main" id="{57AA6F2E-EA36-4AB4-A8E1-ED3548729D88}"/>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22</a:t>
            </a:r>
          </a:p>
        </p:txBody>
      </p:sp>
      <p:sp>
        <p:nvSpPr>
          <p:cNvPr id="123" name="21">
            <a:extLst>
              <a:ext uri="{FF2B5EF4-FFF2-40B4-BE49-F238E27FC236}">
                <a16:creationId xmlns:a16="http://schemas.microsoft.com/office/drawing/2014/main" id="{744DE338-DA6E-4E17-AE79-9C5ED598CA4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21</a:t>
            </a:r>
          </a:p>
        </p:txBody>
      </p:sp>
      <p:sp>
        <p:nvSpPr>
          <p:cNvPr id="124" name="20">
            <a:extLst>
              <a:ext uri="{FF2B5EF4-FFF2-40B4-BE49-F238E27FC236}">
                <a16:creationId xmlns:a16="http://schemas.microsoft.com/office/drawing/2014/main" id="{000D38D0-BD58-446A-8E9F-EB599A6B0F00}"/>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20</a:t>
            </a:r>
          </a:p>
        </p:txBody>
      </p:sp>
      <p:sp>
        <p:nvSpPr>
          <p:cNvPr id="125" name="19">
            <a:extLst>
              <a:ext uri="{FF2B5EF4-FFF2-40B4-BE49-F238E27FC236}">
                <a16:creationId xmlns:a16="http://schemas.microsoft.com/office/drawing/2014/main" id="{6F4AB34E-0B4A-425F-84A6-80CF995E9428}"/>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19</a:t>
            </a:r>
          </a:p>
        </p:txBody>
      </p:sp>
      <p:sp>
        <p:nvSpPr>
          <p:cNvPr id="126" name="18">
            <a:extLst>
              <a:ext uri="{FF2B5EF4-FFF2-40B4-BE49-F238E27FC236}">
                <a16:creationId xmlns:a16="http://schemas.microsoft.com/office/drawing/2014/main" id="{3C0AEB1A-02D8-41CD-B2BB-D9BB761275A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18</a:t>
            </a:r>
          </a:p>
        </p:txBody>
      </p:sp>
      <p:sp>
        <p:nvSpPr>
          <p:cNvPr id="127" name="17">
            <a:extLst>
              <a:ext uri="{FF2B5EF4-FFF2-40B4-BE49-F238E27FC236}">
                <a16:creationId xmlns:a16="http://schemas.microsoft.com/office/drawing/2014/main" id="{21752047-AE64-4015-A7FD-0668136C9143}"/>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17</a:t>
            </a:r>
          </a:p>
        </p:txBody>
      </p:sp>
      <p:sp>
        <p:nvSpPr>
          <p:cNvPr id="128" name="16">
            <a:extLst>
              <a:ext uri="{FF2B5EF4-FFF2-40B4-BE49-F238E27FC236}">
                <a16:creationId xmlns:a16="http://schemas.microsoft.com/office/drawing/2014/main" id="{3AAA5434-B362-4080-9C2D-3A1049199307}"/>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16</a:t>
            </a:r>
          </a:p>
        </p:txBody>
      </p:sp>
      <p:sp>
        <p:nvSpPr>
          <p:cNvPr id="129" name="15">
            <a:extLst>
              <a:ext uri="{FF2B5EF4-FFF2-40B4-BE49-F238E27FC236}">
                <a16:creationId xmlns:a16="http://schemas.microsoft.com/office/drawing/2014/main" id="{BB37AFEF-B273-4842-8D92-394449A09306}"/>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15</a:t>
            </a:r>
          </a:p>
        </p:txBody>
      </p:sp>
      <p:sp>
        <p:nvSpPr>
          <p:cNvPr id="130" name="14">
            <a:extLst>
              <a:ext uri="{FF2B5EF4-FFF2-40B4-BE49-F238E27FC236}">
                <a16:creationId xmlns:a16="http://schemas.microsoft.com/office/drawing/2014/main" id="{9C3A24EC-B6B2-4C89-83D4-376315C99BF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14</a:t>
            </a:r>
          </a:p>
        </p:txBody>
      </p:sp>
      <p:sp>
        <p:nvSpPr>
          <p:cNvPr id="131" name="13">
            <a:extLst>
              <a:ext uri="{FF2B5EF4-FFF2-40B4-BE49-F238E27FC236}">
                <a16:creationId xmlns:a16="http://schemas.microsoft.com/office/drawing/2014/main" id="{EBD81002-2E20-4449-BA8B-885A2821B981}"/>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13</a:t>
            </a:r>
          </a:p>
        </p:txBody>
      </p:sp>
      <p:sp>
        <p:nvSpPr>
          <p:cNvPr id="132" name="12">
            <a:extLst>
              <a:ext uri="{FF2B5EF4-FFF2-40B4-BE49-F238E27FC236}">
                <a16:creationId xmlns:a16="http://schemas.microsoft.com/office/drawing/2014/main" id="{523F7990-7C04-4630-B8A8-792673B98A3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12</a:t>
            </a:r>
          </a:p>
        </p:txBody>
      </p:sp>
      <p:sp>
        <p:nvSpPr>
          <p:cNvPr id="133" name="11">
            <a:extLst>
              <a:ext uri="{FF2B5EF4-FFF2-40B4-BE49-F238E27FC236}">
                <a16:creationId xmlns:a16="http://schemas.microsoft.com/office/drawing/2014/main" id="{189CDF9A-9ECF-4C3A-896E-7124C1D0CF96}"/>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11</a:t>
            </a:r>
          </a:p>
        </p:txBody>
      </p:sp>
      <p:sp>
        <p:nvSpPr>
          <p:cNvPr id="134" name="10">
            <a:extLst>
              <a:ext uri="{FF2B5EF4-FFF2-40B4-BE49-F238E27FC236}">
                <a16:creationId xmlns:a16="http://schemas.microsoft.com/office/drawing/2014/main" id="{DFBFD7B6-EF4A-4E75-8F16-209EB33A1032}"/>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10</a:t>
            </a:r>
          </a:p>
        </p:txBody>
      </p:sp>
      <p:sp>
        <p:nvSpPr>
          <p:cNvPr id="135" name="9">
            <a:extLst>
              <a:ext uri="{FF2B5EF4-FFF2-40B4-BE49-F238E27FC236}">
                <a16:creationId xmlns:a16="http://schemas.microsoft.com/office/drawing/2014/main" id="{4FF92557-EACC-4E53-9535-028A126C859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9</a:t>
            </a:r>
          </a:p>
        </p:txBody>
      </p:sp>
      <p:sp>
        <p:nvSpPr>
          <p:cNvPr id="136" name="8">
            <a:extLst>
              <a:ext uri="{FF2B5EF4-FFF2-40B4-BE49-F238E27FC236}">
                <a16:creationId xmlns:a16="http://schemas.microsoft.com/office/drawing/2014/main" id="{D09F4DE4-3132-49B6-8B82-3C230598896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8</a:t>
            </a:r>
          </a:p>
        </p:txBody>
      </p:sp>
      <p:sp>
        <p:nvSpPr>
          <p:cNvPr id="137" name="7">
            <a:extLst>
              <a:ext uri="{FF2B5EF4-FFF2-40B4-BE49-F238E27FC236}">
                <a16:creationId xmlns:a16="http://schemas.microsoft.com/office/drawing/2014/main" id="{4E34F1DA-0A95-4F87-AFC2-6FAE3DBC6F1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7</a:t>
            </a:r>
          </a:p>
        </p:txBody>
      </p:sp>
      <p:sp>
        <p:nvSpPr>
          <p:cNvPr id="138" name="6">
            <a:extLst>
              <a:ext uri="{FF2B5EF4-FFF2-40B4-BE49-F238E27FC236}">
                <a16:creationId xmlns:a16="http://schemas.microsoft.com/office/drawing/2014/main" id="{F4A24559-672C-4CF1-B6FB-32B3DBC1BD05}"/>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6</a:t>
            </a:r>
          </a:p>
        </p:txBody>
      </p:sp>
      <p:sp>
        <p:nvSpPr>
          <p:cNvPr id="139" name="5">
            <a:extLst>
              <a:ext uri="{FF2B5EF4-FFF2-40B4-BE49-F238E27FC236}">
                <a16:creationId xmlns:a16="http://schemas.microsoft.com/office/drawing/2014/main" id="{BD86B888-39A4-4C7C-A85F-E4265C5692D8}"/>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5</a:t>
            </a:r>
          </a:p>
        </p:txBody>
      </p:sp>
      <p:sp>
        <p:nvSpPr>
          <p:cNvPr id="140" name="4">
            <a:extLst>
              <a:ext uri="{FF2B5EF4-FFF2-40B4-BE49-F238E27FC236}">
                <a16:creationId xmlns:a16="http://schemas.microsoft.com/office/drawing/2014/main" id="{7B493982-2F38-4A3E-8269-D2B555979EC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4</a:t>
            </a:r>
          </a:p>
        </p:txBody>
      </p:sp>
      <p:sp>
        <p:nvSpPr>
          <p:cNvPr id="141" name="3">
            <a:extLst>
              <a:ext uri="{FF2B5EF4-FFF2-40B4-BE49-F238E27FC236}">
                <a16:creationId xmlns:a16="http://schemas.microsoft.com/office/drawing/2014/main" id="{5792912A-08D0-41C4-B7BA-2BFC259D8B6F}"/>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3</a:t>
            </a:r>
          </a:p>
        </p:txBody>
      </p:sp>
      <p:sp>
        <p:nvSpPr>
          <p:cNvPr id="142" name="2">
            <a:extLst>
              <a:ext uri="{FF2B5EF4-FFF2-40B4-BE49-F238E27FC236}">
                <a16:creationId xmlns:a16="http://schemas.microsoft.com/office/drawing/2014/main" id="{43B43925-C936-4E7F-B66A-979BF98211D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a:t>
            </a:r>
          </a:p>
        </p:txBody>
      </p:sp>
      <p:sp>
        <p:nvSpPr>
          <p:cNvPr id="143" name="1">
            <a:extLst>
              <a:ext uri="{FF2B5EF4-FFF2-40B4-BE49-F238E27FC236}">
                <a16:creationId xmlns:a16="http://schemas.microsoft.com/office/drawing/2014/main" id="{65EFFC4D-8572-4C49-B537-38DF956270CE}"/>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a:t>
            </a:r>
          </a:p>
        </p:txBody>
      </p:sp>
      <p:sp>
        <p:nvSpPr>
          <p:cNvPr id="144" name="Hết giờ">
            <a:extLst>
              <a:ext uri="{FF2B5EF4-FFF2-40B4-BE49-F238E27FC236}">
                <a16:creationId xmlns:a16="http://schemas.microsoft.com/office/drawing/2014/main" id="{0B438753-9321-499D-B5E5-4F9C5D373C7C}"/>
              </a:ext>
            </a:extLst>
          </p:cNvPr>
          <p:cNvSpPr txBox="1"/>
          <p:nvPr/>
        </p:nvSpPr>
        <p:spPr>
          <a:xfrm>
            <a:off x="364971" y="6088917"/>
            <a:ext cx="527357" cy="430887"/>
          </a:xfrm>
          <a:prstGeom prst="rect">
            <a:avLst/>
          </a:prstGeom>
          <a:noFill/>
        </p:spPr>
        <p:txBody>
          <a:bodyPr wrap="square" rtlCol="0">
            <a:spAutoFit/>
          </a:bodyPr>
          <a:lstStyle/>
          <a:p>
            <a:pPr algn="ctr"/>
            <a:r>
              <a:rPr lang="en-US" sz="1100" b="1" dirty="0">
                <a:solidFill>
                  <a:srgbClr val="ED3F00"/>
                </a:solidFill>
                <a:latin typeface="Tahoma" panose="020B0604030504040204" pitchFamily="34" charset="0"/>
                <a:cs typeface="Tahoma" panose="020B0604030504040204" pitchFamily="34" charset="0"/>
              </a:rPr>
              <a:t>HẾT</a:t>
            </a:r>
          </a:p>
          <a:p>
            <a:pPr algn="ctr"/>
            <a:r>
              <a:rPr lang="en-US" sz="1100" b="1" dirty="0">
                <a:solidFill>
                  <a:srgbClr val="ED3F00"/>
                </a:solidFill>
                <a:latin typeface="Tahoma" panose="020B0604030504040204" pitchFamily="34" charset="0"/>
                <a:cs typeface="Tahoma" panose="020B0604030504040204" pitchFamily="34" charset="0"/>
              </a:rPr>
              <a:t>GIỜ</a:t>
            </a:r>
          </a:p>
        </p:txBody>
      </p:sp>
    </p:spTree>
    <p:extLst>
      <p:ext uri="{BB962C8B-B14F-4D97-AF65-F5344CB8AC3E}">
        <p14:creationId xmlns:p14="http://schemas.microsoft.com/office/powerpoint/2010/main" val="3679498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250"/>
                                        <p:tgtEl>
                                          <p:spTgt spid="3"/>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250"/>
                                        <p:tgtEl>
                                          <p:spTgt spid="4"/>
                                        </p:tgtEl>
                                      </p:cBhvr>
                                    </p:animEffect>
                                  </p:childTnLst>
                                </p:cTn>
                              </p:par>
                            </p:childTnLst>
                          </p:cTn>
                        </p:par>
                        <p:par>
                          <p:cTn id="16" fill="hold">
                            <p:stCondLst>
                              <p:cond delay="1000"/>
                            </p:stCondLst>
                            <p:childTnLst>
                              <p:par>
                                <p:cTn id="17" presetID="22" presetClass="entr" presetSubtype="8" fill="hold" nodeType="afterEffect">
                                  <p:stCondLst>
                                    <p:cond delay="0"/>
                                  </p:stCondLst>
                                  <p:childTnLst>
                                    <p:set>
                                      <p:cBhvr>
                                        <p:cTn id="18" dur="1" fill="hold">
                                          <p:stCondLst>
                                            <p:cond delay="0"/>
                                          </p:stCondLst>
                                        </p:cTn>
                                        <p:tgtEl>
                                          <p:spTgt spid="66"/>
                                        </p:tgtEl>
                                        <p:attrNameLst>
                                          <p:attrName>style.visibility</p:attrName>
                                        </p:attrNameLst>
                                      </p:cBhvr>
                                      <p:to>
                                        <p:strVal val="visible"/>
                                      </p:to>
                                    </p:set>
                                    <p:animEffect transition="in" filter="wipe(left)">
                                      <p:cBhvr>
                                        <p:cTn id="19" dur="250"/>
                                        <p:tgtEl>
                                          <p:spTgt spid="66"/>
                                        </p:tgtEl>
                                      </p:cBhvr>
                                    </p:animEffect>
                                  </p:childTnLst>
                                </p:cTn>
                              </p:par>
                            </p:childTnLst>
                          </p:cTn>
                        </p:par>
                        <p:par>
                          <p:cTn id="20" fill="hold">
                            <p:stCondLst>
                              <p:cond delay="125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25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1000"/>
                                        <p:tgtEl>
                                          <p:spTgt spid="75"/>
                                        </p:tgtEl>
                                      </p:cBhvr>
                                    </p:animEffect>
                                    <p:set>
                                      <p:cBhvr>
                                        <p:cTn id="28" dur="1" fill="hold">
                                          <p:stCondLst>
                                            <p:cond delay="999"/>
                                          </p:stCondLst>
                                        </p:cTn>
                                        <p:tgtEl>
                                          <p:spTgt spid="75"/>
                                        </p:tgtEl>
                                        <p:attrNameLst>
                                          <p:attrName>style.visibility</p:attrName>
                                        </p:attrNameLst>
                                      </p:cBhvr>
                                      <p:to>
                                        <p:strVal val="hidden"/>
                                      </p:to>
                                    </p:set>
                                  </p:childTnLst>
                                </p:cTn>
                              </p:par>
                              <p:par>
                                <p:cTn id="29" presetID="1" presetClass="entr" presetSubtype="0" fill="hold" grpId="0" nodeType="withEffect">
                                  <p:stCondLst>
                                    <p:cond delay="1000"/>
                                  </p:stCondLst>
                                  <p:childTnLst>
                                    <p:set>
                                      <p:cBhvr>
                                        <p:cTn id="30" dur="1" fill="hold">
                                          <p:stCondLst>
                                            <p:cond delay="0"/>
                                          </p:stCondLst>
                                        </p:cTn>
                                        <p:tgtEl>
                                          <p:spTgt spid="76"/>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2" name="click.wav"/>
                                        </p:tgtEl>
                                      </p:cMediaNode>
                                    </p:audio>
                                  </p:subTnLst>
                                </p:cTn>
                              </p:par>
                              <p:par>
                                <p:cTn id="31" presetID="1" presetClass="exit" presetSubtype="0" fill="hold" grpId="1" nodeType="withEffect">
                                  <p:stCondLst>
                                    <p:cond delay="2000"/>
                                  </p:stCondLst>
                                  <p:childTnLst>
                                    <p:set>
                                      <p:cBhvr>
                                        <p:cTn id="32" dur="1" fill="hold">
                                          <p:stCondLst>
                                            <p:cond delay="0"/>
                                          </p:stCondLst>
                                        </p:cTn>
                                        <p:tgtEl>
                                          <p:spTgt spid="76"/>
                                        </p:tgtEl>
                                        <p:attrNameLst>
                                          <p:attrName>style.visibility</p:attrName>
                                        </p:attrNameLst>
                                      </p:cBhvr>
                                      <p:to>
                                        <p:strVal val="hidden"/>
                                      </p:to>
                                    </p:set>
                                  </p:childTnLst>
                                </p:cTn>
                              </p:par>
                              <p:par>
                                <p:cTn id="33" presetID="1" presetClass="entr" presetSubtype="0" fill="hold" grpId="0" nodeType="withEffect">
                                  <p:stCondLst>
                                    <p:cond delay="2000"/>
                                  </p:stCondLst>
                                  <p:childTnLst>
                                    <p:set>
                                      <p:cBhvr>
                                        <p:cTn id="34" dur="1" fill="hold">
                                          <p:stCondLst>
                                            <p:cond delay="0"/>
                                          </p:stCondLst>
                                        </p:cTn>
                                        <p:tgtEl>
                                          <p:spTgt spid="77"/>
                                        </p:tgtEl>
                                        <p:attrNameLst>
                                          <p:attrName>style.visibility</p:attrName>
                                        </p:attrNameLst>
                                      </p:cBhvr>
                                      <p:to>
                                        <p:strVal val="visible"/>
                                      </p:to>
                                    </p:set>
                                  </p:childTnLst>
                                  <p:subTnLst>
                                    <p:audio>
                                      <p:cMediaNode>
                                        <p:cTn display="0" masterRel="sameClick">
                                          <p:stCondLst>
                                            <p:cond evt="begin" delay="0">
                                              <p:tn val="33"/>
                                            </p:cond>
                                          </p:stCondLst>
                                          <p:endCondLst>
                                            <p:cond evt="onStopAudio" delay="0">
                                              <p:tgtEl>
                                                <p:sldTgt/>
                                              </p:tgtEl>
                                            </p:cond>
                                          </p:endCondLst>
                                        </p:cTn>
                                        <p:tgtEl>
                                          <p:sndTgt r:embed="rId2" name="click.wav"/>
                                        </p:tgtEl>
                                      </p:cMediaNode>
                                    </p:audio>
                                  </p:subTnLst>
                                </p:cTn>
                              </p:par>
                              <p:par>
                                <p:cTn id="35" presetID="1" presetClass="exit" presetSubtype="0" fill="hold" grpId="1" nodeType="withEffect">
                                  <p:stCondLst>
                                    <p:cond delay="3000"/>
                                  </p:stCondLst>
                                  <p:childTnLst>
                                    <p:set>
                                      <p:cBhvr>
                                        <p:cTn id="36" dur="1" fill="hold">
                                          <p:stCondLst>
                                            <p:cond delay="0"/>
                                          </p:stCondLst>
                                        </p:cTn>
                                        <p:tgtEl>
                                          <p:spTgt spid="77"/>
                                        </p:tgtEl>
                                        <p:attrNameLst>
                                          <p:attrName>style.visibility</p:attrName>
                                        </p:attrNameLst>
                                      </p:cBhvr>
                                      <p:to>
                                        <p:strVal val="hidden"/>
                                      </p:to>
                                    </p:set>
                                  </p:childTnLst>
                                </p:cTn>
                              </p:par>
                              <p:par>
                                <p:cTn id="37" presetID="1" presetClass="entr" presetSubtype="0" fill="hold" grpId="0" nodeType="withEffect">
                                  <p:stCondLst>
                                    <p:cond delay="3000"/>
                                  </p:stCondLst>
                                  <p:childTnLst>
                                    <p:set>
                                      <p:cBhvr>
                                        <p:cTn id="38" dur="1" fill="hold">
                                          <p:stCondLst>
                                            <p:cond delay="0"/>
                                          </p:stCondLst>
                                        </p:cTn>
                                        <p:tgtEl>
                                          <p:spTgt spid="78"/>
                                        </p:tgtEl>
                                        <p:attrNameLst>
                                          <p:attrName>style.visibility</p:attrName>
                                        </p:attrNameLst>
                                      </p:cBhvr>
                                      <p:to>
                                        <p:strVal val="visible"/>
                                      </p:to>
                                    </p:set>
                                  </p:childTnLst>
                                  <p:subTnLst>
                                    <p:audio>
                                      <p:cMediaNode>
                                        <p:cTn display="0" masterRel="sameClick">
                                          <p:stCondLst>
                                            <p:cond evt="begin" delay="0">
                                              <p:tn val="37"/>
                                            </p:cond>
                                          </p:stCondLst>
                                          <p:endCondLst>
                                            <p:cond evt="onStopAudio" delay="0">
                                              <p:tgtEl>
                                                <p:sldTgt/>
                                              </p:tgtEl>
                                            </p:cond>
                                          </p:endCondLst>
                                        </p:cTn>
                                        <p:tgtEl>
                                          <p:sndTgt r:embed="rId2" name="click.wav"/>
                                        </p:tgtEl>
                                      </p:cMediaNode>
                                    </p:audio>
                                  </p:subTnLst>
                                </p:cTn>
                              </p:par>
                              <p:par>
                                <p:cTn id="39" presetID="1" presetClass="exit" presetSubtype="0" fill="hold" grpId="1" nodeType="withEffect">
                                  <p:stCondLst>
                                    <p:cond delay="4000"/>
                                  </p:stCondLst>
                                  <p:childTnLst>
                                    <p:set>
                                      <p:cBhvr>
                                        <p:cTn id="40" dur="1" fill="hold">
                                          <p:stCondLst>
                                            <p:cond delay="0"/>
                                          </p:stCondLst>
                                        </p:cTn>
                                        <p:tgtEl>
                                          <p:spTgt spid="78"/>
                                        </p:tgtEl>
                                        <p:attrNameLst>
                                          <p:attrName>style.visibility</p:attrName>
                                        </p:attrNameLst>
                                      </p:cBhvr>
                                      <p:to>
                                        <p:strVal val="hidden"/>
                                      </p:to>
                                    </p:set>
                                  </p:childTnLst>
                                </p:cTn>
                              </p:par>
                              <p:par>
                                <p:cTn id="41" presetID="1" presetClass="entr" presetSubtype="0" fill="hold" grpId="0" nodeType="withEffect">
                                  <p:stCondLst>
                                    <p:cond delay="4000"/>
                                  </p:stCondLst>
                                  <p:childTnLst>
                                    <p:set>
                                      <p:cBhvr>
                                        <p:cTn id="42" dur="1" fill="hold">
                                          <p:stCondLst>
                                            <p:cond delay="0"/>
                                          </p:stCondLst>
                                        </p:cTn>
                                        <p:tgtEl>
                                          <p:spTgt spid="118"/>
                                        </p:tgtEl>
                                        <p:attrNameLst>
                                          <p:attrName>style.visibility</p:attrName>
                                        </p:attrNameLst>
                                      </p:cBhvr>
                                      <p:to>
                                        <p:strVal val="visible"/>
                                      </p:to>
                                    </p:set>
                                  </p:childTnLst>
                                  <p:subTnLst>
                                    <p:audio>
                                      <p:cMediaNode>
                                        <p:cTn display="0" masterRel="sameClick">
                                          <p:stCondLst>
                                            <p:cond evt="begin" delay="0">
                                              <p:tn val="41"/>
                                            </p:cond>
                                          </p:stCondLst>
                                          <p:endCondLst>
                                            <p:cond evt="onStopAudio" delay="0">
                                              <p:tgtEl>
                                                <p:sldTgt/>
                                              </p:tgtEl>
                                            </p:cond>
                                          </p:endCondLst>
                                        </p:cTn>
                                        <p:tgtEl>
                                          <p:sndTgt r:embed="rId2" name="click.wav"/>
                                        </p:tgtEl>
                                      </p:cMediaNode>
                                    </p:audio>
                                  </p:subTnLst>
                                </p:cTn>
                              </p:par>
                              <p:par>
                                <p:cTn id="43" presetID="1" presetClass="exit" presetSubtype="0" fill="hold" grpId="1" nodeType="withEffect">
                                  <p:stCondLst>
                                    <p:cond delay="5000"/>
                                  </p:stCondLst>
                                  <p:childTnLst>
                                    <p:set>
                                      <p:cBhvr>
                                        <p:cTn id="44" dur="1" fill="hold">
                                          <p:stCondLst>
                                            <p:cond delay="0"/>
                                          </p:stCondLst>
                                        </p:cTn>
                                        <p:tgtEl>
                                          <p:spTgt spid="118"/>
                                        </p:tgtEl>
                                        <p:attrNameLst>
                                          <p:attrName>style.visibility</p:attrName>
                                        </p:attrNameLst>
                                      </p:cBhvr>
                                      <p:to>
                                        <p:strVal val="hidden"/>
                                      </p:to>
                                    </p:set>
                                  </p:childTnLst>
                                </p:cTn>
                              </p:par>
                              <p:par>
                                <p:cTn id="45" presetID="1" presetClass="entr" presetSubtype="0" fill="hold" grpId="0" nodeType="withEffect">
                                  <p:stCondLst>
                                    <p:cond delay="5000"/>
                                  </p:stCondLst>
                                  <p:childTnLst>
                                    <p:set>
                                      <p:cBhvr>
                                        <p:cTn id="46" dur="1" fill="hold">
                                          <p:stCondLst>
                                            <p:cond delay="0"/>
                                          </p:stCondLst>
                                        </p:cTn>
                                        <p:tgtEl>
                                          <p:spTgt spid="119"/>
                                        </p:tgtEl>
                                        <p:attrNameLst>
                                          <p:attrName>style.visibility</p:attrName>
                                        </p:attrNameLst>
                                      </p:cBhvr>
                                      <p:to>
                                        <p:strVal val="visible"/>
                                      </p:to>
                                    </p:set>
                                  </p:childTnLst>
                                  <p:subTnLst>
                                    <p:audio>
                                      <p:cMediaNode>
                                        <p:cTn display="0" masterRel="sameClick">
                                          <p:stCondLst>
                                            <p:cond evt="begin" delay="0">
                                              <p:tn val="45"/>
                                            </p:cond>
                                          </p:stCondLst>
                                          <p:endCondLst>
                                            <p:cond evt="onStopAudio" delay="0">
                                              <p:tgtEl>
                                                <p:sldTgt/>
                                              </p:tgtEl>
                                            </p:cond>
                                          </p:endCondLst>
                                        </p:cTn>
                                        <p:tgtEl>
                                          <p:sndTgt r:embed="rId2" name="click.wav"/>
                                        </p:tgtEl>
                                      </p:cMediaNode>
                                    </p:audio>
                                  </p:subTnLst>
                                </p:cTn>
                              </p:par>
                              <p:par>
                                <p:cTn id="47" presetID="1" presetClass="exit" presetSubtype="0" fill="hold" grpId="1" nodeType="withEffect">
                                  <p:stCondLst>
                                    <p:cond delay="6000"/>
                                  </p:stCondLst>
                                  <p:childTnLst>
                                    <p:set>
                                      <p:cBhvr>
                                        <p:cTn id="48" dur="1" fill="hold">
                                          <p:stCondLst>
                                            <p:cond delay="0"/>
                                          </p:stCondLst>
                                        </p:cTn>
                                        <p:tgtEl>
                                          <p:spTgt spid="119"/>
                                        </p:tgtEl>
                                        <p:attrNameLst>
                                          <p:attrName>style.visibility</p:attrName>
                                        </p:attrNameLst>
                                      </p:cBhvr>
                                      <p:to>
                                        <p:strVal val="hidden"/>
                                      </p:to>
                                    </p:set>
                                  </p:childTnLst>
                                </p:cTn>
                              </p:par>
                              <p:par>
                                <p:cTn id="49" presetID="1" presetClass="entr" presetSubtype="0" fill="hold" grpId="0" nodeType="withEffect">
                                  <p:stCondLst>
                                    <p:cond delay="6000"/>
                                  </p:stCondLst>
                                  <p:childTnLst>
                                    <p:set>
                                      <p:cBhvr>
                                        <p:cTn id="50" dur="1" fill="hold">
                                          <p:stCondLst>
                                            <p:cond delay="0"/>
                                          </p:stCondLst>
                                        </p:cTn>
                                        <p:tgtEl>
                                          <p:spTgt spid="120"/>
                                        </p:tgtEl>
                                        <p:attrNameLst>
                                          <p:attrName>style.visibility</p:attrName>
                                        </p:attrNameLst>
                                      </p:cBhvr>
                                      <p:to>
                                        <p:strVal val="visible"/>
                                      </p:to>
                                    </p:set>
                                  </p:childTnLst>
                                  <p:subTnLst>
                                    <p:audio>
                                      <p:cMediaNode>
                                        <p:cTn display="0" masterRel="sameClick">
                                          <p:stCondLst>
                                            <p:cond evt="begin" delay="0">
                                              <p:tn val="49"/>
                                            </p:cond>
                                          </p:stCondLst>
                                          <p:endCondLst>
                                            <p:cond evt="onStopAudio" delay="0">
                                              <p:tgtEl>
                                                <p:sldTgt/>
                                              </p:tgtEl>
                                            </p:cond>
                                          </p:endCondLst>
                                        </p:cTn>
                                        <p:tgtEl>
                                          <p:sndTgt r:embed="rId2" name="click.wav"/>
                                        </p:tgtEl>
                                      </p:cMediaNode>
                                    </p:audio>
                                  </p:subTnLst>
                                </p:cTn>
                              </p:par>
                              <p:par>
                                <p:cTn id="51" presetID="1" presetClass="exit" presetSubtype="0" fill="hold" grpId="1" nodeType="withEffect">
                                  <p:stCondLst>
                                    <p:cond delay="7000"/>
                                  </p:stCondLst>
                                  <p:childTnLst>
                                    <p:set>
                                      <p:cBhvr>
                                        <p:cTn id="52" dur="1" fill="hold">
                                          <p:stCondLst>
                                            <p:cond delay="0"/>
                                          </p:stCondLst>
                                        </p:cTn>
                                        <p:tgtEl>
                                          <p:spTgt spid="120"/>
                                        </p:tgtEl>
                                        <p:attrNameLst>
                                          <p:attrName>style.visibility</p:attrName>
                                        </p:attrNameLst>
                                      </p:cBhvr>
                                      <p:to>
                                        <p:strVal val="hidden"/>
                                      </p:to>
                                    </p:set>
                                  </p:childTnLst>
                                </p:cTn>
                              </p:par>
                              <p:par>
                                <p:cTn id="53" presetID="1" presetClass="entr" presetSubtype="0" fill="hold" grpId="0" nodeType="withEffect">
                                  <p:stCondLst>
                                    <p:cond delay="7000"/>
                                  </p:stCondLst>
                                  <p:childTnLst>
                                    <p:set>
                                      <p:cBhvr>
                                        <p:cTn id="54" dur="1" fill="hold">
                                          <p:stCondLst>
                                            <p:cond delay="0"/>
                                          </p:stCondLst>
                                        </p:cTn>
                                        <p:tgtEl>
                                          <p:spTgt spid="121"/>
                                        </p:tgtEl>
                                        <p:attrNameLst>
                                          <p:attrName>style.visibility</p:attrName>
                                        </p:attrNameLst>
                                      </p:cBhvr>
                                      <p:to>
                                        <p:strVal val="visible"/>
                                      </p:to>
                                    </p:set>
                                  </p:childTnLst>
                                  <p:subTnLst>
                                    <p:audio>
                                      <p:cMediaNode>
                                        <p:cTn display="0" masterRel="sameClick">
                                          <p:stCondLst>
                                            <p:cond evt="begin" delay="0">
                                              <p:tn val="53"/>
                                            </p:cond>
                                          </p:stCondLst>
                                          <p:endCondLst>
                                            <p:cond evt="onStopAudio" delay="0">
                                              <p:tgtEl>
                                                <p:sldTgt/>
                                              </p:tgtEl>
                                            </p:cond>
                                          </p:endCondLst>
                                        </p:cTn>
                                        <p:tgtEl>
                                          <p:sndTgt r:embed="rId2" name="click.wav"/>
                                        </p:tgtEl>
                                      </p:cMediaNode>
                                    </p:audio>
                                  </p:subTnLst>
                                </p:cTn>
                              </p:par>
                              <p:par>
                                <p:cTn id="55" presetID="1" presetClass="exit" presetSubtype="0" fill="hold" grpId="1" nodeType="withEffect">
                                  <p:stCondLst>
                                    <p:cond delay="8000"/>
                                  </p:stCondLst>
                                  <p:childTnLst>
                                    <p:set>
                                      <p:cBhvr>
                                        <p:cTn id="56" dur="1" fill="hold">
                                          <p:stCondLst>
                                            <p:cond delay="0"/>
                                          </p:stCondLst>
                                        </p:cTn>
                                        <p:tgtEl>
                                          <p:spTgt spid="121"/>
                                        </p:tgtEl>
                                        <p:attrNameLst>
                                          <p:attrName>style.visibility</p:attrName>
                                        </p:attrNameLst>
                                      </p:cBhvr>
                                      <p:to>
                                        <p:strVal val="hidden"/>
                                      </p:to>
                                    </p:set>
                                  </p:childTnLst>
                                </p:cTn>
                              </p:par>
                              <p:par>
                                <p:cTn id="57" presetID="1" presetClass="entr" presetSubtype="0" fill="hold" grpId="0" nodeType="withEffect">
                                  <p:stCondLst>
                                    <p:cond delay="8000"/>
                                  </p:stCondLst>
                                  <p:childTnLst>
                                    <p:set>
                                      <p:cBhvr>
                                        <p:cTn id="58" dur="1" fill="hold">
                                          <p:stCondLst>
                                            <p:cond delay="0"/>
                                          </p:stCondLst>
                                        </p:cTn>
                                        <p:tgtEl>
                                          <p:spTgt spid="122"/>
                                        </p:tgtEl>
                                        <p:attrNameLst>
                                          <p:attrName>style.visibility</p:attrName>
                                        </p:attrNameLst>
                                      </p:cBhvr>
                                      <p:to>
                                        <p:strVal val="visible"/>
                                      </p:to>
                                    </p:set>
                                  </p:childTnLst>
                                  <p:subTnLst>
                                    <p:audio>
                                      <p:cMediaNode>
                                        <p:cTn display="0" masterRel="sameClick">
                                          <p:stCondLst>
                                            <p:cond evt="begin" delay="0">
                                              <p:tn val="57"/>
                                            </p:cond>
                                          </p:stCondLst>
                                          <p:endCondLst>
                                            <p:cond evt="onStopAudio" delay="0">
                                              <p:tgtEl>
                                                <p:sldTgt/>
                                              </p:tgtEl>
                                            </p:cond>
                                          </p:endCondLst>
                                        </p:cTn>
                                        <p:tgtEl>
                                          <p:sndTgt r:embed="rId2" name="click.wav"/>
                                        </p:tgtEl>
                                      </p:cMediaNode>
                                    </p:audio>
                                  </p:subTnLst>
                                </p:cTn>
                              </p:par>
                              <p:par>
                                <p:cTn id="59" presetID="1" presetClass="exit" presetSubtype="0" fill="hold" grpId="1" nodeType="withEffect">
                                  <p:stCondLst>
                                    <p:cond delay="9000"/>
                                  </p:stCondLst>
                                  <p:childTnLst>
                                    <p:set>
                                      <p:cBhvr>
                                        <p:cTn id="60" dur="1" fill="hold">
                                          <p:stCondLst>
                                            <p:cond delay="0"/>
                                          </p:stCondLst>
                                        </p:cTn>
                                        <p:tgtEl>
                                          <p:spTgt spid="122"/>
                                        </p:tgtEl>
                                        <p:attrNameLst>
                                          <p:attrName>style.visibility</p:attrName>
                                        </p:attrNameLst>
                                      </p:cBhvr>
                                      <p:to>
                                        <p:strVal val="hidden"/>
                                      </p:to>
                                    </p:set>
                                  </p:childTnLst>
                                </p:cTn>
                              </p:par>
                              <p:par>
                                <p:cTn id="61" presetID="1" presetClass="entr" presetSubtype="0" fill="hold" grpId="0" nodeType="withEffect">
                                  <p:stCondLst>
                                    <p:cond delay="9000"/>
                                  </p:stCondLst>
                                  <p:childTnLst>
                                    <p:set>
                                      <p:cBhvr>
                                        <p:cTn id="62" dur="1" fill="hold">
                                          <p:stCondLst>
                                            <p:cond delay="0"/>
                                          </p:stCondLst>
                                        </p:cTn>
                                        <p:tgtEl>
                                          <p:spTgt spid="123"/>
                                        </p:tgtEl>
                                        <p:attrNameLst>
                                          <p:attrName>style.visibility</p:attrName>
                                        </p:attrNameLst>
                                      </p:cBhvr>
                                      <p:to>
                                        <p:strVal val="visible"/>
                                      </p:to>
                                    </p:set>
                                  </p:childTnLst>
                                  <p:subTnLst>
                                    <p:audio>
                                      <p:cMediaNode>
                                        <p:cTn display="0" masterRel="sameClick">
                                          <p:stCondLst>
                                            <p:cond evt="begin" delay="0">
                                              <p:tn val="61"/>
                                            </p:cond>
                                          </p:stCondLst>
                                          <p:endCondLst>
                                            <p:cond evt="onStopAudio" delay="0">
                                              <p:tgtEl>
                                                <p:sldTgt/>
                                              </p:tgtEl>
                                            </p:cond>
                                          </p:endCondLst>
                                        </p:cTn>
                                        <p:tgtEl>
                                          <p:sndTgt r:embed="rId2" name="click.wav"/>
                                        </p:tgtEl>
                                      </p:cMediaNode>
                                    </p:audio>
                                  </p:subTnLst>
                                </p:cTn>
                              </p:par>
                              <p:par>
                                <p:cTn id="63" presetID="1" presetClass="exit" presetSubtype="0" fill="hold" grpId="1" nodeType="withEffect">
                                  <p:stCondLst>
                                    <p:cond delay="10000"/>
                                  </p:stCondLst>
                                  <p:childTnLst>
                                    <p:set>
                                      <p:cBhvr>
                                        <p:cTn id="64" dur="1" fill="hold">
                                          <p:stCondLst>
                                            <p:cond delay="0"/>
                                          </p:stCondLst>
                                        </p:cTn>
                                        <p:tgtEl>
                                          <p:spTgt spid="123"/>
                                        </p:tgtEl>
                                        <p:attrNameLst>
                                          <p:attrName>style.visibility</p:attrName>
                                        </p:attrNameLst>
                                      </p:cBhvr>
                                      <p:to>
                                        <p:strVal val="hidden"/>
                                      </p:to>
                                    </p:set>
                                  </p:childTnLst>
                                </p:cTn>
                              </p:par>
                              <p:par>
                                <p:cTn id="65" presetID="1" presetClass="entr" presetSubtype="0" fill="hold" grpId="0" nodeType="withEffect">
                                  <p:stCondLst>
                                    <p:cond delay="10000"/>
                                  </p:stCondLst>
                                  <p:childTnLst>
                                    <p:set>
                                      <p:cBhvr>
                                        <p:cTn id="66" dur="1" fill="hold">
                                          <p:stCondLst>
                                            <p:cond delay="0"/>
                                          </p:stCondLst>
                                        </p:cTn>
                                        <p:tgtEl>
                                          <p:spTgt spid="124"/>
                                        </p:tgtEl>
                                        <p:attrNameLst>
                                          <p:attrName>style.visibility</p:attrName>
                                        </p:attrNameLst>
                                      </p:cBhvr>
                                      <p:to>
                                        <p:strVal val="visible"/>
                                      </p:to>
                                    </p:set>
                                  </p:childTnLst>
                                  <p:subTnLst>
                                    <p:audio>
                                      <p:cMediaNode>
                                        <p:cTn display="0" masterRel="sameClick">
                                          <p:stCondLst>
                                            <p:cond evt="begin" delay="0">
                                              <p:tn val="65"/>
                                            </p:cond>
                                          </p:stCondLst>
                                          <p:endCondLst>
                                            <p:cond evt="onStopAudio" delay="0">
                                              <p:tgtEl>
                                                <p:sldTgt/>
                                              </p:tgtEl>
                                            </p:cond>
                                          </p:endCondLst>
                                        </p:cTn>
                                        <p:tgtEl>
                                          <p:sndTgt r:embed="rId2" name="click.wav"/>
                                        </p:tgtEl>
                                      </p:cMediaNode>
                                    </p:audio>
                                  </p:subTnLst>
                                </p:cTn>
                              </p:par>
                              <p:par>
                                <p:cTn id="67" presetID="1" presetClass="exit" presetSubtype="0" fill="hold" grpId="1" nodeType="withEffect">
                                  <p:stCondLst>
                                    <p:cond delay="11000"/>
                                  </p:stCondLst>
                                  <p:childTnLst>
                                    <p:set>
                                      <p:cBhvr>
                                        <p:cTn id="68" dur="1" fill="hold">
                                          <p:stCondLst>
                                            <p:cond delay="0"/>
                                          </p:stCondLst>
                                        </p:cTn>
                                        <p:tgtEl>
                                          <p:spTgt spid="124"/>
                                        </p:tgtEl>
                                        <p:attrNameLst>
                                          <p:attrName>style.visibility</p:attrName>
                                        </p:attrNameLst>
                                      </p:cBhvr>
                                      <p:to>
                                        <p:strVal val="hidden"/>
                                      </p:to>
                                    </p:set>
                                  </p:childTnLst>
                                </p:cTn>
                              </p:par>
                              <p:par>
                                <p:cTn id="69" presetID="1" presetClass="entr" presetSubtype="0" fill="hold" grpId="0" nodeType="withEffect">
                                  <p:stCondLst>
                                    <p:cond delay="11000"/>
                                  </p:stCondLst>
                                  <p:childTnLst>
                                    <p:set>
                                      <p:cBhvr>
                                        <p:cTn id="70" dur="1" fill="hold">
                                          <p:stCondLst>
                                            <p:cond delay="0"/>
                                          </p:stCondLst>
                                        </p:cTn>
                                        <p:tgtEl>
                                          <p:spTgt spid="125"/>
                                        </p:tgtEl>
                                        <p:attrNameLst>
                                          <p:attrName>style.visibility</p:attrName>
                                        </p:attrNameLst>
                                      </p:cBhvr>
                                      <p:to>
                                        <p:strVal val="visible"/>
                                      </p:to>
                                    </p:set>
                                  </p:childTnLst>
                                  <p:subTnLst>
                                    <p:audio>
                                      <p:cMediaNode>
                                        <p:cTn display="0" masterRel="sameClick">
                                          <p:stCondLst>
                                            <p:cond evt="begin" delay="0">
                                              <p:tn val="69"/>
                                            </p:cond>
                                          </p:stCondLst>
                                          <p:endCondLst>
                                            <p:cond evt="onStopAudio" delay="0">
                                              <p:tgtEl>
                                                <p:sldTgt/>
                                              </p:tgtEl>
                                            </p:cond>
                                          </p:endCondLst>
                                        </p:cTn>
                                        <p:tgtEl>
                                          <p:sndTgt r:embed="rId2" name="click.wav"/>
                                        </p:tgtEl>
                                      </p:cMediaNode>
                                    </p:audio>
                                  </p:subTnLst>
                                </p:cTn>
                              </p:par>
                              <p:par>
                                <p:cTn id="71" presetID="1" presetClass="exit" presetSubtype="0" fill="hold" grpId="1" nodeType="withEffect">
                                  <p:stCondLst>
                                    <p:cond delay="12000"/>
                                  </p:stCondLst>
                                  <p:childTnLst>
                                    <p:set>
                                      <p:cBhvr>
                                        <p:cTn id="72" dur="1" fill="hold">
                                          <p:stCondLst>
                                            <p:cond delay="0"/>
                                          </p:stCondLst>
                                        </p:cTn>
                                        <p:tgtEl>
                                          <p:spTgt spid="125"/>
                                        </p:tgtEl>
                                        <p:attrNameLst>
                                          <p:attrName>style.visibility</p:attrName>
                                        </p:attrNameLst>
                                      </p:cBhvr>
                                      <p:to>
                                        <p:strVal val="hidden"/>
                                      </p:to>
                                    </p:set>
                                  </p:childTnLst>
                                </p:cTn>
                              </p:par>
                              <p:par>
                                <p:cTn id="73" presetID="1" presetClass="entr" presetSubtype="0" fill="hold" grpId="0" nodeType="withEffect">
                                  <p:stCondLst>
                                    <p:cond delay="12000"/>
                                  </p:stCondLst>
                                  <p:childTnLst>
                                    <p:set>
                                      <p:cBhvr>
                                        <p:cTn id="74" dur="1" fill="hold">
                                          <p:stCondLst>
                                            <p:cond delay="0"/>
                                          </p:stCondLst>
                                        </p:cTn>
                                        <p:tgtEl>
                                          <p:spTgt spid="126"/>
                                        </p:tgtEl>
                                        <p:attrNameLst>
                                          <p:attrName>style.visibility</p:attrName>
                                        </p:attrNameLst>
                                      </p:cBhvr>
                                      <p:to>
                                        <p:strVal val="visible"/>
                                      </p:to>
                                    </p:set>
                                  </p:childTnLst>
                                  <p:subTnLst>
                                    <p:audio>
                                      <p:cMediaNode>
                                        <p:cTn display="0" masterRel="sameClick">
                                          <p:stCondLst>
                                            <p:cond evt="begin" delay="0">
                                              <p:tn val="73"/>
                                            </p:cond>
                                          </p:stCondLst>
                                          <p:endCondLst>
                                            <p:cond evt="onStopAudio" delay="0">
                                              <p:tgtEl>
                                                <p:sldTgt/>
                                              </p:tgtEl>
                                            </p:cond>
                                          </p:endCondLst>
                                        </p:cTn>
                                        <p:tgtEl>
                                          <p:sndTgt r:embed="rId2" name="click.wav"/>
                                        </p:tgtEl>
                                      </p:cMediaNode>
                                    </p:audio>
                                  </p:subTnLst>
                                </p:cTn>
                              </p:par>
                              <p:par>
                                <p:cTn id="75" presetID="1" presetClass="exit" presetSubtype="0" fill="hold" grpId="1" nodeType="withEffect">
                                  <p:stCondLst>
                                    <p:cond delay="13000"/>
                                  </p:stCondLst>
                                  <p:childTnLst>
                                    <p:set>
                                      <p:cBhvr>
                                        <p:cTn id="76" dur="1" fill="hold">
                                          <p:stCondLst>
                                            <p:cond delay="0"/>
                                          </p:stCondLst>
                                        </p:cTn>
                                        <p:tgtEl>
                                          <p:spTgt spid="126"/>
                                        </p:tgtEl>
                                        <p:attrNameLst>
                                          <p:attrName>style.visibility</p:attrName>
                                        </p:attrNameLst>
                                      </p:cBhvr>
                                      <p:to>
                                        <p:strVal val="hidden"/>
                                      </p:to>
                                    </p:set>
                                  </p:childTnLst>
                                </p:cTn>
                              </p:par>
                              <p:par>
                                <p:cTn id="77" presetID="1" presetClass="entr" presetSubtype="0" fill="hold" grpId="0" nodeType="withEffect">
                                  <p:stCondLst>
                                    <p:cond delay="13000"/>
                                  </p:stCondLst>
                                  <p:childTnLst>
                                    <p:set>
                                      <p:cBhvr>
                                        <p:cTn id="78" dur="1" fill="hold">
                                          <p:stCondLst>
                                            <p:cond delay="0"/>
                                          </p:stCondLst>
                                        </p:cTn>
                                        <p:tgtEl>
                                          <p:spTgt spid="127"/>
                                        </p:tgtEl>
                                        <p:attrNameLst>
                                          <p:attrName>style.visibility</p:attrName>
                                        </p:attrNameLst>
                                      </p:cBhvr>
                                      <p:to>
                                        <p:strVal val="visible"/>
                                      </p:to>
                                    </p:set>
                                  </p:childTnLst>
                                  <p:subTnLst>
                                    <p:audio>
                                      <p:cMediaNode>
                                        <p:cTn display="0" masterRel="sameClick">
                                          <p:stCondLst>
                                            <p:cond evt="begin" delay="0">
                                              <p:tn val="77"/>
                                            </p:cond>
                                          </p:stCondLst>
                                          <p:endCondLst>
                                            <p:cond evt="onStopAudio" delay="0">
                                              <p:tgtEl>
                                                <p:sldTgt/>
                                              </p:tgtEl>
                                            </p:cond>
                                          </p:endCondLst>
                                        </p:cTn>
                                        <p:tgtEl>
                                          <p:sndTgt r:embed="rId2" name="click.wav"/>
                                        </p:tgtEl>
                                      </p:cMediaNode>
                                    </p:audio>
                                  </p:subTnLst>
                                </p:cTn>
                              </p:par>
                              <p:par>
                                <p:cTn id="79" presetID="1" presetClass="exit" presetSubtype="0" fill="hold" grpId="1" nodeType="withEffect">
                                  <p:stCondLst>
                                    <p:cond delay="14000"/>
                                  </p:stCondLst>
                                  <p:childTnLst>
                                    <p:set>
                                      <p:cBhvr>
                                        <p:cTn id="80" dur="1" fill="hold">
                                          <p:stCondLst>
                                            <p:cond delay="0"/>
                                          </p:stCondLst>
                                        </p:cTn>
                                        <p:tgtEl>
                                          <p:spTgt spid="127"/>
                                        </p:tgtEl>
                                        <p:attrNameLst>
                                          <p:attrName>style.visibility</p:attrName>
                                        </p:attrNameLst>
                                      </p:cBhvr>
                                      <p:to>
                                        <p:strVal val="hidden"/>
                                      </p:to>
                                    </p:set>
                                  </p:childTnLst>
                                </p:cTn>
                              </p:par>
                              <p:par>
                                <p:cTn id="81" presetID="1" presetClass="entr" presetSubtype="0" fill="hold" grpId="0" nodeType="withEffect">
                                  <p:stCondLst>
                                    <p:cond delay="14000"/>
                                  </p:stCondLst>
                                  <p:childTnLst>
                                    <p:set>
                                      <p:cBhvr>
                                        <p:cTn id="82" dur="1" fill="hold">
                                          <p:stCondLst>
                                            <p:cond delay="0"/>
                                          </p:stCondLst>
                                        </p:cTn>
                                        <p:tgtEl>
                                          <p:spTgt spid="128"/>
                                        </p:tgtEl>
                                        <p:attrNameLst>
                                          <p:attrName>style.visibility</p:attrName>
                                        </p:attrNameLst>
                                      </p:cBhvr>
                                      <p:to>
                                        <p:strVal val="visible"/>
                                      </p:to>
                                    </p:set>
                                  </p:childTnLst>
                                  <p:subTnLst>
                                    <p:audio>
                                      <p:cMediaNode>
                                        <p:cTn display="0" masterRel="sameClick">
                                          <p:stCondLst>
                                            <p:cond evt="begin" delay="0">
                                              <p:tn val="81"/>
                                            </p:cond>
                                          </p:stCondLst>
                                          <p:endCondLst>
                                            <p:cond evt="onStopAudio" delay="0">
                                              <p:tgtEl>
                                                <p:sldTgt/>
                                              </p:tgtEl>
                                            </p:cond>
                                          </p:endCondLst>
                                        </p:cTn>
                                        <p:tgtEl>
                                          <p:sndTgt r:embed="rId2" name="click.wav"/>
                                        </p:tgtEl>
                                      </p:cMediaNode>
                                    </p:audio>
                                  </p:subTnLst>
                                </p:cTn>
                              </p:par>
                              <p:par>
                                <p:cTn id="83" presetID="1" presetClass="exit" presetSubtype="0" fill="hold" grpId="1" nodeType="withEffect">
                                  <p:stCondLst>
                                    <p:cond delay="15000"/>
                                  </p:stCondLst>
                                  <p:childTnLst>
                                    <p:set>
                                      <p:cBhvr>
                                        <p:cTn id="84" dur="1" fill="hold">
                                          <p:stCondLst>
                                            <p:cond delay="0"/>
                                          </p:stCondLst>
                                        </p:cTn>
                                        <p:tgtEl>
                                          <p:spTgt spid="128"/>
                                        </p:tgtEl>
                                        <p:attrNameLst>
                                          <p:attrName>style.visibility</p:attrName>
                                        </p:attrNameLst>
                                      </p:cBhvr>
                                      <p:to>
                                        <p:strVal val="hidden"/>
                                      </p:to>
                                    </p:set>
                                  </p:childTnLst>
                                </p:cTn>
                              </p:par>
                              <p:par>
                                <p:cTn id="85" presetID="1" presetClass="entr" presetSubtype="0" fill="hold" grpId="0" nodeType="withEffect">
                                  <p:stCondLst>
                                    <p:cond delay="15000"/>
                                  </p:stCondLst>
                                  <p:childTnLst>
                                    <p:set>
                                      <p:cBhvr>
                                        <p:cTn id="86" dur="1" fill="hold">
                                          <p:stCondLst>
                                            <p:cond delay="0"/>
                                          </p:stCondLst>
                                        </p:cTn>
                                        <p:tgtEl>
                                          <p:spTgt spid="129"/>
                                        </p:tgtEl>
                                        <p:attrNameLst>
                                          <p:attrName>style.visibility</p:attrName>
                                        </p:attrNameLst>
                                      </p:cBhvr>
                                      <p:to>
                                        <p:strVal val="visible"/>
                                      </p:to>
                                    </p:set>
                                  </p:childTnLst>
                                  <p:subTnLst>
                                    <p:audio>
                                      <p:cMediaNode>
                                        <p:cTn display="0" masterRel="sameClick">
                                          <p:stCondLst>
                                            <p:cond evt="begin" delay="0">
                                              <p:tn val="85"/>
                                            </p:cond>
                                          </p:stCondLst>
                                          <p:endCondLst>
                                            <p:cond evt="onStopAudio" delay="0">
                                              <p:tgtEl>
                                                <p:sldTgt/>
                                              </p:tgtEl>
                                            </p:cond>
                                          </p:endCondLst>
                                        </p:cTn>
                                        <p:tgtEl>
                                          <p:sndTgt r:embed="rId2" name="click.wav"/>
                                        </p:tgtEl>
                                      </p:cMediaNode>
                                    </p:audio>
                                  </p:subTnLst>
                                </p:cTn>
                              </p:par>
                              <p:par>
                                <p:cTn id="87" presetID="1" presetClass="exit" presetSubtype="0" fill="hold" grpId="1" nodeType="withEffect">
                                  <p:stCondLst>
                                    <p:cond delay="16000"/>
                                  </p:stCondLst>
                                  <p:childTnLst>
                                    <p:set>
                                      <p:cBhvr>
                                        <p:cTn id="88" dur="1" fill="hold">
                                          <p:stCondLst>
                                            <p:cond delay="0"/>
                                          </p:stCondLst>
                                        </p:cTn>
                                        <p:tgtEl>
                                          <p:spTgt spid="129"/>
                                        </p:tgtEl>
                                        <p:attrNameLst>
                                          <p:attrName>style.visibility</p:attrName>
                                        </p:attrNameLst>
                                      </p:cBhvr>
                                      <p:to>
                                        <p:strVal val="hidden"/>
                                      </p:to>
                                    </p:set>
                                  </p:childTnLst>
                                </p:cTn>
                              </p:par>
                              <p:par>
                                <p:cTn id="89" presetID="1" presetClass="entr" presetSubtype="0" fill="hold" grpId="0" nodeType="withEffect">
                                  <p:stCondLst>
                                    <p:cond delay="16000"/>
                                  </p:stCondLst>
                                  <p:childTnLst>
                                    <p:set>
                                      <p:cBhvr>
                                        <p:cTn id="90" dur="1" fill="hold">
                                          <p:stCondLst>
                                            <p:cond delay="0"/>
                                          </p:stCondLst>
                                        </p:cTn>
                                        <p:tgtEl>
                                          <p:spTgt spid="130"/>
                                        </p:tgtEl>
                                        <p:attrNameLst>
                                          <p:attrName>style.visibility</p:attrName>
                                        </p:attrNameLst>
                                      </p:cBhvr>
                                      <p:to>
                                        <p:strVal val="visible"/>
                                      </p:to>
                                    </p:set>
                                  </p:childTnLst>
                                  <p:subTnLst>
                                    <p:audio>
                                      <p:cMediaNode>
                                        <p:cTn display="0" masterRel="sameClick">
                                          <p:stCondLst>
                                            <p:cond evt="begin" delay="0">
                                              <p:tn val="89"/>
                                            </p:cond>
                                          </p:stCondLst>
                                          <p:endCondLst>
                                            <p:cond evt="onStopAudio" delay="0">
                                              <p:tgtEl>
                                                <p:sldTgt/>
                                              </p:tgtEl>
                                            </p:cond>
                                          </p:endCondLst>
                                        </p:cTn>
                                        <p:tgtEl>
                                          <p:sndTgt r:embed="rId2" name="click.wav"/>
                                        </p:tgtEl>
                                      </p:cMediaNode>
                                    </p:audio>
                                  </p:subTnLst>
                                </p:cTn>
                              </p:par>
                              <p:par>
                                <p:cTn id="91" presetID="1" presetClass="exit" presetSubtype="0" fill="hold" grpId="1" nodeType="withEffect">
                                  <p:stCondLst>
                                    <p:cond delay="17000"/>
                                  </p:stCondLst>
                                  <p:childTnLst>
                                    <p:set>
                                      <p:cBhvr>
                                        <p:cTn id="92" dur="1" fill="hold">
                                          <p:stCondLst>
                                            <p:cond delay="0"/>
                                          </p:stCondLst>
                                        </p:cTn>
                                        <p:tgtEl>
                                          <p:spTgt spid="130"/>
                                        </p:tgtEl>
                                        <p:attrNameLst>
                                          <p:attrName>style.visibility</p:attrName>
                                        </p:attrNameLst>
                                      </p:cBhvr>
                                      <p:to>
                                        <p:strVal val="hidden"/>
                                      </p:to>
                                    </p:set>
                                  </p:childTnLst>
                                </p:cTn>
                              </p:par>
                              <p:par>
                                <p:cTn id="93" presetID="1" presetClass="entr" presetSubtype="0" fill="hold" grpId="0" nodeType="withEffect">
                                  <p:stCondLst>
                                    <p:cond delay="17000"/>
                                  </p:stCondLst>
                                  <p:childTnLst>
                                    <p:set>
                                      <p:cBhvr>
                                        <p:cTn id="94" dur="1" fill="hold">
                                          <p:stCondLst>
                                            <p:cond delay="0"/>
                                          </p:stCondLst>
                                        </p:cTn>
                                        <p:tgtEl>
                                          <p:spTgt spid="131"/>
                                        </p:tgtEl>
                                        <p:attrNameLst>
                                          <p:attrName>style.visibility</p:attrName>
                                        </p:attrNameLst>
                                      </p:cBhvr>
                                      <p:to>
                                        <p:strVal val="visible"/>
                                      </p:to>
                                    </p:set>
                                  </p:childTnLst>
                                  <p:subTnLst>
                                    <p:audio>
                                      <p:cMediaNode>
                                        <p:cTn display="0" masterRel="sameClick">
                                          <p:stCondLst>
                                            <p:cond evt="begin" delay="0">
                                              <p:tn val="93"/>
                                            </p:cond>
                                          </p:stCondLst>
                                          <p:endCondLst>
                                            <p:cond evt="onStopAudio" delay="0">
                                              <p:tgtEl>
                                                <p:sldTgt/>
                                              </p:tgtEl>
                                            </p:cond>
                                          </p:endCondLst>
                                        </p:cTn>
                                        <p:tgtEl>
                                          <p:sndTgt r:embed="rId2" name="click.wav"/>
                                        </p:tgtEl>
                                      </p:cMediaNode>
                                    </p:audio>
                                  </p:subTnLst>
                                </p:cTn>
                              </p:par>
                              <p:par>
                                <p:cTn id="95" presetID="1" presetClass="exit" presetSubtype="0" fill="hold" grpId="1" nodeType="withEffect">
                                  <p:stCondLst>
                                    <p:cond delay="18000"/>
                                  </p:stCondLst>
                                  <p:childTnLst>
                                    <p:set>
                                      <p:cBhvr>
                                        <p:cTn id="96" dur="1" fill="hold">
                                          <p:stCondLst>
                                            <p:cond delay="0"/>
                                          </p:stCondLst>
                                        </p:cTn>
                                        <p:tgtEl>
                                          <p:spTgt spid="131"/>
                                        </p:tgtEl>
                                        <p:attrNameLst>
                                          <p:attrName>style.visibility</p:attrName>
                                        </p:attrNameLst>
                                      </p:cBhvr>
                                      <p:to>
                                        <p:strVal val="hidden"/>
                                      </p:to>
                                    </p:set>
                                  </p:childTnLst>
                                </p:cTn>
                              </p:par>
                              <p:par>
                                <p:cTn id="97" presetID="1" presetClass="entr" presetSubtype="0" fill="hold" grpId="0" nodeType="withEffect">
                                  <p:stCondLst>
                                    <p:cond delay="18000"/>
                                  </p:stCondLst>
                                  <p:childTnLst>
                                    <p:set>
                                      <p:cBhvr>
                                        <p:cTn id="98" dur="1" fill="hold">
                                          <p:stCondLst>
                                            <p:cond delay="0"/>
                                          </p:stCondLst>
                                        </p:cTn>
                                        <p:tgtEl>
                                          <p:spTgt spid="132"/>
                                        </p:tgtEl>
                                        <p:attrNameLst>
                                          <p:attrName>style.visibility</p:attrName>
                                        </p:attrNameLst>
                                      </p:cBhvr>
                                      <p:to>
                                        <p:strVal val="visible"/>
                                      </p:to>
                                    </p:set>
                                  </p:childTnLst>
                                  <p:subTnLst>
                                    <p:audio>
                                      <p:cMediaNode>
                                        <p:cTn display="0" masterRel="sameClick">
                                          <p:stCondLst>
                                            <p:cond evt="begin" delay="0">
                                              <p:tn val="97"/>
                                            </p:cond>
                                          </p:stCondLst>
                                          <p:endCondLst>
                                            <p:cond evt="onStopAudio" delay="0">
                                              <p:tgtEl>
                                                <p:sldTgt/>
                                              </p:tgtEl>
                                            </p:cond>
                                          </p:endCondLst>
                                        </p:cTn>
                                        <p:tgtEl>
                                          <p:sndTgt r:embed="rId2" name="click.wav"/>
                                        </p:tgtEl>
                                      </p:cMediaNode>
                                    </p:audio>
                                  </p:subTnLst>
                                </p:cTn>
                              </p:par>
                              <p:par>
                                <p:cTn id="99" presetID="1" presetClass="exit" presetSubtype="0" fill="hold" grpId="1" nodeType="withEffect">
                                  <p:stCondLst>
                                    <p:cond delay="19000"/>
                                  </p:stCondLst>
                                  <p:childTnLst>
                                    <p:set>
                                      <p:cBhvr>
                                        <p:cTn id="100" dur="1" fill="hold">
                                          <p:stCondLst>
                                            <p:cond delay="0"/>
                                          </p:stCondLst>
                                        </p:cTn>
                                        <p:tgtEl>
                                          <p:spTgt spid="132"/>
                                        </p:tgtEl>
                                        <p:attrNameLst>
                                          <p:attrName>style.visibility</p:attrName>
                                        </p:attrNameLst>
                                      </p:cBhvr>
                                      <p:to>
                                        <p:strVal val="hidden"/>
                                      </p:to>
                                    </p:set>
                                  </p:childTnLst>
                                </p:cTn>
                              </p:par>
                              <p:par>
                                <p:cTn id="101" presetID="1" presetClass="entr" presetSubtype="0" fill="hold" grpId="0" nodeType="withEffect">
                                  <p:stCondLst>
                                    <p:cond delay="19000"/>
                                  </p:stCondLst>
                                  <p:childTnLst>
                                    <p:set>
                                      <p:cBhvr>
                                        <p:cTn id="102" dur="1" fill="hold">
                                          <p:stCondLst>
                                            <p:cond delay="0"/>
                                          </p:stCondLst>
                                        </p:cTn>
                                        <p:tgtEl>
                                          <p:spTgt spid="133"/>
                                        </p:tgtEl>
                                        <p:attrNameLst>
                                          <p:attrName>style.visibility</p:attrName>
                                        </p:attrNameLst>
                                      </p:cBhvr>
                                      <p:to>
                                        <p:strVal val="visible"/>
                                      </p:to>
                                    </p:set>
                                  </p:childTnLst>
                                  <p:subTnLst>
                                    <p:audio>
                                      <p:cMediaNode>
                                        <p:cTn display="0" masterRel="sameClick">
                                          <p:stCondLst>
                                            <p:cond evt="begin" delay="0">
                                              <p:tn val="101"/>
                                            </p:cond>
                                          </p:stCondLst>
                                          <p:endCondLst>
                                            <p:cond evt="onStopAudio" delay="0">
                                              <p:tgtEl>
                                                <p:sldTgt/>
                                              </p:tgtEl>
                                            </p:cond>
                                          </p:endCondLst>
                                        </p:cTn>
                                        <p:tgtEl>
                                          <p:sndTgt r:embed="rId2" name="click.wav"/>
                                        </p:tgtEl>
                                      </p:cMediaNode>
                                    </p:audio>
                                  </p:subTnLst>
                                </p:cTn>
                              </p:par>
                              <p:par>
                                <p:cTn id="103" presetID="1" presetClass="exit" presetSubtype="0" fill="hold" grpId="1" nodeType="withEffect">
                                  <p:stCondLst>
                                    <p:cond delay="20000"/>
                                  </p:stCondLst>
                                  <p:childTnLst>
                                    <p:set>
                                      <p:cBhvr>
                                        <p:cTn id="104" dur="1" fill="hold">
                                          <p:stCondLst>
                                            <p:cond delay="0"/>
                                          </p:stCondLst>
                                        </p:cTn>
                                        <p:tgtEl>
                                          <p:spTgt spid="133"/>
                                        </p:tgtEl>
                                        <p:attrNameLst>
                                          <p:attrName>style.visibility</p:attrName>
                                        </p:attrNameLst>
                                      </p:cBhvr>
                                      <p:to>
                                        <p:strVal val="hidden"/>
                                      </p:to>
                                    </p:set>
                                  </p:childTnLst>
                                </p:cTn>
                              </p:par>
                              <p:par>
                                <p:cTn id="105" presetID="1" presetClass="entr" presetSubtype="0" fill="hold" grpId="0" nodeType="withEffect">
                                  <p:stCondLst>
                                    <p:cond delay="20000"/>
                                  </p:stCondLst>
                                  <p:childTnLst>
                                    <p:set>
                                      <p:cBhvr>
                                        <p:cTn id="106" dur="1" fill="hold">
                                          <p:stCondLst>
                                            <p:cond delay="0"/>
                                          </p:stCondLst>
                                        </p:cTn>
                                        <p:tgtEl>
                                          <p:spTgt spid="134"/>
                                        </p:tgtEl>
                                        <p:attrNameLst>
                                          <p:attrName>style.visibility</p:attrName>
                                        </p:attrNameLst>
                                      </p:cBhvr>
                                      <p:to>
                                        <p:strVal val="visible"/>
                                      </p:to>
                                    </p:set>
                                  </p:childTnLst>
                                  <p:subTnLst>
                                    <p:audio>
                                      <p:cMediaNode>
                                        <p:cTn display="0" masterRel="sameClick">
                                          <p:stCondLst>
                                            <p:cond evt="begin" delay="0">
                                              <p:tn val="105"/>
                                            </p:cond>
                                          </p:stCondLst>
                                          <p:endCondLst>
                                            <p:cond evt="onStopAudio" delay="0">
                                              <p:tgtEl>
                                                <p:sldTgt/>
                                              </p:tgtEl>
                                            </p:cond>
                                          </p:endCondLst>
                                        </p:cTn>
                                        <p:tgtEl>
                                          <p:sndTgt r:embed="rId2" name="click.wav"/>
                                        </p:tgtEl>
                                      </p:cMediaNode>
                                    </p:audio>
                                  </p:subTnLst>
                                </p:cTn>
                              </p:par>
                              <p:par>
                                <p:cTn id="107" presetID="1" presetClass="exit" presetSubtype="0" fill="hold" grpId="1" nodeType="withEffect">
                                  <p:stCondLst>
                                    <p:cond delay="21000"/>
                                  </p:stCondLst>
                                  <p:childTnLst>
                                    <p:set>
                                      <p:cBhvr>
                                        <p:cTn id="108" dur="1" fill="hold">
                                          <p:stCondLst>
                                            <p:cond delay="0"/>
                                          </p:stCondLst>
                                        </p:cTn>
                                        <p:tgtEl>
                                          <p:spTgt spid="134"/>
                                        </p:tgtEl>
                                        <p:attrNameLst>
                                          <p:attrName>style.visibility</p:attrName>
                                        </p:attrNameLst>
                                      </p:cBhvr>
                                      <p:to>
                                        <p:strVal val="hidden"/>
                                      </p:to>
                                    </p:set>
                                  </p:childTnLst>
                                  <p:subTnLst>
                                    <p:audio>
                                      <p:cMediaNode>
                                        <p:cTn display="0" masterRel="sameClick">
                                          <p:stCondLst>
                                            <p:cond evt="begin" delay="0">
                                              <p:tn val="107"/>
                                            </p:cond>
                                          </p:stCondLst>
                                          <p:endCondLst>
                                            <p:cond evt="onStopAudio" delay="0">
                                              <p:tgtEl>
                                                <p:sldTgt/>
                                              </p:tgtEl>
                                            </p:cond>
                                          </p:endCondLst>
                                        </p:cTn>
                                        <p:tgtEl>
                                          <p:sndTgt r:embed="rId3" name="laser.wav"/>
                                        </p:tgtEl>
                                      </p:cMediaNode>
                                    </p:audio>
                                  </p:subTnLst>
                                </p:cTn>
                              </p:par>
                              <p:par>
                                <p:cTn id="109" presetID="1" presetClass="entr" presetSubtype="0" fill="hold" grpId="0" nodeType="withEffect">
                                  <p:stCondLst>
                                    <p:cond delay="21000"/>
                                  </p:stCondLst>
                                  <p:childTnLst>
                                    <p:set>
                                      <p:cBhvr>
                                        <p:cTn id="110" dur="1" fill="hold">
                                          <p:stCondLst>
                                            <p:cond delay="0"/>
                                          </p:stCondLst>
                                        </p:cTn>
                                        <p:tgtEl>
                                          <p:spTgt spid="135"/>
                                        </p:tgtEl>
                                        <p:attrNameLst>
                                          <p:attrName>style.visibility</p:attrName>
                                        </p:attrNameLst>
                                      </p:cBhvr>
                                      <p:to>
                                        <p:strVal val="visible"/>
                                      </p:to>
                                    </p:set>
                                  </p:childTnLst>
                                  <p:subTnLst>
                                    <p:audio>
                                      <p:cMediaNode>
                                        <p:cTn display="0" masterRel="sameClick">
                                          <p:stCondLst>
                                            <p:cond evt="begin" delay="0">
                                              <p:tn val="109"/>
                                            </p:cond>
                                          </p:stCondLst>
                                          <p:endCondLst>
                                            <p:cond evt="onStopAudio" delay="0">
                                              <p:tgtEl>
                                                <p:sldTgt/>
                                              </p:tgtEl>
                                            </p:cond>
                                          </p:endCondLst>
                                        </p:cTn>
                                        <p:tgtEl>
                                          <p:sndTgt r:embed="rId2" name="click.wav"/>
                                        </p:tgtEl>
                                      </p:cMediaNode>
                                    </p:audio>
                                  </p:subTnLst>
                                </p:cTn>
                              </p:par>
                              <p:par>
                                <p:cTn id="111" presetID="1" presetClass="exit" presetSubtype="0" fill="hold" grpId="1" nodeType="withEffect">
                                  <p:stCondLst>
                                    <p:cond delay="22000"/>
                                  </p:stCondLst>
                                  <p:childTnLst>
                                    <p:set>
                                      <p:cBhvr>
                                        <p:cTn id="112" dur="1" fill="hold">
                                          <p:stCondLst>
                                            <p:cond delay="0"/>
                                          </p:stCondLst>
                                        </p:cTn>
                                        <p:tgtEl>
                                          <p:spTgt spid="135"/>
                                        </p:tgtEl>
                                        <p:attrNameLst>
                                          <p:attrName>style.visibility</p:attrName>
                                        </p:attrNameLst>
                                      </p:cBhvr>
                                      <p:to>
                                        <p:strVal val="hidden"/>
                                      </p:to>
                                    </p:set>
                                  </p:childTnLst>
                                  <p:subTnLst>
                                    <p:audio>
                                      <p:cMediaNode>
                                        <p:cTn display="0" masterRel="sameClick">
                                          <p:stCondLst>
                                            <p:cond evt="begin" delay="0">
                                              <p:tn val="111"/>
                                            </p:cond>
                                          </p:stCondLst>
                                          <p:endCondLst>
                                            <p:cond evt="onStopAudio" delay="0">
                                              <p:tgtEl>
                                                <p:sldTgt/>
                                              </p:tgtEl>
                                            </p:cond>
                                          </p:endCondLst>
                                        </p:cTn>
                                        <p:tgtEl>
                                          <p:sndTgt r:embed="rId3" name="laser.wav"/>
                                        </p:tgtEl>
                                      </p:cMediaNode>
                                    </p:audio>
                                  </p:subTnLst>
                                </p:cTn>
                              </p:par>
                              <p:par>
                                <p:cTn id="113" presetID="1" presetClass="entr" presetSubtype="0" fill="hold" grpId="0" nodeType="withEffect">
                                  <p:stCondLst>
                                    <p:cond delay="22000"/>
                                  </p:stCondLst>
                                  <p:childTnLst>
                                    <p:set>
                                      <p:cBhvr>
                                        <p:cTn id="114" dur="1" fill="hold">
                                          <p:stCondLst>
                                            <p:cond delay="0"/>
                                          </p:stCondLst>
                                        </p:cTn>
                                        <p:tgtEl>
                                          <p:spTgt spid="136"/>
                                        </p:tgtEl>
                                        <p:attrNameLst>
                                          <p:attrName>style.visibility</p:attrName>
                                        </p:attrNameLst>
                                      </p:cBhvr>
                                      <p:to>
                                        <p:strVal val="visible"/>
                                      </p:to>
                                    </p:set>
                                  </p:childTnLst>
                                  <p:subTnLst>
                                    <p:audio>
                                      <p:cMediaNode>
                                        <p:cTn display="0" masterRel="sameClick">
                                          <p:stCondLst>
                                            <p:cond evt="begin" delay="0">
                                              <p:tn val="113"/>
                                            </p:cond>
                                          </p:stCondLst>
                                          <p:endCondLst>
                                            <p:cond evt="onStopAudio" delay="0">
                                              <p:tgtEl>
                                                <p:sldTgt/>
                                              </p:tgtEl>
                                            </p:cond>
                                          </p:endCondLst>
                                        </p:cTn>
                                        <p:tgtEl>
                                          <p:sndTgt r:embed="rId2" name="click.wav"/>
                                        </p:tgtEl>
                                      </p:cMediaNode>
                                    </p:audio>
                                  </p:subTnLst>
                                </p:cTn>
                              </p:par>
                              <p:par>
                                <p:cTn id="115" presetID="1" presetClass="exit" presetSubtype="0" fill="hold" grpId="1" nodeType="withEffect">
                                  <p:stCondLst>
                                    <p:cond delay="23000"/>
                                  </p:stCondLst>
                                  <p:childTnLst>
                                    <p:set>
                                      <p:cBhvr>
                                        <p:cTn id="116" dur="1" fill="hold">
                                          <p:stCondLst>
                                            <p:cond delay="0"/>
                                          </p:stCondLst>
                                        </p:cTn>
                                        <p:tgtEl>
                                          <p:spTgt spid="136"/>
                                        </p:tgtEl>
                                        <p:attrNameLst>
                                          <p:attrName>style.visibility</p:attrName>
                                        </p:attrNameLst>
                                      </p:cBhvr>
                                      <p:to>
                                        <p:strVal val="hidden"/>
                                      </p:to>
                                    </p:set>
                                  </p:childTnLst>
                                  <p:subTnLst>
                                    <p:audio>
                                      <p:cMediaNode>
                                        <p:cTn display="0" masterRel="sameClick">
                                          <p:stCondLst>
                                            <p:cond evt="begin" delay="0">
                                              <p:tn val="115"/>
                                            </p:cond>
                                          </p:stCondLst>
                                          <p:endCondLst>
                                            <p:cond evt="onStopAudio" delay="0">
                                              <p:tgtEl>
                                                <p:sldTgt/>
                                              </p:tgtEl>
                                            </p:cond>
                                          </p:endCondLst>
                                        </p:cTn>
                                        <p:tgtEl>
                                          <p:sndTgt r:embed="rId3" name="laser.wav"/>
                                        </p:tgtEl>
                                      </p:cMediaNode>
                                    </p:audio>
                                  </p:subTnLst>
                                </p:cTn>
                              </p:par>
                              <p:par>
                                <p:cTn id="117" presetID="1" presetClass="entr" presetSubtype="0" fill="hold" grpId="0" nodeType="withEffect">
                                  <p:stCondLst>
                                    <p:cond delay="23000"/>
                                  </p:stCondLst>
                                  <p:childTnLst>
                                    <p:set>
                                      <p:cBhvr>
                                        <p:cTn id="118" dur="1" fill="hold">
                                          <p:stCondLst>
                                            <p:cond delay="0"/>
                                          </p:stCondLst>
                                        </p:cTn>
                                        <p:tgtEl>
                                          <p:spTgt spid="137"/>
                                        </p:tgtEl>
                                        <p:attrNameLst>
                                          <p:attrName>style.visibility</p:attrName>
                                        </p:attrNameLst>
                                      </p:cBhvr>
                                      <p:to>
                                        <p:strVal val="visible"/>
                                      </p:to>
                                    </p:set>
                                  </p:childTnLst>
                                  <p:subTnLst>
                                    <p:audio>
                                      <p:cMediaNode>
                                        <p:cTn display="0" masterRel="sameClick">
                                          <p:stCondLst>
                                            <p:cond evt="begin" delay="0">
                                              <p:tn val="117"/>
                                            </p:cond>
                                          </p:stCondLst>
                                          <p:endCondLst>
                                            <p:cond evt="onStopAudio" delay="0">
                                              <p:tgtEl>
                                                <p:sldTgt/>
                                              </p:tgtEl>
                                            </p:cond>
                                          </p:endCondLst>
                                        </p:cTn>
                                        <p:tgtEl>
                                          <p:sndTgt r:embed="rId2" name="click.wav"/>
                                        </p:tgtEl>
                                      </p:cMediaNode>
                                    </p:audio>
                                  </p:subTnLst>
                                </p:cTn>
                              </p:par>
                              <p:par>
                                <p:cTn id="119" presetID="1" presetClass="exit" presetSubtype="0" fill="hold" grpId="1" nodeType="withEffect">
                                  <p:stCondLst>
                                    <p:cond delay="24000"/>
                                  </p:stCondLst>
                                  <p:childTnLst>
                                    <p:set>
                                      <p:cBhvr>
                                        <p:cTn id="120" dur="1" fill="hold">
                                          <p:stCondLst>
                                            <p:cond delay="0"/>
                                          </p:stCondLst>
                                        </p:cTn>
                                        <p:tgtEl>
                                          <p:spTgt spid="137"/>
                                        </p:tgtEl>
                                        <p:attrNameLst>
                                          <p:attrName>style.visibility</p:attrName>
                                        </p:attrNameLst>
                                      </p:cBhvr>
                                      <p:to>
                                        <p:strVal val="hidden"/>
                                      </p:to>
                                    </p:set>
                                  </p:childTnLst>
                                  <p:subTnLst>
                                    <p:audio>
                                      <p:cMediaNode>
                                        <p:cTn display="0" masterRel="sameClick">
                                          <p:stCondLst>
                                            <p:cond evt="begin" delay="0">
                                              <p:tn val="119"/>
                                            </p:cond>
                                          </p:stCondLst>
                                          <p:endCondLst>
                                            <p:cond evt="onStopAudio" delay="0">
                                              <p:tgtEl>
                                                <p:sldTgt/>
                                              </p:tgtEl>
                                            </p:cond>
                                          </p:endCondLst>
                                        </p:cTn>
                                        <p:tgtEl>
                                          <p:sndTgt r:embed="rId3" name="laser.wav"/>
                                        </p:tgtEl>
                                      </p:cMediaNode>
                                    </p:audio>
                                  </p:subTnLst>
                                </p:cTn>
                              </p:par>
                              <p:par>
                                <p:cTn id="121" presetID="1" presetClass="entr" presetSubtype="0" fill="hold" grpId="0" nodeType="withEffect">
                                  <p:stCondLst>
                                    <p:cond delay="24000"/>
                                  </p:stCondLst>
                                  <p:childTnLst>
                                    <p:set>
                                      <p:cBhvr>
                                        <p:cTn id="122" dur="1" fill="hold">
                                          <p:stCondLst>
                                            <p:cond delay="0"/>
                                          </p:stCondLst>
                                        </p:cTn>
                                        <p:tgtEl>
                                          <p:spTgt spid="138"/>
                                        </p:tgtEl>
                                        <p:attrNameLst>
                                          <p:attrName>style.visibility</p:attrName>
                                        </p:attrNameLst>
                                      </p:cBhvr>
                                      <p:to>
                                        <p:strVal val="visible"/>
                                      </p:to>
                                    </p:set>
                                  </p:childTnLst>
                                  <p:subTnLst>
                                    <p:audio>
                                      <p:cMediaNode>
                                        <p:cTn display="0" masterRel="sameClick">
                                          <p:stCondLst>
                                            <p:cond evt="begin" delay="0">
                                              <p:tn val="121"/>
                                            </p:cond>
                                          </p:stCondLst>
                                          <p:endCondLst>
                                            <p:cond evt="onStopAudio" delay="0">
                                              <p:tgtEl>
                                                <p:sldTgt/>
                                              </p:tgtEl>
                                            </p:cond>
                                          </p:endCondLst>
                                        </p:cTn>
                                        <p:tgtEl>
                                          <p:sndTgt r:embed="rId2" name="click.wav"/>
                                        </p:tgtEl>
                                      </p:cMediaNode>
                                    </p:audio>
                                  </p:subTnLst>
                                </p:cTn>
                              </p:par>
                              <p:par>
                                <p:cTn id="123" presetID="1" presetClass="exit" presetSubtype="0" fill="hold" grpId="1" nodeType="withEffect">
                                  <p:stCondLst>
                                    <p:cond delay="25000"/>
                                  </p:stCondLst>
                                  <p:childTnLst>
                                    <p:set>
                                      <p:cBhvr>
                                        <p:cTn id="124" dur="1" fill="hold">
                                          <p:stCondLst>
                                            <p:cond delay="0"/>
                                          </p:stCondLst>
                                        </p:cTn>
                                        <p:tgtEl>
                                          <p:spTgt spid="138"/>
                                        </p:tgtEl>
                                        <p:attrNameLst>
                                          <p:attrName>style.visibility</p:attrName>
                                        </p:attrNameLst>
                                      </p:cBhvr>
                                      <p:to>
                                        <p:strVal val="hidden"/>
                                      </p:to>
                                    </p:set>
                                  </p:childTnLst>
                                  <p:subTnLst>
                                    <p:audio>
                                      <p:cMediaNode>
                                        <p:cTn display="0" masterRel="sameClick">
                                          <p:stCondLst>
                                            <p:cond evt="begin" delay="0">
                                              <p:tn val="123"/>
                                            </p:cond>
                                          </p:stCondLst>
                                          <p:endCondLst>
                                            <p:cond evt="onStopAudio" delay="0">
                                              <p:tgtEl>
                                                <p:sldTgt/>
                                              </p:tgtEl>
                                            </p:cond>
                                          </p:endCondLst>
                                        </p:cTn>
                                        <p:tgtEl>
                                          <p:sndTgt r:embed="rId3" name="laser.wav"/>
                                        </p:tgtEl>
                                      </p:cMediaNode>
                                    </p:audio>
                                  </p:subTnLst>
                                </p:cTn>
                              </p:par>
                              <p:par>
                                <p:cTn id="125" presetID="1" presetClass="entr" presetSubtype="0" fill="hold" grpId="0" nodeType="withEffect">
                                  <p:stCondLst>
                                    <p:cond delay="25000"/>
                                  </p:stCondLst>
                                  <p:childTnLst>
                                    <p:set>
                                      <p:cBhvr>
                                        <p:cTn id="126" dur="1" fill="hold">
                                          <p:stCondLst>
                                            <p:cond delay="0"/>
                                          </p:stCondLst>
                                        </p:cTn>
                                        <p:tgtEl>
                                          <p:spTgt spid="139"/>
                                        </p:tgtEl>
                                        <p:attrNameLst>
                                          <p:attrName>style.visibility</p:attrName>
                                        </p:attrNameLst>
                                      </p:cBhvr>
                                      <p:to>
                                        <p:strVal val="visible"/>
                                      </p:to>
                                    </p:set>
                                  </p:childTnLst>
                                  <p:subTnLst>
                                    <p:audio>
                                      <p:cMediaNode>
                                        <p:cTn display="0" masterRel="sameClick">
                                          <p:stCondLst>
                                            <p:cond evt="begin" delay="0">
                                              <p:tn val="125"/>
                                            </p:cond>
                                          </p:stCondLst>
                                          <p:endCondLst>
                                            <p:cond evt="onStopAudio" delay="0">
                                              <p:tgtEl>
                                                <p:sldTgt/>
                                              </p:tgtEl>
                                            </p:cond>
                                          </p:endCondLst>
                                        </p:cTn>
                                        <p:tgtEl>
                                          <p:sndTgt r:embed="rId2" name="click.wav"/>
                                        </p:tgtEl>
                                      </p:cMediaNode>
                                    </p:audio>
                                  </p:subTnLst>
                                </p:cTn>
                              </p:par>
                              <p:par>
                                <p:cTn id="127" presetID="1" presetClass="exit" presetSubtype="0" fill="hold" grpId="1" nodeType="withEffect">
                                  <p:stCondLst>
                                    <p:cond delay="26000"/>
                                  </p:stCondLst>
                                  <p:childTnLst>
                                    <p:set>
                                      <p:cBhvr>
                                        <p:cTn id="128" dur="1" fill="hold">
                                          <p:stCondLst>
                                            <p:cond delay="0"/>
                                          </p:stCondLst>
                                        </p:cTn>
                                        <p:tgtEl>
                                          <p:spTgt spid="139"/>
                                        </p:tgtEl>
                                        <p:attrNameLst>
                                          <p:attrName>style.visibility</p:attrName>
                                        </p:attrNameLst>
                                      </p:cBhvr>
                                      <p:to>
                                        <p:strVal val="hidden"/>
                                      </p:to>
                                    </p:set>
                                  </p:childTnLst>
                                  <p:subTnLst>
                                    <p:audio>
                                      <p:cMediaNode>
                                        <p:cTn display="0" masterRel="sameClick">
                                          <p:stCondLst>
                                            <p:cond evt="begin" delay="0">
                                              <p:tn val="127"/>
                                            </p:cond>
                                          </p:stCondLst>
                                          <p:endCondLst>
                                            <p:cond evt="onStopAudio" delay="0">
                                              <p:tgtEl>
                                                <p:sldTgt/>
                                              </p:tgtEl>
                                            </p:cond>
                                          </p:endCondLst>
                                        </p:cTn>
                                        <p:tgtEl>
                                          <p:sndTgt r:embed="rId3" name="laser.wav"/>
                                        </p:tgtEl>
                                      </p:cMediaNode>
                                    </p:audio>
                                  </p:subTnLst>
                                </p:cTn>
                              </p:par>
                              <p:par>
                                <p:cTn id="129" presetID="1" presetClass="entr" presetSubtype="0" fill="hold" grpId="0" nodeType="withEffect">
                                  <p:stCondLst>
                                    <p:cond delay="26000"/>
                                  </p:stCondLst>
                                  <p:childTnLst>
                                    <p:set>
                                      <p:cBhvr>
                                        <p:cTn id="130" dur="1" fill="hold">
                                          <p:stCondLst>
                                            <p:cond delay="0"/>
                                          </p:stCondLst>
                                        </p:cTn>
                                        <p:tgtEl>
                                          <p:spTgt spid="140"/>
                                        </p:tgtEl>
                                        <p:attrNameLst>
                                          <p:attrName>style.visibility</p:attrName>
                                        </p:attrNameLst>
                                      </p:cBhvr>
                                      <p:to>
                                        <p:strVal val="visible"/>
                                      </p:to>
                                    </p:set>
                                  </p:childTnLst>
                                  <p:subTnLst>
                                    <p:audio>
                                      <p:cMediaNode>
                                        <p:cTn display="0" masterRel="sameClick">
                                          <p:stCondLst>
                                            <p:cond evt="begin" delay="0">
                                              <p:tn val="129"/>
                                            </p:cond>
                                          </p:stCondLst>
                                          <p:endCondLst>
                                            <p:cond evt="onStopAudio" delay="0">
                                              <p:tgtEl>
                                                <p:sldTgt/>
                                              </p:tgtEl>
                                            </p:cond>
                                          </p:endCondLst>
                                        </p:cTn>
                                        <p:tgtEl>
                                          <p:sndTgt r:embed="rId2" name="click.wav"/>
                                        </p:tgtEl>
                                      </p:cMediaNode>
                                    </p:audio>
                                  </p:subTnLst>
                                </p:cTn>
                              </p:par>
                              <p:par>
                                <p:cTn id="131" presetID="1" presetClass="exit" presetSubtype="0" fill="hold" grpId="1" nodeType="withEffect">
                                  <p:stCondLst>
                                    <p:cond delay="27000"/>
                                  </p:stCondLst>
                                  <p:childTnLst>
                                    <p:set>
                                      <p:cBhvr>
                                        <p:cTn id="132" dur="1" fill="hold">
                                          <p:stCondLst>
                                            <p:cond delay="0"/>
                                          </p:stCondLst>
                                        </p:cTn>
                                        <p:tgtEl>
                                          <p:spTgt spid="140"/>
                                        </p:tgtEl>
                                        <p:attrNameLst>
                                          <p:attrName>style.visibility</p:attrName>
                                        </p:attrNameLst>
                                      </p:cBhvr>
                                      <p:to>
                                        <p:strVal val="hidden"/>
                                      </p:to>
                                    </p:set>
                                  </p:childTnLst>
                                  <p:subTnLst>
                                    <p:audio>
                                      <p:cMediaNode>
                                        <p:cTn display="0" masterRel="sameClick">
                                          <p:stCondLst>
                                            <p:cond evt="begin" delay="0">
                                              <p:tn val="131"/>
                                            </p:cond>
                                          </p:stCondLst>
                                          <p:endCondLst>
                                            <p:cond evt="onStopAudio" delay="0">
                                              <p:tgtEl>
                                                <p:sldTgt/>
                                              </p:tgtEl>
                                            </p:cond>
                                          </p:endCondLst>
                                        </p:cTn>
                                        <p:tgtEl>
                                          <p:sndTgt r:embed="rId3" name="laser.wav"/>
                                        </p:tgtEl>
                                      </p:cMediaNode>
                                    </p:audio>
                                  </p:subTnLst>
                                </p:cTn>
                              </p:par>
                              <p:par>
                                <p:cTn id="133" presetID="1" presetClass="entr" presetSubtype="0" fill="hold" grpId="0" nodeType="withEffect">
                                  <p:stCondLst>
                                    <p:cond delay="27000"/>
                                  </p:stCondLst>
                                  <p:childTnLst>
                                    <p:set>
                                      <p:cBhvr>
                                        <p:cTn id="134" dur="1" fill="hold">
                                          <p:stCondLst>
                                            <p:cond delay="0"/>
                                          </p:stCondLst>
                                        </p:cTn>
                                        <p:tgtEl>
                                          <p:spTgt spid="141"/>
                                        </p:tgtEl>
                                        <p:attrNameLst>
                                          <p:attrName>style.visibility</p:attrName>
                                        </p:attrNameLst>
                                      </p:cBhvr>
                                      <p:to>
                                        <p:strVal val="visible"/>
                                      </p:to>
                                    </p:set>
                                  </p:childTnLst>
                                  <p:subTnLst>
                                    <p:audio>
                                      <p:cMediaNode>
                                        <p:cTn display="0" masterRel="sameClick">
                                          <p:stCondLst>
                                            <p:cond evt="begin" delay="0">
                                              <p:tn val="133"/>
                                            </p:cond>
                                          </p:stCondLst>
                                          <p:endCondLst>
                                            <p:cond evt="onStopAudio" delay="0">
                                              <p:tgtEl>
                                                <p:sldTgt/>
                                              </p:tgtEl>
                                            </p:cond>
                                          </p:endCondLst>
                                        </p:cTn>
                                        <p:tgtEl>
                                          <p:sndTgt r:embed="rId2" name="click.wav"/>
                                        </p:tgtEl>
                                      </p:cMediaNode>
                                    </p:audio>
                                  </p:subTnLst>
                                </p:cTn>
                              </p:par>
                              <p:par>
                                <p:cTn id="135" presetID="1" presetClass="exit" presetSubtype="0" fill="hold" grpId="1" nodeType="withEffect">
                                  <p:stCondLst>
                                    <p:cond delay="28000"/>
                                  </p:stCondLst>
                                  <p:childTnLst>
                                    <p:set>
                                      <p:cBhvr>
                                        <p:cTn id="136" dur="1" fill="hold">
                                          <p:stCondLst>
                                            <p:cond delay="0"/>
                                          </p:stCondLst>
                                        </p:cTn>
                                        <p:tgtEl>
                                          <p:spTgt spid="141"/>
                                        </p:tgtEl>
                                        <p:attrNameLst>
                                          <p:attrName>style.visibility</p:attrName>
                                        </p:attrNameLst>
                                      </p:cBhvr>
                                      <p:to>
                                        <p:strVal val="hidden"/>
                                      </p:to>
                                    </p:set>
                                  </p:childTnLst>
                                  <p:subTnLst>
                                    <p:audio>
                                      <p:cMediaNode>
                                        <p:cTn display="0" masterRel="sameClick">
                                          <p:stCondLst>
                                            <p:cond evt="begin" delay="0">
                                              <p:tn val="135"/>
                                            </p:cond>
                                          </p:stCondLst>
                                          <p:endCondLst>
                                            <p:cond evt="onStopAudio" delay="0">
                                              <p:tgtEl>
                                                <p:sldTgt/>
                                              </p:tgtEl>
                                            </p:cond>
                                          </p:endCondLst>
                                        </p:cTn>
                                        <p:tgtEl>
                                          <p:sndTgt r:embed="rId3" name="laser.wav"/>
                                        </p:tgtEl>
                                      </p:cMediaNode>
                                    </p:audio>
                                  </p:subTnLst>
                                </p:cTn>
                              </p:par>
                              <p:par>
                                <p:cTn id="137" presetID="1" presetClass="entr" presetSubtype="0" fill="hold" grpId="0" nodeType="withEffect">
                                  <p:stCondLst>
                                    <p:cond delay="28000"/>
                                  </p:stCondLst>
                                  <p:childTnLst>
                                    <p:set>
                                      <p:cBhvr>
                                        <p:cTn id="138" dur="1" fill="hold">
                                          <p:stCondLst>
                                            <p:cond delay="0"/>
                                          </p:stCondLst>
                                        </p:cTn>
                                        <p:tgtEl>
                                          <p:spTgt spid="142"/>
                                        </p:tgtEl>
                                        <p:attrNameLst>
                                          <p:attrName>style.visibility</p:attrName>
                                        </p:attrNameLst>
                                      </p:cBhvr>
                                      <p:to>
                                        <p:strVal val="visible"/>
                                      </p:to>
                                    </p:set>
                                  </p:childTnLst>
                                  <p:subTnLst>
                                    <p:audio>
                                      <p:cMediaNode>
                                        <p:cTn display="0" masterRel="sameClick">
                                          <p:stCondLst>
                                            <p:cond evt="begin" delay="0">
                                              <p:tn val="137"/>
                                            </p:cond>
                                          </p:stCondLst>
                                          <p:endCondLst>
                                            <p:cond evt="onStopAudio" delay="0">
                                              <p:tgtEl>
                                                <p:sldTgt/>
                                              </p:tgtEl>
                                            </p:cond>
                                          </p:endCondLst>
                                        </p:cTn>
                                        <p:tgtEl>
                                          <p:sndTgt r:embed="rId2" name="click.wav"/>
                                        </p:tgtEl>
                                      </p:cMediaNode>
                                    </p:audio>
                                  </p:subTnLst>
                                </p:cTn>
                              </p:par>
                              <p:par>
                                <p:cTn id="139" presetID="1" presetClass="exit" presetSubtype="0" fill="hold" grpId="1" nodeType="withEffect">
                                  <p:stCondLst>
                                    <p:cond delay="29000"/>
                                  </p:stCondLst>
                                  <p:childTnLst>
                                    <p:set>
                                      <p:cBhvr>
                                        <p:cTn id="140" dur="1" fill="hold">
                                          <p:stCondLst>
                                            <p:cond delay="0"/>
                                          </p:stCondLst>
                                        </p:cTn>
                                        <p:tgtEl>
                                          <p:spTgt spid="142"/>
                                        </p:tgtEl>
                                        <p:attrNameLst>
                                          <p:attrName>style.visibility</p:attrName>
                                        </p:attrNameLst>
                                      </p:cBhvr>
                                      <p:to>
                                        <p:strVal val="hidden"/>
                                      </p:to>
                                    </p:set>
                                  </p:childTnLst>
                                  <p:subTnLst>
                                    <p:audio>
                                      <p:cMediaNode>
                                        <p:cTn display="0" masterRel="sameClick">
                                          <p:stCondLst>
                                            <p:cond evt="begin" delay="0">
                                              <p:tn val="139"/>
                                            </p:cond>
                                          </p:stCondLst>
                                          <p:endCondLst>
                                            <p:cond evt="onStopAudio" delay="0">
                                              <p:tgtEl>
                                                <p:sldTgt/>
                                              </p:tgtEl>
                                            </p:cond>
                                          </p:endCondLst>
                                        </p:cTn>
                                        <p:tgtEl>
                                          <p:sndTgt r:embed="rId3" name="laser.wav"/>
                                        </p:tgtEl>
                                      </p:cMediaNode>
                                    </p:audio>
                                  </p:subTnLst>
                                </p:cTn>
                              </p:par>
                              <p:par>
                                <p:cTn id="141" presetID="1" presetClass="entr" presetSubtype="0" fill="hold" grpId="0" nodeType="withEffect">
                                  <p:stCondLst>
                                    <p:cond delay="29000"/>
                                  </p:stCondLst>
                                  <p:childTnLst>
                                    <p:set>
                                      <p:cBhvr>
                                        <p:cTn id="142" dur="1" fill="hold">
                                          <p:stCondLst>
                                            <p:cond delay="0"/>
                                          </p:stCondLst>
                                        </p:cTn>
                                        <p:tgtEl>
                                          <p:spTgt spid="143"/>
                                        </p:tgtEl>
                                        <p:attrNameLst>
                                          <p:attrName>style.visibility</p:attrName>
                                        </p:attrNameLst>
                                      </p:cBhvr>
                                      <p:to>
                                        <p:strVal val="visible"/>
                                      </p:to>
                                    </p:set>
                                  </p:childTnLst>
                                  <p:subTnLst>
                                    <p:audio>
                                      <p:cMediaNode>
                                        <p:cTn display="0" masterRel="sameClick">
                                          <p:stCondLst>
                                            <p:cond evt="begin" delay="0">
                                              <p:tn val="141"/>
                                            </p:cond>
                                          </p:stCondLst>
                                          <p:endCondLst>
                                            <p:cond evt="onStopAudio" delay="0">
                                              <p:tgtEl>
                                                <p:sldTgt/>
                                              </p:tgtEl>
                                            </p:cond>
                                          </p:endCondLst>
                                        </p:cTn>
                                        <p:tgtEl>
                                          <p:sndTgt r:embed="rId2" name="click.wav"/>
                                        </p:tgtEl>
                                      </p:cMediaNode>
                                    </p:audio>
                                  </p:subTnLst>
                                </p:cTn>
                              </p:par>
                              <p:par>
                                <p:cTn id="143" presetID="1" presetClass="exit" presetSubtype="0" fill="hold" grpId="1" nodeType="withEffect">
                                  <p:stCondLst>
                                    <p:cond delay="30000"/>
                                  </p:stCondLst>
                                  <p:childTnLst>
                                    <p:set>
                                      <p:cBhvr>
                                        <p:cTn id="144" dur="1" fill="hold">
                                          <p:stCondLst>
                                            <p:cond delay="0"/>
                                          </p:stCondLst>
                                        </p:cTn>
                                        <p:tgtEl>
                                          <p:spTgt spid="143"/>
                                        </p:tgtEl>
                                        <p:attrNameLst>
                                          <p:attrName>style.visibility</p:attrName>
                                        </p:attrNameLst>
                                      </p:cBhvr>
                                      <p:to>
                                        <p:strVal val="hidden"/>
                                      </p:to>
                                    </p:set>
                                  </p:childTnLst>
                                  <p:subTnLst>
                                    <p:audio>
                                      <p:cMediaNode>
                                        <p:cTn display="0" masterRel="sameClick">
                                          <p:stCondLst>
                                            <p:cond evt="begin" delay="0">
                                              <p:tn val="143"/>
                                            </p:cond>
                                          </p:stCondLst>
                                          <p:endCondLst>
                                            <p:cond evt="onStopAudio" delay="0">
                                              <p:tgtEl>
                                                <p:sldTgt/>
                                              </p:tgtEl>
                                            </p:cond>
                                          </p:endCondLst>
                                        </p:cTn>
                                        <p:tgtEl>
                                          <p:sndTgt r:embed="rId3" name="laser.wav"/>
                                        </p:tgtEl>
                                      </p:cMediaNode>
                                    </p:audio>
                                  </p:subTnLst>
                                </p:cTn>
                              </p:par>
                              <p:par>
                                <p:cTn id="145" presetID="1" presetClass="entr" presetSubtype="0" fill="hold" grpId="0" nodeType="withEffect">
                                  <p:stCondLst>
                                    <p:cond delay="30000"/>
                                  </p:stCondLst>
                                  <p:childTnLst>
                                    <p:set>
                                      <p:cBhvr>
                                        <p:cTn id="146" dur="1" fill="hold">
                                          <p:stCondLst>
                                            <p:cond delay="0"/>
                                          </p:stCondLst>
                                        </p:cTn>
                                        <p:tgtEl>
                                          <p:spTgt spid="144"/>
                                        </p:tgtEl>
                                        <p:attrNameLst>
                                          <p:attrName>style.visibility</p:attrName>
                                        </p:attrNameLst>
                                      </p:cBhvr>
                                      <p:to>
                                        <p:strVal val="visible"/>
                                      </p:to>
                                    </p:set>
                                  </p:childTnLst>
                                  <p:subTnLst>
                                    <p:audio>
                                      <p:cMediaNode>
                                        <p:cTn display="0" masterRel="sameClick">
                                          <p:stCondLst>
                                            <p:cond evt="begin" delay="0">
                                              <p:tn val="145"/>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seq concurrent="1" nextAc="seek">
              <p:cTn id="147" restart="whenNotActive" fill="hold" evtFilter="cancelBubble" nodeType="interactiveSeq">
                <p:stCondLst>
                  <p:cond evt="onClick" delay="0">
                    <p:tgtEl>
                      <p:spTgt spid="3"/>
                    </p:tgtEl>
                  </p:cond>
                </p:stCondLst>
                <p:endSync evt="end" delay="0">
                  <p:rtn val="all"/>
                </p:endSync>
                <p:childTnLst>
                  <p:par>
                    <p:cTn id="148" fill="hold">
                      <p:stCondLst>
                        <p:cond delay="indefinite"/>
                      </p:stCondLst>
                      <p:childTnLst>
                        <p:par>
                          <p:cTn id="149" fill="hold">
                            <p:stCondLst>
                              <p:cond delay="0"/>
                            </p:stCondLst>
                            <p:childTnLst>
                              <p:par>
                                <p:cTn id="150" presetID="22" presetClass="entr" presetSubtype="2" fill="hold" nodeType="clickEffect">
                                  <p:stCondLst>
                                    <p:cond delay="0"/>
                                  </p:stCondLst>
                                  <p:childTnLst>
                                    <p:set>
                                      <p:cBhvr>
                                        <p:cTn id="151" dur="1" fill="hold">
                                          <p:stCondLst>
                                            <p:cond delay="0"/>
                                          </p:stCondLst>
                                        </p:cTn>
                                        <p:tgtEl>
                                          <p:spTgt spid="10"/>
                                        </p:tgtEl>
                                        <p:attrNameLst>
                                          <p:attrName>style.visibility</p:attrName>
                                        </p:attrNameLst>
                                      </p:cBhvr>
                                      <p:to>
                                        <p:strVal val="visible"/>
                                      </p:to>
                                    </p:set>
                                    <p:animEffect transition="in" filter="wipe(right)">
                                      <p:cBhvr>
                                        <p:cTn id="152" dur="250"/>
                                        <p:tgtEl>
                                          <p:spTgt spid="10"/>
                                        </p:tgtEl>
                                      </p:cBhvr>
                                    </p:animEffect>
                                  </p:childTnLst>
                                  <p:subTnLst>
                                    <p:audio>
                                      <p:cMediaNode vol="100000">
                                        <p:cTn display="0" masterRel="sameClick">
                                          <p:stCondLst>
                                            <p:cond evt="begin" delay="0">
                                              <p:tn val="150"/>
                                            </p:cond>
                                          </p:stCondLst>
                                          <p:endCondLst>
                                            <p:cond evt="onStopAudio" delay="0">
                                              <p:tgtEl>
                                                <p:sldTgt/>
                                              </p:tgtEl>
                                            </p:cond>
                                          </p:endCondLst>
                                        </p:cTn>
                                        <p:tgtEl>
                                          <p:sndTgt r:embed="rId5" name="bomb.wav"/>
                                        </p:tgtEl>
                                      </p:cMediaNode>
                                    </p:audio>
                                  </p:subTnLst>
                                </p:cTn>
                              </p:par>
                            </p:childTnLst>
                          </p:cTn>
                        </p:par>
                      </p:childTnLst>
                    </p:cTn>
                  </p:par>
                </p:childTnLst>
              </p:cTn>
              <p:nextCondLst>
                <p:cond evt="onClick" delay="0">
                  <p:tgtEl>
                    <p:spTgt spid="3"/>
                  </p:tgtEl>
                </p:cond>
              </p:nextCondLst>
            </p:seq>
            <p:seq concurrent="1" nextAc="seek">
              <p:cTn id="153" restart="whenNotActive" fill="hold" evtFilter="cancelBubble" nodeType="interactiveSeq">
                <p:stCondLst>
                  <p:cond evt="onClick" delay="0">
                    <p:tgtEl>
                      <p:spTgt spid="7"/>
                    </p:tgtEl>
                  </p:cond>
                </p:stCondLst>
                <p:endSync evt="end" delay="0">
                  <p:rtn val="all"/>
                </p:endSync>
                <p:childTnLst>
                  <p:par>
                    <p:cTn id="154" fill="hold">
                      <p:stCondLst>
                        <p:cond delay="0"/>
                      </p:stCondLst>
                      <p:childTnLst>
                        <p:par>
                          <p:cTn id="155" fill="hold">
                            <p:stCondLst>
                              <p:cond delay="0"/>
                            </p:stCondLst>
                            <p:childTnLst>
                              <p:par>
                                <p:cTn id="156" presetID="22" presetClass="entr" presetSubtype="2" fill="hold" nodeType="clickEffect">
                                  <p:stCondLst>
                                    <p:cond delay="0"/>
                                  </p:stCondLst>
                                  <p:childTnLst>
                                    <p:set>
                                      <p:cBhvr>
                                        <p:cTn id="157" dur="1" fill="hold">
                                          <p:stCondLst>
                                            <p:cond delay="0"/>
                                          </p:stCondLst>
                                        </p:cTn>
                                        <p:tgtEl>
                                          <p:spTgt spid="31"/>
                                        </p:tgtEl>
                                        <p:attrNameLst>
                                          <p:attrName>style.visibility</p:attrName>
                                        </p:attrNameLst>
                                      </p:cBhvr>
                                      <p:to>
                                        <p:strVal val="visible"/>
                                      </p:to>
                                    </p:set>
                                    <p:animEffect transition="in" filter="wipe(right)">
                                      <p:cBhvr>
                                        <p:cTn id="158" dur="250"/>
                                        <p:tgtEl>
                                          <p:spTgt spid="31"/>
                                        </p:tgtEl>
                                      </p:cBhvr>
                                    </p:animEffect>
                                  </p:childTnLst>
                                  <p:subTnLst>
                                    <p:audio>
                                      <p:cMediaNode vol="100000">
                                        <p:cTn display="0" masterRel="sameClick">
                                          <p:stCondLst>
                                            <p:cond evt="begin" delay="0">
                                              <p:tn val="156"/>
                                            </p:cond>
                                          </p:stCondLst>
                                          <p:endCondLst>
                                            <p:cond evt="onStopAudio" delay="0">
                                              <p:tgtEl>
                                                <p:sldTgt/>
                                              </p:tgtEl>
                                            </p:cond>
                                          </p:endCondLst>
                                        </p:cTn>
                                        <p:tgtEl>
                                          <p:sndTgt r:embed="rId6" name="chimes.wav"/>
                                        </p:tgtEl>
                                      </p:cMediaNode>
                                    </p:audio>
                                  </p:subTnLst>
                                </p:cTn>
                              </p:par>
                            </p:childTnLst>
                          </p:cTn>
                        </p:par>
                        <p:par>
                          <p:cTn id="159" fill="hold">
                            <p:stCondLst>
                              <p:cond delay="250"/>
                            </p:stCondLst>
                            <p:childTnLst>
                              <p:par>
                                <p:cTn id="160" presetID="22" presetClass="entr" presetSubtype="1" fill="hold" grpId="0" nodeType="afterEffect">
                                  <p:stCondLst>
                                    <p:cond delay="0"/>
                                  </p:stCondLst>
                                  <p:childTnLst>
                                    <p:set>
                                      <p:cBhvr>
                                        <p:cTn id="161" dur="1" fill="hold">
                                          <p:stCondLst>
                                            <p:cond delay="0"/>
                                          </p:stCondLst>
                                        </p:cTn>
                                        <p:tgtEl>
                                          <p:spTgt spid="21"/>
                                        </p:tgtEl>
                                        <p:attrNameLst>
                                          <p:attrName>style.visibility</p:attrName>
                                        </p:attrNameLst>
                                      </p:cBhvr>
                                      <p:to>
                                        <p:strVal val="visible"/>
                                      </p:to>
                                    </p:set>
                                    <p:animEffect transition="in" filter="wipe(up)">
                                      <p:cBhvr>
                                        <p:cTn id="162" dur="250"/>
                                        <p:tgtEl>
                                          <p:spTgt spid="21"/>
                                        </p:tgtEl>
                                      </p:cBhvr>
                                    </p:animEffect>
                                  </p:childTnLst>
                                  <p:subTnLst>
                                    <p:audio>
                                      <p:cMediaNode vol="70000">
                                        <p:cTn display="0" masterRel="sameClick">
                                          <p:stCondLst>
                                            <p:cond evt="begin" delay="0">
                                              <p:tn val="160"/>
                                            </p:cond>
                                          </p:stCondLst>
                                          <p:endCondLst>
                                            <p:cond evt="onStopAudio" delay="0">
                                              <p:tgtEl>
                                                <p:sldTgt/>
                                              </p:tgtEl>
                                            </p:cond>
                                          </p:endCondLst>
                                        </p:cTn>
                                        <p:tgtEl>
                                          <p:sndTgt r:embed="rId6" name="chimes.wav"/>
                                        </p:tgtEl>
                                      </p:cMediaNode>
                                    </p:audio>
                                  </p:subTnLst>
                                </p:cTn>
                              </p:par>
                            </p:childTnLst>
                          </p:cTn>
                        </p:par>
                      </p:childTnLst>
                    </p:cTn>
                  </p:par>
                </p:childTnLst>
              </p:cTn>
              <p:nextCondLst>
                <p:cond evt="onClick" delay="0">
                  <p:tgtEl>
                    <p:spTgt spid="7"/>
                  </p:tgtEl>
                </p:cond>
              </p:nextCondLst>
            </p:seq>
            <p:seq concurrent="1" nextAc="seek">
              <p:cTn id="163" restart="whenNotActive" fill="hold" evtFilter="cancelBubble" nodeType="interactiveSeq">
                <p:stCondLst>
                  <p:cond evt="onClick" delay="0">
                    <p:tgtEl>
                      <p:spTgt spid="4"/>
                    </p:tgtEl>
                  </p:cond>
                </p:stCondLst>
                <p:endSync evt="end" delay="0">
                  <p:rtn val="all"/>
                </p:endSync>
                <p:childTnLst>
                  <p:par>
                    <p:cTn id="164" fill="hold">
                      <p:stCondLst>
                        <p:cond delay="indefinite"/>
                      </p:stCondLst>
                      <p:childTnLst>
                        <p:par>
                          <p:cTn id="165" fill="hold">
                            <p:stCondLst>
                              <p:cond delay="0"/>
                            </p:stCondLst>
                            <p:childTnLst>
                              <p:par>
                                <p:cTn id="166" presetID="22" presetClass="entr" presetSubtype="2" fill="hold" nodeType="clickEffect">
                                  <p:stCondLst>
                                    <p:cond delay="0"/>
                                  </p:stCondLst>
                                  <p:childTnLst>
                                    <p:set>
                                      <p:cBhvr>
                                        <p:cTn id="167" dur="1" fill="hold">
                                          <p:stCondLst>
                                            <p:cond delay="0"/>
                                          </p:stCondLst>
                                        </p:cTn>
                                        <p:tgtEl>
                                          <p:spTgt spid="12"/>
                                        </p:tgtEl>
                                        <p:attrNameLst>
                                          <p:attrName>style.visibility</p:attrName>
                                        </p:attrNameLst>
                                      </p:cBhvr>
                                      <p:to>
                                        <p:strVal val="visible"/>
                                      </p:to>
                                    </p:set>
                                    <p:animEffect transition="in" filter="wipe(right)">
                                      <p:cBhvr>
                                        <p:cTn id="168" dur="250"/>
                                        <p:tgtEl>
                                          <p:spTgt spid="12"/>
                                        </p:tgtEl>
                                      </p:cBhvr>
                                    </p:animEffect>
                                  </p:childTnLst>
                                  <p:subTnLst>
                                    <p:audio>
                                      <p:cMediaNode vol="100000">
                                        <p:cTn display="0" masterRel="sameClick">
                                          <p:stCondLst>
                                            <p:cond evt="begin" delay="0">
                                              <p:tn val="166"/>
                                            </p:cond>
                                          </p:stCondLst>
                                          <p:endCondLst>
                                            <p:cond evt="onStopAudio" delay="0">
                                              <p:tgtEl>
                                                <p:sldTgt/>
                                              </p:tgtEl>
                                            </p:cond>
                                          </p:endCondLst>
                                        </p:cTn>
                                        <p:tgtEl>
                                          <p:sndTgt r:embed="rId5" name="bomb.wav"/>
                                        </p:tgtEl>
                                      </p:cMediaNode>
                                    </p:audio>
                                  </p:subTnLst>
                                </p:cTn>
                              </p:par>
                            </p:childTnLst>
                          </p:cTn>
                        </p:par>
                      </p:childTnLst>
                    </p:cTn>
                  </p:par>
                </p:childTnLst>
              </p:cTn>
              <p:nextCondLst>
                <p:cond evt="onClick" delay="0">
                  <p:tgtEl>
                    <p:spTgt spid="4"/>
                  </p:tgtEl>
                </p:cond>
              </p:nextCondLst>
            </p:seq>
            <p:seq concurrent="1" nextAc="seek">
              <p:cTn id="169" restart="whenNotActive" fill="hold" evtFilter="cancelBubble" nodeType="interactiveSeq">
                <p:stCondLst>
                  <p:cond evt="onClick" delay="0">
                    <p:tgtEl>
                      <p:spTgt spid="66"/>
                    </p:tgtEl>
                  </p:cond>
                </p:stCondLst>
                <p:endSync evt="end" delay="0">
                  <p:rtn val="all"/>
                </p:endSync>
                <p:childTnLst>
                  <p:par>
                    <p:cTn id="170" fill="hold">
                      <p:stCondLst>
                        <p:cond delay="0"/>
                      </p:stCondLst>
                      <p:childTnLst>
                        <p:par>
                          <p:cTn id="171" fill="hold">
                            <p:stCondLst>
                              <p:cond delay="0"/>
                            </p:stCondLst>
                            <p:childTnLst>
                              <p:par>
                                <p:cTn id="172" presetID="22" presetClass="entr" presetSubtype="2" fill="hold" nodeType="clickEffect">
                                  <p:stCondLst>
                                    <p:cond delay="0"/>
                                  </p:stCondLst>
                                  <p:childTnLst>
                                    <p:set>
                                      <p:cBhvr>
                                        <p:cTn id="173" dur="1" fill="hold">
                                          <p:stCondLst>
                                            <p:cond delay="0"/>
                                          </p:stCondLst>
                                        </p:cTn>
                                        <p:tgtEl>
                                          <p:spTgt spid="80"/>
                                        </p:tgtEl>
                                        <p:attrNameLst>
                                          <p:attrName>style.visibility</p:attrName>
                                        </p:attrNameLst>
                                      </p:cBhvr>
                                      <p:to>
                                        <p:strVal val="visible"/>
                                      </p:to>
                                    </p:set>
                                    <p:animEffect transition="in" filter="wipe(right)">
                                      <p:cBhvr>
                                        <p:cTn id="174" dur="250"/>
                                        <p:tgtEl>
                                          <p:spTgt spid="80"/>
                                        </p:tgtEl>
                                      </p:cBhvr>
                                    </p:animEffect>
                                  </p:childTnLst>
                                  <p:subTnLst>
                                    <p:audio>
                                      <p:cMediaNode vol="100000">
                                        <p:cTn display="0" masterRel="sameClick">
                                          <p:stCondLst>
                                            <p:cond evt="begin" delay="0">
                                              <p:tn val="172"/>
                                            </p:cond>
                                          </p:stCondLst>
                                          <p:endCondLst>
                                            <p:cond evt="onStopAudio" delay="0">
                                              <p:tgtEl>
                                                <p:sldTgt/>
                                              </p:tgtEl>
                                            </p:cond>
                                          </p:endCondLst>
                                        </p:cTn>
                                        <p:tgtEl>
                                          <p:sndTgt r:embed="rId5" name="bomb.wav"/>
                                        </p:tgtEl>
                                      </p:cMediaNode>
                                    </p:audio>
                                  </p:subTnLst>
                                </p:cTn>
                              </p:par>
                            </p:childTnLst>
                          </p:cTn>
                        </p:par>
                      </p:childTnLst>
                    </p:cTn>
                  </p:par>
                </p:childTnLst>
              </p:cTn>
              <p:nextCondLst>
                <p:cond evt="onClick" delay="0">
                  <p:tgtEl>
                    <p:spTgt spid="66"/>
                  </p:tgtEl>
                </p:cond>
              </p:nextCondLst>
            </p:seq>
          </p:childTnLst>
        </p:cTn>
      </p:par>
    </p:tnLst>
    <p:bldLst>
      <p:bldP spid="29" grpId="0" animBg="1"/>
      <p:bldP spid="21" grpId="0" animBg="1"/>
      <p:bldP spid="75" grpId="0"/>
      <p:bldP spid="76" grpId="0"/>
      <p:bldP spid="76" grpId="1"/>
      <p:bldP spid="77" grpId="0"/>
      <p:bldP spid="77" grpId="1"/>
      <p:bldP spid="78" grpId="0"/>
      <p:bldP spid="78"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5" grpId="1"/>
      <p:bldP spid="126" grpId="0"/>
      <p:bldP spid="126" grpId="1"/>
      <p:bldP spid="127" grpId="0"/>
      <p:bldP spid="127" grpId="1"/>
      <p:bldP spid="128" grpId="0"/>
      <p:bldP spid="128" grpId="1"/>
      <p:bldP spid="129" grpId="0"/>
      <p:bldP spid="129" grpId="1"/>
      <p:bldP spid="130" grpId="0"/>
      <p:bldP spid="130" grpId="1"/>
      <p:bldP spid="131" grpId="0"/>
      <p:bldP spid="131" grpId="1"/>
      <p:bldP spid="132" grpId="0"/>
      <p:bldP spid="132" grpId="1"/>
      <p:bldP spid="133" grpId="0"/>
      <p:bldP spid="133" grpId="1"/>
      <p:bldP spid="134" grpId="0"/>
      <p:bldP spid="134" grpId="1"/>
      <p:bldP spid="135" grpId="0"/>
      <p:bldP spid="135" grpId="1"/>
      <p:bldP spid="136" grpId="0"/>
      <p:bldP spid="136" grpId="1"/>
      <p:bldP spid="137" grpId="0"/>
      <p:bldP spid="137" grpId="1"/>
      <p:bldP spid="138" grpId="0"/>
      <p:bldP spid="138" grpId="1"/>
      <p:bldP spid="139" grpId="0"/>
      <p:bldP spid="139" grpId="1"/>
      <p:bldP spid="140" grpId="0"/>
      <p:bldP spid="140" grpId="1"/>
      <p:bldP spid="141" grpId="0"/>
      <p:bldP spid="141" grpId="1"/>
      <p:bldP spid="142" grpId="0"/>
      <p:bldP spid="142" grpId="1"/>
      <p:bldP spid="143" grpId="0"/>
      <p:bldP spid="143" grpId="1"/>
      <p:bldP spid="1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btn 3"/>
          <p:cNvGrpSpPr/>
          <p:nvPr/>
        </p:nvGrpSpPr>
        <p:grpSpPr>
          <a:xfrm>
            <a:off x="625476" y="1898963"/>
            <a:ext cx="10945422" cy="787401"/>
            <a:chOff x="6280150" y="2247899"/>
            <a:chExt cx="5283200" cy="787401"/>
          </a:xfrm>
        </p:grpSpPr>
        <p:sp>
          <p:nvSpPr>
            <p:cNvPr id="63" name="bg 5"/>
            <p:cNvSpPr/>
            <p:nvPr/>
          </p:nvSpPr>
          <p:spPr>
            <a:xfrm>
              <a:off x="6280150" y="2247899"/>
              <a:ext cx="5283200" cy="787400"/>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rtlCol="0" anchor="ctr"/>
            <a:lstStyle/>
            <a:p>
              <a:r>
                <a:rPr lang="vi-VN" sz="2800">
                  <a:solidFill>
                    <a:schemeClr val="bg2"/>
                  </a:solidFill>
                  <a:latin typeface="Tahoma" panose="020B0604030504040204" pitchFamily="34" charset="0"/>
                  <a:ea typeface="Open Sans Light" panose="020B0306030504020204" pitchFamily="34" charset="0"/>
                  <a:cs typeface="Tahoma" panose="020B0604030504040204" pitchFamily="34" charset="0"/>
                </a:rPr>
                <a:t>ĐÚNG</a:t>
              </a:r>
              <a:endParaRPr lang="en-US" sz="2800" dirty="0">
                <a:solidFill>
                  <a:schemeClr val="bg2"/>
                </a:solidFill>
                <a:latin typeface="Tahoma" panose="020B0604030504040204" pitchFamily="34" charset="0"/>
                <a:ea typeface="Open Sans Light" panose="020B0306030504020204" pitchFamily="34" charset="0"/>
                <a:cs typeface="Tahoma" panose="020B0604030504040204" pitchFamily="34" charset="0"/>
              </a:endParaRPr>
            </a:p>
          </p:txBody>
        </p:sp>
        <p:sp>
          <p:nvSpPr>
            <p:cNvPr id="23" name="C"/>
            <p:cNvSpPr/>
            <p:nvPr/>
          </p:nvSpPr>
          <p:spPr>
            <a:xfrm rot="5400000">
              <a:off x="6020720" y="2507330"/>
              <a:ext cx="787400" cy="268539"/>
            </a:xfrm>
            <a:prstGeom prst="round2SameRect">
              <a:avLst>
                <a:gd name="adj1" fmla="val 0"/>
                <a:gd name="adj2" fmla="val 12467"/>
              </a:avLst>
            </a:prstGeom>
            <a:solidFill>
              <a:srgbClr val="0195A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5400" b="1">
                  <a:latin typeface="Tahoma" panose="020B0604030504040204" pitchFamily="34" charset="0"/>
                  <a:ea typeface="Open Sans Extrabold" panose="020B0906030804020204" pitchFamily="34" charset="0"/>
                  <a:cs typeface="Tahoma" panose="020B0604030504040204" pitchFamily="34" charset="0"/>
                </a:rPr>
                <a:t>A</a:t>
              </a:r>
              <a:endParaRPr lang="en-US" sz="5400" b="1" dirty="0">
                <a:latin typeface="Tahoma" panose="020B0604030504040204" pitchFamily="34" charset="0"/>
                <a:ea typeface="Open Sans Extrabold" panose="020B0906030804020204" pitchFamily="34" charset="0"/>
                <a:cs typeface="Tahoma" panose="020B0604030504040204" pitchFamily="34" charset="0"/>
              </a:endParaRPr>
            </a:p>
          </p:txBody>
        </p:sp>
      </p:grpSp>
      <p:grpSp>
        <p:nvGrpSpPr>
          <p:cNvPr id="31" name="Đáp án C"/>
          <p:cNvGrpSpPr/>
          <p:nvPr/>
        </p:nvGrpSpPr>
        <p:grpSpPr>
          <a:xfrm>
            <a:off x="11209931" y="1898960"/>
            <a:ext cx="361946" cy="787400"/>
            <a:chOff x="5549904" y="2946400"/>
            <a:chExt cx="361946" cy="787400"/>
          </a:xfrm>
        </p:grpSpPr>
        <p:sp>
          <p:nvSpPr>
            <p:cNvPr id="34" name="V 2"/>
            <p:cNvSpPr/>
            <p:nvPr/>
          </p:nvSpPr>
          <p:spPr>
            <a:xfrm rot="5400000" flipV="1">
              <a:off x="5337177" y="3159127"/>
              <a:ext cx="787400" cy="361946"/>
            </a:xfrm>
            <a:prstGeom prst="round2SameRect">
              <a:avLst>
                <a:gd name="adj1" fmla="val 0"/>
                <a:gd name="adj2" fmla="val 12467"/>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 rtlCol="0" anchor="ctr"/>
            <a:lstStyle/>
            <a:p>
              <a:pPr algn="ctr"/>
              <a:endParaRPr lang="en-US" sz="1600"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08947" y="3218170"/>
              <a:ext cx="243861" cy="243861"/>
            </a:xfrm>
            <a:prstGeom prst="rect">
              <a:avLst/>
            </a:prstGeom>
          </p:spPr>
        </p:pic>
      </p:grpSp>
      <p:sp>
        <p:nvSpPr>
          <p:cNvPr id="29" name="bg title"/>
          <p:cNvSpPr/>
          <p:nvPr/>
        </p:nvSpPr>
        <p:spPr>
          <a:xfrm>
            <a:off x="0" y="0"/>
            <a:ext cx="12192000" cy="1473200"/>
          </a:xfrm>
          <a:prstGeom prst="rect">
            <a:avLst/>
          </a:prstGeom>
          <a:solidFill>
            <a:srgbClr val="0195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600">
                <a:latin typeface="Tahoma" panose="020B0604030504040204" pitchFamily="34" charset="0"/>
                <a:cs typeface="Tahoma" panose="020B0604030504040204" pitchFamily="34" charset="0"/>
              </a:rPr>
              <a:t>7. Khi Môi-sê giơ tay trên biển, nước Biển Đỏ trở nên khô cạn do một cơn gió đông thổi mạnh suốt đêm?</a:t>
            </a:r>
            <a:endParaRPr lang="en-US" sz="3600" dirty="0">
              <a:latin typeface="Tahoma" panose="020B0604030504040204" pitchFamily="34" charset="0"/>
              <a:ea typeface="Open Sans Light" panose="020B0306030504020204" pitchFamily="34" charset="0"/>
              <a:cs typeface="Tahoma" panose="020B0604030504040204" pitchFamily="34" charset="0"/>
            </a:endParaRPr>
          </a:p>
        </p:txBody>
      </p:sp>
      <p:grpSp>
        <p:nvGrpSpPr>
          <p:cNvPr id="3" name="btn 1"/>
          <p:cNvGrpSpPr/>
          <p:nvPr/>
        </p:nvGrpSpPr>
        <p:grpSpPr>
          <a:xfrm>
            <a:off x="628650" y="2946398"/>
            <a:ext cx="10945422" cy="787401"/>
            <a:chOff x="628650" y="2247897"/>
            <a:chExt cx="5283200" cy="787401"/>
          </a:xfrm>
        </p:grpSpPr>
        <p:sp>
          <p:nvSpPr>
            <p:cNvPr id="2" name="bg 1"/>
            <p:cNvSpPr/>
            <p:nvPr/>
          </p:nvSpPr>
          <p:spPr>
            <a:xfrm>
              <a:off x="628650" y="2247897"/>
              <a:ext cx="5283200" cy="787400"/>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0" rtlCol="0" anchor="ctr"/>
            <a:lstStyle/>
            <a:p>
              <a:r>
                <a:rPr lang="en-US" sz="2800">
                  <a:solidFill>
                    <a:schemeClr val="bg2"/>
                  </a:solidFill>
                  <a:latin typeface="Tahoma" panose="020B0604030504040204" pitchFamily="34" charset="0"/>
                  <a:ea typeface="Open Sans Light" panose="020B0306030504020204" pitchFamily="34" charset="0"/>
                  <a:cs typeface="Tahoma" panose="020B0604030504040204" pitchFamily="34" charset="0"/>
                </a:rPr>
                <a:t>SAI</a:t>
              </a:r>
              <a:endParaRPr lang="en-US" sz="2800" dirty="0">
                <a:solidFill>
                  <a:schemeClr val="bg2"/>
                </a:solidFill>
                <a:latin typeface="Tahoma" panose="020B0604030504040204" pitchFamily="34" charset="0"/>
                <a:ea typeface="Open Sans Light" panose="020B0306030504020204" pitchFamily="34" charset="0"/>
                <a:cs typeface="Tahoma" panose="020B0604030504040204" pitchFamily="34" charset="0"/>
              </a:endParaRPr>
            </a:p>
          </p:txBody>
        </p:sp>
        <p:sp>
          <p:nvSpPr>
            <p:cNvPr id="19" name="A"/>
            <p:cNvSpPr/>
            <p:nvPr/>
          </p:nvSpPr>
          <p:spPr>
            <a:xfrm rot="5400000">
              <a:off x="368454" y="2508095"/>
              <a:ext cx="787400" cy="267006"/>
            </a:xfrm>
            <a:prstGeom prst="round2SameRect">
              <a:avLst>
                <a:gd name="adj1" fmla="val 0"/>
                <a:gd name="adj2" fmla="val 12467"/>
              </a:avLst>
            </a:prstGeom>
            <a:solidFill>
              <a:srgbClr val="0195A9"/>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5400" b="1">
                  <a:latin typeface="Tahoma" panose="020B0604030504040204" pitchFamily="34" charset="0"/>
                  <a:ea typeface="Open Sans Extrabold" panose="020B0906030804020204" pitchFamily="34" charset="0"/>
                  <a:cs typeface="Tahoma" panose="020B0604030504040204" pitchFamily="34" charset="0"/>
                </a:rPr>
                <a:t>B</a:t>
              </a:r>
              <a:endParaRPr lang="en-US" sz="5400" b="1" dirty="0">
                <a:latin typeface="Tahoma" panose="020B0604030504040204" pitchFamily="34" charset="0"/>
                <a:ea typeface="Open Sans Extrabold" panose="020B0906030804020204" pitchFamily="34" charset="0"/>
                <a:cs typeface="Tahoma" panose="020B0604030504040204" pitchFamily="34" charset="0"/>
              </a:endParaRPr>
            </a:p>
          </p:txBody>
        </p:sp>
      </p:grpSp>
      <p:sp>
        <p:nvSpPr>
          <p:cNvPr id="21" name="Notification"/>
          <p:cNvSpPr/>
          <p:nvPr/>
        </p:nvSpPr>
        <p:spPr>
          <a:xfrm>
            <a:off x="3575050" y="3990886"/>
            <a:ext cx="5041900" cy="129899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Tahoma" panose="020B0604030504040204" pitchFamily="34" charset="0"/>
                <a:ea typeface="Open Sans Light" panose="020B0306030504020204" pitchFamily="34" charset="0"/>
                <a:cs typeface="Tahoma" panose="020B0604030504040204" pitchFamily="34" charset="0"/>
              </a:rPr>
              <a:t>CHÍNH XÁC</a:t>
            </a:r>
          </a:p>
          <a:p>
            <a:pPr algn="ctr"/>
            <a:r>
              <a:rPr lang="en-US" sz="3200">
                <a:latin typeface="Tahoma" panose="020B0604030504040204" pitchFamily="34" charset="0"/>
                <a:ea typeface="Open Sans Light" panose="020B0306030504020204" pitchFamily="34" charset="0"/>
                <a:cs typeface="Tahoma" panose="020B0604030504040204" pitchFamily="34" charset="0"/>
              </a:rPr>
              <a:t>Xuất 14:21</a:t>
            </a:r>
            <a:endParaRPr lang="en-US" sz="3200" dirty="0">
              <a:latin typeface="Tahoma" panose="020B0604030504040204" pitchFamily="34" charset="0"/>
              <a:ea typeface="Open Sans Light" panose="020B0306030504020204" pitchFamily="34" charset="0"/>
              <a:cs typeface="Tahoma" panose="020B0604030504040204" pitchFamily="34" charset="0"/>
            </a:endParaRPr>
          </a:p>
        </p:txBody>
      </p:sp>
      <p:grpSp>
        <p:nvGrpSpPr>
          <p:cNvPr id="10" name="Đáp án A"/>
          <p:cNvGrpSpPr/>
          <p:nvPr/>
        </p:nvGrpSpPr>
        <p:grpSpPr>
          <a:xfrm>
            <a:off x="11208952" y="2946398"/>
            <a:ext cx="361946" cy="787400"/>
            <a:chOff x="5549904" y="1904997"/>
            <a:chExt cx="361946" cy="787400"/>
          </a:xfrm>
        </p:grpSpPr>
        <p:sp>
          <p:nvSpPr>
            <p:cNvPr id="27" name="V 1"/>
            <p:cNvSpPr/>
            <p:nvPr/>
          </p:nvSpPr>
          <p:spPr>
            <a:xfrm rot="5400000" flipV="1">
              <a:off x="5337177" y="2117724"/>
              <a:ext cx="787400" cy="361946"/>
            </a:xfrm>
            <a:prstGeom prst="round2SameRect">
              <a:avLst>
                <a:gd name="adj1" fmla="val 0"/>
                <a:gd name="adj2" fmla="val 12467"/>
              </a:avLst>
            </a:prstGeom>
            <a:solidFill>
              <a:srgbClr val="FD3D3D"/>
            </a:solidFill>
            <a:ln>
              <a:noFill/>
            </a:ln>
          </p:spPr>
          <p:style>
            <a:lnRef idx="0">
              <a:scrgbClr r="0" g="0" b="0"/>
            </a:lnRef>
            <a:fillRef idx="0">
              <a:scrgbClr r="0" g="0" b="0"/>
            </a:fillRef>
            <a:effectRef idx="0">
              <a:scrgbClr r="0" g="0" b="0"/>
            </a:effectRef>
            <a:fontRef idx="minor">
              <a:schemeClr val="lt1"/>
            </a:fontRef>
          </p:style>
          <p:txBody>
            <a:bodyPr vert="vert" rtlCol="0" anchor="ctr"/>
            <a:lstStyle/>
            <a:p>
              <a:pPr algn="ctr"/>
              <a:endParaRPr lang="en-US" sz="1600"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35396" y="2203215"/>
              <a:ext cx="190963" cy="190963"/>
            </a:xfrm>
            <a:prstGeom prst="rect">
              <a:avLst/>
            </a:prstGeom>
          </p:spPr>
        </p:pic>
      </p:grpSp>
      <p:sp>
        <p:nvSpPr>
          <p:cNvPr id="68" name="Oval 74">
            <a:extLst>
              <a:ext uri="{FF2B5EF4-FFF2-40B4-BE49-F238E27FC236}">
                <a16:creationId xmlns:a16="http://schemas.microsoft.com/office/drawing/2014/main" id="{6294F1D4-79BD-4B8F-A6C9-DEF79862BA5B}"/>
              </a:ext>
            </a:extLst>
          </p:cNvPr>
          <p:cNvSpPr/>
          <p:nvPr/>
        </p:nvSpPr>
        <p:spPr>
          <a:xfrm>
            <a:off x="230419" y="5906130"/>
            <a:ext cx="796460" cy="7964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cs typeface="Tahoma" panose="020B0604030504040204" pitchFamily="34" charset="0"/>
            </a:endParaRPr>
          </a:p>
        </p:txBody>
      </p:sp>
      <p:sp>
        <p:nvSpPr>
          <p:cNvPr id="69" name="Circle: Hollow 11">
            <a:extLst>
              <a:ext uri="{FF2B5EF4-FFF2-40B4-BE49-F238E27FC236}">
                <a16:creationId xmlns:a16="http://schemas.microsoft.com/office/drawing/2014/main" id="{CEDAD542-87E3-445E-A172-F51FCCB85DB4}"/>
              </a:ext>
            </a:extLst>
          </p:cNvPr>
          <p:cNvSpPr/>
          <p:nvPr/>
        </p:nvSpPr>
        <p:spPr>
          <a:xfrm>
            <a:off x="268243" y="5943954"/>
            <a:ext cx="720812" cy="720812"/>
          </a:xfrm>
          <a:prstGeom prst="donut">
            <a:avLst>
              <a:gd name="adj" fmla="val 2970"/>
            </a:avLst>
          </a:prstGeom>
          <a:solidFill>
            <a:srgbClr val="008A9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cs typeface="Tahoma" panose="020B0604030504040204" pitchFamily="34" charset="0"/>
            </a:endParaRPr>
          </a:p>
        </p:txBody>
      </p:sp>
      <p:sp>
        <p:nvSpPr>
          <p:cNvPr id="70" name="Circle: Hollow 12">
            <a:extLst>
              <a:ext uri="{FF2B5EF4-FFF2-40B4-BE49-F238E27FC236}">
                <a16:creationId xmlns:a16="http://schemas.microsoft.com/office/drawing/2014/main" id="{9A59A3D6-D17D-4812-8453-5464B7DF2F3C}"/>
              </a:ext>
            </a:extLst>
          </p:cNvPr>
          <p:cNvSpPr/>
          <p:nvPr/>
        </p:nvSpPr>
        <p:spPr>
          <a:xfrm>
            <a:off x="320012" y="5992859"/>
            <a:ext cx="617274" cy="617274"/>
          </a:xfrm>
          <a:prstGeom prst="donut">
            <a:avLst>
              <a:gd name="adj" fmla="val 1847"/>
            </a:avLst>
          </a:prstGeom>
          <a:solidFill>
            <a:srgbClr val="008A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cs typeface="Tahoma" panose="020B0604030504040204" pitchFamily="34" charset="0"/>
            </a:endParaRPr>
          </a:p>
        </p:txBody>
      </p:sp>
      <p:grpSp>
        <p:nvGrpSpPr>
          <p:cNvPr id="71" name="Group 77">
            <a:extLst>
              <a:ext uri="{FF2B5EF4-FFF2-40B4-BE49-F238E27FC236}">
                <a16:creationId xmlns:a16="http://schemas.microsoft.com/office/drawing/2014/main" id="{8BF1D0B1-21ED-443B-A103-B90A6EC53870}"/>
              </a:ext>
            </a:extLst>
          </p:cNvPr>
          <p:cNvGrpSpPr/>
          <p:nvPr/>
        </p:nvGrpSpPr>
        <p:grpSpPr>
          <a:xfrm>
            <a:off x="386783" y="6073946"/>
            <a:ext cx="483733" cy="460829"/>
            <a:chOff x="4398225" y="1842131"/>
            <a:chExt cx="3331483" cy="3173738"/>
          </a:xfrm>
        </p:grpSpPr>
        <p:sp>
          <p:nvSpPr>
            <p:cNvPr id="72" name="Circle: Hollow 49">
              <a:extLst>
                <a:ext uri="{FF2B5EF4-FFF2-40B4-BE49-F238E27FC236}">
                  <a16:creationId xmlns:a16="http://schemas.microsoft.com/office/drawing/2014/main" id="{371C04D4-657F-4651-AAA7-C4A00518CC99}"/>
                </a:ext>
              </a:extLst>
            </p:cNvPr>
            <p:cNvSpPr/>
            <p:nvPr/>
          </p:nvSpPr>
          <p:spPr>
            <a:xfrm>
              <a:off x="4500926" y="1842131"/>
              <a:ext cx="3173739" cy="3173738"/>
            </a:xfrm>
            <a:prstGeom prst="donut">
              <a:avLst>
                <a:gd name="adj" fmla="val 297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ahoma" panose="020B0604030504040204" pitchFamily="34" charset="0"/>
                <a:cs typeface="Tahoma" panose="020B0604030504040204" pitchFamily="34" charset="0"/>
              </a:endParaRPr>
            </a:p>
          </p:txBody>
        </p:sp>
        <p:sp>
          <p:nvSpPr>
            <p:cNvPr id="73" name="Oval 79">
              <a:extLst>
                <a:ext uri="{FF2B5EF4-FFF2-40B4-BE49-F238E27FC236}">
                  <a16:creationId xmlns:a16="http://schemas.microsoft.com/office/drawing/2014/main" id="{8A55B61F-8E96-4DC8-AAF6-1F91C4BE3951}"/>
                </a:ext>
              </a:extLst>
            </p:cNvPr>
            <p:cNvSpPr/>
            <p:nvPr/>
          </p:nvSpPr>
          <p:spPr>
            <a:xfrm>
              <a:off x="4398225" y="3278291"/>
              <a:ext cx="261973" cy="261973"/>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cs typeface="Tahoma" panose="020B0604030504040204" pitchFamily="34" charset="0"/>
              </a:endParaRPr>
            </a:p>
          </p:txBody>
        </p:sp>
        <p:sp>
          <p:nvSpPr>
            <p:cNvPr id="74" name="Oval 80">
              <a:extLst>
                <a:ext uri="{FF2B5EF4-FFF2-40B4-BE49-F238E27FC236}">
                  <a16:creationId xmlns:a16="http://schemas.microsoft.com/office/drawing/2014/main" id="{F3639E0F-AE0C-41AC-ADC7-B45C4900C871}"/>
                </a:ext>
              </a:extLst>
            </p:cNvPr>
            <p:cNvSpPr/>
            <p:nvPr/>
          </p:nvSpPr>
          <p:spPr>
            <a:xfrm>
              <a:off x="7467735" y="3278291"/>
              <a:ext cx="261973" cy="261973"/>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90000"/>
                  </a:schemeClr>
                </a:solidFill>
                <a:latin typeface="Tahoma" panose="020B0604030504040204" pitchFamily="34" charset="0"/>
                <a:cs typeface="Tahoma" panose="020B0604030504040204" pitchFamily="34" charset="0"/>
              </a:endParaRPr>
            </a:p>
          </p:txBody>
        </p:sp>
      </p:grpSp>
      <p:sp>
        <p:nvSpPr>
          <p:cNvPr id="75" name="30">
            <a:extLst>
              <a:ext uri="{FF2B5EF4-FFF2-40B4-BE49-F238E27FC236}">
                <a16:creationId xmlns:a16="http://schemas.microsoft.com/office/drawing/2014/main" id="{619698B3-F1AA-44F2-80B1-8425F3566E91}"/>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30</a:t>
            </a:r>
          </a:p>
        </p:txBody>
      </p:sp>
      <p:sp>
        <p:nvSpPr>
          <p:cNvPr id="76" name="29">
            <a:extLst>
              <a:ext uri="{FF2B5EF4-FFF2-40B4-BE49-F238E27FC236}">
                <a16:creationId xmlns:a16="http://schemas.microsoft.com/office/drawing/2014/main" id="{6A4A719B-1679-4917-A1FA-FF5770C394A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29</a:t>
            </a:r>
          </a:p>
        </p:txBody>
      </p:sp>
      <p:sp>
        <p:nvSpPr>
          <p:cNvPr id="77" name="28">
            <a:extLst>
              <a:ext uri="{FF2B5EF4-FFF2-40B4-BE49-F238E27FC236}">
                <a16:creationId xmlns:a16="http://schemas.microsoft.com/office/drawing/2014/main" id="{1148FC1D-0C58-4E1A-81A6-3624F04974D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28</a:t>
            </a:r>
          </a:p>
        </p:txBody>
      </p:sp>
      <p:sp>
        <p:nvSpPr>
          <p:cNvPr id="78" name="27">
            <a:extLst>
              <a:ext uri="{FF2B5EF4-FFF2-40B4-BE49-F238E27FC236}">
                <a16:creationId xmlns:a16="http://schemas.microsoft.com/office/drawing/2014/main" id="{A99B2BD1-D17F-44B3-88F5-EDC5062EB46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27</a:t>
            </a:r>
          </a:p>
        </p:txBody>
      </p:sp>
      <p:sp>
        <p:nvSpPr>
          <p:cNvPr id="118" name="26">
            <a:extLst>
              <a:ext uri="{FF2B5EF4-FFF2-40B4-BE49-F238E27FC236}">
                <a16:creationId xmlns:a16="http://schemas.microsoft.com/office/drawing/2014/main" id="{5AEBC5D9-1C0C-42A4-BE7F-34EC4B7B473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26</a:t>
            </a:r>
          </a:p>
        </p:txBody>
      </p:sp>
      <p:sp>
        <p:nvSpPr>
          <p:cNvPr id="119" name="25">
            <a:extLst>
              <a:ext uri="{FF2B5EF4-FFF2-40B4-BE49-F238E27FC236}">
                <a16:creationId xmlns:a16="http://schemas.microsoft.com/office/drawing/2014/main" id="{6C87F3CB-B8AE-4F7A-920D-31AD97A4A0BF}"/>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25</a:t>
            </a:r>
          </a:p>
        </p:txBody>
      </p:sp>
      <p:sp>
        <p:nvSpPr>
          <p:cNvPr id="120" name="24">
            <a:extLst>
              <a:ext uri="{FF2B5EF4-FFF2-40B4-BE49-F238E27FC236}">
                <a16:creationId xmlns:a16="http://schemas.microsoft.com/office/drawing/2014/main" id="{C1973083-A0E8-4F71-9949-087B0BFBEA86}"/>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24</a:t>
            </a:r>
          </a:p>
        </p:txBody>
      </p:sp>
      <p:sp>
        <p:nvSpPr>
          <p:cNvPr id="121" name="23">
            <a:extLst>
              <a:ext uri="{FF2B5EF4-FFF2-40B4-BE49-F238E27FC236}">
                <a16:creationId xmlns:a16="http://schemas.microsoft.com/office/drawing/2014/main" id="{86E83A2B-ED61-492E-B0CD-A1B738955C7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23</a:t>
            </a:r>
          </a:p>
        </p:txBody>
      </p:sp>
      <p:sp>
        <p:nvSpPr>
          <p:cNvPr id="122" name="22">
            <a:extLst>
              <a:ext uri="{FF2B5EF4-FFF2-40B4-BE49-F238E27FC236}">
                <a16:creationId xmlns:a16="http://schemas.microsoft.com/office/drawing/2014/main" id="{57AA6F2E-EA36-4AB4-A8E1-ED3548729D88}"/>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22</a:t>
            </a:r>
          </a:p>
        </p:txBody>
      </p:sp>
      <p:sp>
        <p:nvSpPr>
          <p:cNvPr id="123" name="21">
            <a:extLst>
              <a:ext uri="{FF2B5EF4-FFF2-40B4-BE49-F238E27FC236}">
                <a16:creationId xmlns:a16="http://schemas.microsoft.com/office/drawing/2014/main" id="{744DE338-DA6E-4E17-AE79-9C5ED598CA4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21</a:t>
            </a:r>
          </a:p>
        </p:txBody>
      </p:sp>
      <p:sp>
        <p:nvSpPr>
          <p:cNvPr id="124" name="20">
            <a:extLst>
              <a:ext uri="{FF2B5EF4-FFF2-40B4-BE49-F238E27FC236}">
                <a16:creationId xmlns:a16="http://schemas.microsoft.com/office/drawing/2014/main" id="{000D38D0-BD58-446A-8E9F-EB599A6B0F00}"/>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20</a:t>
            </a:r>
          </a:p>
        </p:txBody>
      </p:sp>
      <p:sp>
        <p:nvSpPr>
          <p:cNvPr id="125" name="19">
            <a:extLst>
              <a:ext uri="{FF2B5EF4-FFF2-40B4-BE49-F238E27FC236}">
                <a16:creationId xmlns:a16="http://schemas.microsoft.com/office/drawing/2014/main" id="{6F4AB34E-0B4A-425F-84A6-80CF995E9428}"/>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19</a:t>
            </a:r>
          </a:p>
        </p:txBody>
      </p:sp>
      <p:sp>
        <p:nvSpPr>
          <p:cNvPr id="126" name="18">
            <a:extLst>
              <a:ext uri="{FF2B5EF4-FFF2-40B4-BE49-F238E27FC236}">
                <a16:creationId xmlns:a16="http://schemas.microsoft.com/office/drawing/2014/main" id="{3C0AEB1A-02D8-41CD-B2BB-D9BB761275A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18</a:t>
            </a:r>
          </a:p>
        </p:txBody>
      </p:sp>
      <p:sp>
        <p:nvSpPr>
          <p:cNvPr id="127" name="17">
            <a:extLst>
              <a:ext uri="{FF2B5EF4-FFF2-40B4-BE49-F238E27FC236}">
                <a16:creationId xmlns:a16="http://schemas.microsoft.com/office/drawing/2014/main" id="{21752047-AE64-4015-A7FD-0668136C9143}"/>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17</a:t>
            </a:r>
          </a:p>
        </p:txBody>
      </p:sp>
      <p:sp>
        <p:nvSpPr>
          <p:cNvPr id="128" name="16">
            <a:extLst>
              <a:ext uri="{FF2B5EF4-FFF2-40B4-BE49-F238E27FC236}">
                <a16:creationId xmlns:a16="http://schemas.microsoft.com/office/drawing/2014/main" id="{3AAA5434-B362-4080-9C2D-3A1049199307}"/>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16</a:t>
            </a:r>
          </a:p>
        </p:txBody>
      </p:sp>
      <p:sp>
        <p:nvSpPr>
          <p:cNvPr id="129" name="15">
            <a:extLst>
              <a:ext uri="{FF2B5EF4-FFF2-40B4-BE49-F238E27FC236}">
                <a16:creationId xmlns:a16="http://schemas.microsoft.com/office/drawing/2014/main" id="{BB37AFEF-B273-4842-8D92-394449A09306}"/>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15</a:t>
            </a:r>
          </a:p>
        </p:txBody>
      </p:sp>
      <p:sp>
        <p:nvSpPr>
          <p:cNvPr id="130" name="14">
            <a:extLst>
              <a:ext uri="{FF2B5EF4-FFF2-40B4-BE49-F238E27FC236}">
                <a16:creationId xmlns:a16="http://schemas.microsoft.com/office/drawing/2014/main" id="{9C3A24EC-B6B2-4C89-83D4-376315C99BF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14</a:t>
            </a:r>
          </a:p>
        </p:txBody>
      </p:sp>
      <p:sp>
        <p:nvSpPr>
          <p:cNvPr id="131" name="13">
            <a:extLst>
              <a:ext uri="{FF2B5EF4-FFF2-40B4-BE49-F238E27FC236}">
                <a16:creationId xmlns:a16="http://schemas.microsoft.com/office/drawing/2014/main" id="{EBD81002-2E20-4449-BA8B-885A2821B981}"/>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13</a:t>
            </a:r>
          </a:p>
        </p:txBody>
      </p:sp>
      <p:sp>
        <p:nvSpPr>
          <p:cNvPr id="132" name="12">
            <a:extLst>
              <a:ext uri="{FF2B5EF4-FFF2-40B4-BE49-F238E27FC236}">
                <a16:creationId xmlns:a16="http://schemas.microsoft.com/office/drawing/2014/main" id="{523F7990-7C04-4630-B8A8-792673B98A3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12</a:t>
            </a:r>
          </a:p>
        </p:txBody>
      </p:sp>
      <p:sp>
        <p:nvSpPr>
          <p:cNvPr id="133" name="11">
            <a:extLst>
              <a:ext uri="{FF2B5EF4-FFF2-40B4-BE49-F238E27FC236}">
                <a16:creationId xmlns:a16="http://schemas.microsoft.com/office/drawing/2014/main" id="{189CDF9A-9ECF-4C3A-896E-7124C1D0CF96}"/>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11</a:t>
            </a:r>
          </a:p>
        </p:txBody>
      </p:sp>
      <p:sp>
        <p:nvSpPr>
          <p:cNvPr id="134" name="10">
            <a:extLst>
              <a:ext uri="{FF2B5EF4-FFF2-40B4-BE49-F238E27FC236}">
                <a16:creationId xmlns:a16="http://schemas.microsoft.com/office/drawing/2014/main" id="{DFBFD7B6-EF4A-4E75-8F16-209EB33A1032}"/>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10</a:t>
            </a:r>
          </a:p>
        </p:txBody>
      </p:sp>
      <p:sp>
        <p:nvSpPr>
          <p:cNvPr id="135" name="9">
            <a:extLst>
              <a:ext uri="{FF2B5EF4-FFF2-40B4-BE49-F238E27FC236}">
                <a16:creationId xmlns:a16="http://schemas.microsoft.com/office/drawing/2014/main" id="{4FF92557-EACC-4E53-9535-028A126C859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9</a:t>
            </a:r>
          </a:p>
        </p:txBody>
      </p:sp>
      <p:sp>
        <p:nvSpPr>
          <p:cNvPr id="136" name="8">
            <a:extLst>
              <a:ext uri="{FF2B5EF4-FFF2-40B4-BE49-F238E27FC236}">
                <a16:creationId xmlns:a16="http://schemas.microsoft.com/office/drawing/2014/main" id="{D09F4DE4-3132-49B6-8B82-3C230598896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8</a:t>
            </a:r>
          </a:p>
        </p:txBody>
      </p:sp>
      <p:sp>
        <p:nvSpPr>
          <p:cNvPr id="137" name="7">
            <a:extLst>
              <a:ext uri="{FF2B5EF4-FFF2-40B4-BE49-F238E27FC236}">
                <a16:creationId xmlns:a16="http://schemas.microsoft.com/office/drawing/2014/main" id="{4E34F1DA-0A95-4F87-AFC2-6FAE3DBC6F1D}"/>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7</a:t>
            </a:r>
          </a:p>
        </p:txBody>
      </p:sp>
      <p:sp>
        <p:nvSpPr>
          <p:cNvPr id="138" name="6">
            <a:extLst>
              <a:ext uri="{FF2B5EF4-FFF2-40B4-BE49-F238E27FC236}">
                <a16:creationId xmlns:a16="http://schemas.microsoft.com/office/drawing/2014/main" id="{F4A24559-672C-4CF1-B6FB-32B3DBC1BD05}"/>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6</a:t>
            </a:r>
          </a:p>
        </p:txBody>
      </p:sp>
      <p:sp>
        <p:nvSpPr>
          <p:cNvPr id="139" name="5">
            <a:extLst>
              <a:ext uri="{FF2B5EF4-FFF2-40B4-BE49-F238E27FC236}">
                <a16:creationId xmlns:a16="http://schemas.microsoft.com/office/drawing/2014/main" id="{BD86B888-39A4-4C7C-A85F-E4265C5692D8}"/>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5</a:t>
            </a:r>
          </a:p>
        </p:txBody>
      </p:sp>
      <p:sp>
        <p:nvSpPr>
          <p:cNvPr id="140" name="4">
            <a:extLst>
              <a:ext uri="{FF2B5EF4-FFF2-40B4-BE49-F238E27FC236}">
                <a16:creationId xmlns:a16="http://schemas.microsoft.com/office/drawing/2014/main" id="{7B493982-2F38-4A3E-8269-D2B555979EC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4</a:t>
            </a:r>
          </a:p>
        </p:txBody>
      </p:sp>
      <p:sp>
        <p:nvSpPr>
          <p:cNvPr id="141" name="3">
            <a:extLst>
              <a:ext uri="{FF2B5EF4-FFF2-40B4-BE49-F238E27FC236}">
                <a16:creationId xmlns:a16="http://schemas.microsoft.com/office/drawing/2014/main" id="{5792912A-08D0-41C4-B7BA-2BFC259D8B6F}"/>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3</a:t>
            </a:r>
          </a:p>
        </p:txBody>
      </p:sp>
      <p:sp>
        <p:nvSpPr>
          <p:cNvPr id="142" name="2">
            <a:extLst>
              <a:ext uri="{FF2B5EF4-FFF2-40B4-BE49-F238E27FC236}">
                <a16:creationId xmlns:a16="http://schemas.microsoft.com/office/drawing/2014/main" id="{43B43925-C936-4E7F-B66A-979BF98211DB}"/>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2</a:t>
            </a:r>
          </a:p>
        </p:txBody>
      </p:sp>
      <p:sp>
        <p:nvSpPr>
          <p:cNvPr id="143" name="1">
            <a:extLst>
              <a:ext uri="{FF2B5EF4-FFF2-40B4-BE49-F238E27FC236}">
                <a16:creationId xmlns:a16="http://schemas.microsoft.com/office/drawing/2014/main" id="{65EFFC4D-8572-4C49-B537-38DF956270CE}"/>
              </a:ext>
            </a:extLst>
          </p:cNvPr>
          <p:cNvSpPr txBox="1"/>
          <p:nvPr/>
        </p:nvSpPr>
        <p:spPr>
          <a:xfrm>
            <a:off x="320012" y="6065833"/>
            <a:ext cx="617274" cy="477054"/>
          </a:xfrm>
          <a:prstGeom prst="rect">
            <a:avLst/>
          </a:prstGeom>
          <a:noFill/>
        </p:spPr>
        <p:txBody>
          <a:bodyPr wrap="square" rtlCol="0">
            <a:spAutoFit/>
          </a:bodyPr>
          <a:lstStyle/>
          <a:p>
            <a:pPr algn="ctr"/>
            <a:r>
              <a:rPr lang="en-US" sz="2500" b="1" dirty="0">
                <a:solidFill>
                  <a:srgbClr val="008A9F"/>
                </a:solidFill>
                <a:latin typeface="Tahoma" panose="020B0604030504040204" pitchFamily="34" charset="0"/>
                <a:cs typeface="Tahoma" panose="020B0604030504040204" pitchFamily="34" charset="0"/>
              </a:rPr>
              <a:t>1</a:t>
            </a:r>
          </a:p>
        </p:txBody>
      </p:sp>
      <p:sp>
        <p:nvSpPr>
          <p:cNvPr id="144" name="Hết giờ">
            <a:extLst>
              <a:ext uri="{FF2B5EF4-FFF2-40B4-BE49-F238E27FC236}">
                <a16:creationId xmlns:a16="http://schemas.microsoft.com/office/drawing/2014/main" id="{0B438753-9321-499D-B5E5-4F9C5D373C7C}"/>
              </a:ext>
            </a:extLst>
          </p:cNvPr>
          <p:cNvSpPr txBox="1"/>
          <p:nvPr/>
        </p:nvSpPr>
        <p:spPr>
          <a:xfrm>
            <a:off x="364971" y="6088917"/>
            <a:ext cx="527357" cy="430887"/>
          </a:xfrm>
          <a:prstGeom prst="rect">
            <a:avLst/>
          </a:prstGeom>
          <a:noFill/>
        </p:spPr>
        <p:txBody>
          <a:bodyPr wrap="square" rtlCol="0">
            <a:spAutoFit/>
          </a:bodyPr>
          <a:lstStyle/>
          <a:p>
            <a:pPr algn="ctr"/>
            <a:r>
              <a:rPr lang="en-US" sz="1100" b="1" dirty="0">
                <a:solidFill>
                  <a:srgbClr val="ED3F00"/>
                </a:solidFill>
                <a:latin typeface="Tahoma" panose="020B0604030504040204" pitchFamily="34" charset="0"/>
                <a:cs typeface="Tahoma" panose="020B0604030504040204" pitchFamily="34" charset="0"/>
              </a:rPr>
              <a:t>HẾT</a:t>
            </a:r>
          </a:p>
          <a:p>
            <a:pPr algn="ctr"/>
            <a:r>
              <a:rPr lang="en-US" sz="1100" b="1" dirty="0">
                <a:solidFill>
                  <a:srgbClr val="ED3F00"/>
                </a:solidFill>
                <a:latin typeface="Tahoma" panose="020B0604030504040204" pitchFamily="34" charset="0"/>
                <a:cs typeface="Tahoma" panose="020B0604030504040204" pitchFamily="34" charset="0"/>
              </a:rPr>
              <a:t>GIỜ</a:t>
            </a:r>
          </a:p>
        </p:txBody>
      </p:sp>
    </p:spTree>
    <p:extLst>
      <p:ext uri="{BB962C8B-B14F-4D97-AF65-F5344CB8AC3E}">
        <p14:creationId xmlns:p14="http://schemas.microsoft.com/office/powerpoint/2010/main" val="284079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250"/>
                                        <p:tgtEl>
                                          <p:spTgt spid="7"/>
                                        </p:tgtEl>
                                      </p:cBhvr>
                                    </p:animEffect>
                                  </p:childTnLst>
                                </p:cTn>
                              </p:par>
                            </p:childTnLst>
                          </p:cTn>
                        </p:par>
                        <p:par>
                          <p:cTn id="12" fill="hold">
                            <p:stCondLst>
                              <p:cond delay="75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25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1000"/>
                                        <p:tgtEl>
                                          <p:spTgt spid="75"/>
                                        </p:tgtEl>
                                      </p:cBhvr>
                                    </p:animEffect>
                                    <p:set>
                                      <p:cBhvr>
                                        <p:cTn id="20" dur="1" fill="hold">
                                          <p:stCondLst>
                                            <p:cond delay="999"/>
                                          </p:stCondLst>
                                        </p:cTn>
                                        <p:tgtEl>
                                          <p:spTgt spid="75"/>
                                        </p:tgtEl>
                                        <p:attrNameLst>
                                          <p:attrName>style.visibility</p:attrName>
                                        </p:attrNameLst>
                                      </p:cBhvr>
                                      <p:to>
                                        <p:strVal val="hidden"/>
                                      </p:to>
                                    </p:set>
                                  </p:childTnLst>
                                </p:cTn>
                              </p:par>
                              <p:par>
                                <p:cTn id="21" presetID="1" presetClass="entr" presetSubtype="0" fill="hold" grpId="0" nodeType="withEffect">
                                  <p:stCondLst>
                                    <p:cond delay="1000"/>
                                  </p:stCondLst>
                                  <p:childTnLst>
                                    <p:set>
                                      <p:cBhvr>
                                        <p:cTn id="22" dur="1" fill="hold">
                                          <p:stCondLst>
                                            <p:cond delay="0"/>
                                          </p:stCondLst>
                                        </p:cTn>
                                        <p:tgtEl>
                                          <p:spTgt spid="76"/>
                                        </p:tgtEl>
                                        <p:attrNameLst>
                                          <p:attrName>style.visibility</p:attrName>
                                        </p:attrNameLst>
                                      </p:cBhvr>
                                      <p:to>
                                        <p:strVal val="visible"/>
                                      </p:to>
                                    </p:set>
                                  </p:childTnLst>
                                  <p:subTnLst>
                                    <p:audio>
                                      <p:cMediaNode>
                                        <p:cTn display="0" masterRel="sameClick">
                                          <p:stCondLst>
                                            <p:cond evt="begin" delay="0">
                                              <p:tn val="21"/>
                                            </p:cond>
                                          </p:stCondLst>
                                          <p:endCondLst>
                                            <p:cond evt="onStopAudio" delay="0">
                                              <p:tgtEl>
                                                <p:sldTgt/>
                                              </p:tgtEl>
                                            </p:cond>
                                          </p:endCondLst>
                                        </p:cTn>
                                        <p:tgtEl>
                                          <p:sndTgt r:embed="rId2" name="click.wav"/>
                                        </p:tgtEl>
                                      </p:cMediaNode>
                                    </p:audio>
                                  </p:subTnLst>
                                </p:cTn>
                              </p:par>
                              <p:par>
                                <p:cTn id="23" presetID="1" presetClass="exit" presetSubtype="0" fill="hold" grpId="1" nodeType="withEffect">
                                  <p:stCondLst>
                                    <p:cond delay="2000"/>
                                  </p:stCondLst>
                                  <p:childTnLst>
                                    <p:set>
                                      <p:cBhvr>
                                        <p:cTn id="24" dur="1" fill="hold">
                                          <p:stCondLst>
                                            <p:cond delay="0"/>
                                          </p:stCondLst>
                                        </p:cTn>
                                        <p:tgtEl>
                                          <p:spTgt spid="76"/>
                                        </p:tgtEl>
                                        <p:attrNameLst>
                                          <p:attrName>style.visibility</p:attrName>
                                        </p:attrNameLst>
                                      </p:cBhvr>
                                      <p:to>
                                        <p:strVal val="hidden"/>
                                      </p:to>
                                    </p:set>
                                  </p:childTnLst>
                                </p:cTn>
                              </p:par>
                              <p:par>
                                <p:cTn id="25" presetID="1" presetClass="entr" presetSubtype="0" fill="hold" grpId="0" nodeType="withEffect">
                                  <p:stCondLst>
                                    <p:cond delay="2000"/>
                                  </p:stCondLst>
                                  <p:childTnLst>
                                    <p:set>
                                      <p:cBhvr>
                                        <p:cTn id="26" dur="1" fill="hold">
                                          <p:stCondLst>
                                            <p:cond delay="0"/>
                                          </p:stCondLst>
                                        </p:cTn>
                                        <p:tgtEl>
                                          <p:spTgt spid="77"/>
                                        </p:tgtEl>
                                        <p:attrNameLst>
                                          <p:attrName>style.visibility</p:attrName>
                                        </p:attrNameLst>
                                      </p:cBhvr>
                                      <p:to>
                                        <p:strVal val="visible"/>
                                      </p:to>
                                    </p:set>
                                  </p:childTnLst>
                                  <p:subTnLst>
                                    <p:audio>
                                      <p:cMediaNode>
                                        <p:cTn display="0" masterRel="sameClick">
                                          <p:stCondLst>
                                            <p:cond evt="begin" delay="0">
                                              <p:tn val="25"/>
                                            </p:cond>
                                          </p:stCondLst>
                                          <p:endCondLst>
                                            <p:cond evt="onStopAudio" delay="0">
                                              <p:tgtEl>
                                                <p:sldTgt/>
                                              </p:tgtEl>
                                            </p:cond>
                                          </p:endCondLst>
                                        </p:cTn>
                                        <p:tgtEl>
                                          <p:sndTgt r:embed="rId2" name="click.wav"/>
                                        </p:tgtEl>
                                      </p:cMediaNode>
                                    </p:audio>
                                  </p:subTnLst>
                                </p:cTn>
                              </p:par>
                              <p:par>
                                <p:cTn id="27" presetID="1" presetClass="exit" presetSubtype="0" fill="hold" grpId="1" nodeType="withEffect">
                                  <p:stCondLst>
                                    <p:cond delay="3000"/>
                                  </p:stCondLst>
                                  <p:childTnLst>
                                    <p:set>
                                      <p:cBhvr>
                                        <p:cTn id="28" dur="1" fill="hold">
                                          <p:stCondLst>
                                            <p:cond delay="0"/>
                                          </p:stCondLst>
                                        </p:cTn>
                                        <p:tgtEl>
                                          <p:spTgt spid="77"/>
                                        </p:tgtEl>
                                        <p:attrNameLst>
                                          <p:attrName>style.visibility</p:attrName>
                                        </p:attrNameLst>
                                      </p:cBhvr>
                                      <p:to>
                                        <p:strVal val="hidden"/>
                                      </p:to>
                                    </p:set>
                                  </p:childTnLst>
                                </p:cTn>
                              </p:par>
                              <p:par>
                                <p:cTn id="29" presetID="1" presetClass="entr" presetSubtype="0" fill="hold" grpId="0" nodeType="withEffect">
                                  <p:stCondLst>
                                    <p:cond delay="3000"/>
                                  </p:stCondLst>
                                  <p:childTnLst>
                                    <p:set>
                                      <p:cBhvr>
                                        <p:cTn id="30" dur="1" fill="hold">
                                          <p:stCondLst>
                                            <p:cond delay="0"/>
                                          </p:stCondLst>
                                        </p:cTn>
                                        <p:tgtEl>
                                          <p:spTgt spid="78"/>
                                        </p:tgtEl>
                                        <p:attrNameLst>
                                          <p:attrName>style.visibility</p:attrName>
                                        </p:attrNameLst>
                                      </p:cBhvr>
                                      <p:to>
                                        <p:strVal val="visible"/>
                                      </p:to>
                                    </p:set>
                                  </p:childTnLst>
                                  <p:subTnLst>
                                    <p:audio>
                                      <p:cMediaNode>
                                        <p:cTn display="0" masterRel="sameClick">
                                          <p:stCondLst>
                                            <p:cond evt="begin" delay="0">
                                              <p:tn val="29"/>
                                            </p:cond>
                                          </p:stCondLst>
                                          <p:endCondLst>
                                            <p:cond evt="onStopAudio" delay="0">
                                              <p:tgtEl>
                                                <p:sldTgt/>
                                              </p:tgtEl>
                                            </p:cond>
                                          </p:endCondLst>
                                        </p:cTn>
                                        <p:tgtEl>
                                          <p:sndTgt r:embed="rId2" name="click.wav"/>
                                        </p:tgtEl>
                                      </p:cMediaNode>
                                    </p:audio>
                                  </p:subTnLst>
                                </p:cTn>
                              </p:par>
                              <p:par>
                                <p:cTn id="31" presetID="1" presetClass="exit" presetSubtype="0" fill="hold" grpId="1" nodeType="withEffect">
                                  <p:stCondLst>
                                    <p:cond delay="4000"/>
                                  </p:stCondLst>
                                  <p:childTnLst>
                                    <p:set>
                                      <p:cBhvr>
                                        <p:cTn id="32" dur="1" fill="hold">
                                          <p:stCondLst>
                                            <p:cond delay="0"/>
                                          </p:stCondLst>
                                        </p:cTn>
                                        <p:tgtEl>
                                          <p:spTgt spid="78"/>
                                        </p:tgtEl>
                                        <p:attrNameLst>
                                          <p:attrName>style.visibility</p:attrName>
                                        </p:attrNameLst>
                                      </p:cBhvr>
                                      <p:to>
                                        <p:strVal val="hidden"/>
                                      </p:to>
                                    </p:set>
                                  </p:childTnLst>
                                </p:cTn>
                              </p:par>
                              <p:par>
                                <p:cTn id="33" presetID="1" presetClass="entr" presetSubtype="0" fill="hold" grpId="0" nodeType="withEffect">
                                  <p:stCondLst>
                                    <p:cond delay="4000"/>
                                  </p:stCondLst>
                                  <p:childTnLst>
                                    <p:set>
                                      <p:cBhvr>
                                        <p:cTn id="34" dur="1" fill="hold">
                                          <p:stCondLst>
                                            <p:cond delay="0"/>
                                          </p:stCondLst>
                                        </p:cTn>
                                        <p:tgtEl>
                                          <p:spTgt spid="118"/>
                                        </p:tgtEl>
                                        <p:attrNameLst>
                                          <p:attrName>style.visibility</p:attrName>
                                        </p:attrNameLst>
                                      </p:cBhvr>
                                      <p:to>
                                        <p:strVal val="visible"/>
                                      </p:to>
                                    </p:set>
                                  </p:childTnLst>
                                  <p:subTnLst>
                                    <p:audio>
                                      <p:cMediaNode>
                                        <p:cTn display="0" masterRel="sameClick">
                                          <p:stCondLst>
                                            <p:cond evt="begin" delay="0">
                                              <p:tn val="33"/>
                                            </p:cond>
                                          </p:stCondLst>
                                          <p:endCondLst>
                                            <p:cond evt="onStopAudio" delay="0">
                                              <p:tgtEl>
                                                <p:sldTgt/>
                                              </p:tgtEl>
                                            </p:cond>
                                          </p:endCondLst>
                                        </p:cTn>
                                        <p:tgtEl>
                                          <p:sndTgt r:embed="rId2" name="click.wav"/>
                                        </p:tgtEl>
                                      </p:cMediaNode>
                                    </p:audio>
                                  </p:subTnLst>
                                </p:cTn>
                              </p:par>
                              <p:par>
                                <p:cTn id="35" presetID="1" presetClass="exit" presetSubtype="0" fill="hold" grpId="1" nodeType="withEffect">
                                  <p:stCondLst>
                                    <p:cond delay="5000"/>
                                  </p:stCondLst>
                                  <p:childTnLst>
                                    <p:set>
                                      <p:cBhvr>
                                        <p:cTn id="36" dur="1" fill="hold">
                                          <p:stCondLst>
                                            <p:cond delay="0"/>
                                          </p:stCondLst>
                                        </p:cTn>
                                        <p:tgtEl>
                                          <p:spTgt spid="118"/>
                                        </p:tgtEl>
                                        <p:attrNameLst>
                                          <p:attrName>style.visibility</p:attrName>
                                        </p:attrNameLst>
                                      </p:cBhvr>
                                      <p:to>
                                        <p:strVal val="hidden"/>
                                      </p:to>
                                    </p:set>
                                  </p:childTnLst>
                                </p:cTn>
                              </p:par>
                              <p:par>
                                <p:cTn id="37" presetID="1" presetClass="entr" presetSubtype="0" fill="hold" grpId="0" nodeType="withEffect">
                                  <p:stCondLst>
                                    <p:cond delay="5000"/>
                                  </p:stCondLst>
                                  <p:childTnLst>
                                    <p:set>
                                      <p:cBhvr>
                                        <p:cTn id="38" dur="1" fill="hold">
                                          <p:stCondLst>
                                            <p:cond delay="0"/>
                                          </p:stCondLst>
                                        </p:cTn>
                                        <p:tgtEl>
                                          <p:spTgt spid="119"/>
                                        </p:tgtEl>
                                        <p:attrNameLst>
                                          <p:attrName>style.visibility</p:attrName>
                                        </p:attrNameLst>
                                      </p:cBhvr>
                                      <p:to>
                                        <p:strVal val="visible"/>
                                      </p:to>
                                    </p:set>
                                  </p:childTnLst>
                                  <p:subTnLst>
                                    <p:audio>
                                      <p:cMediaNode>
                                        <p:cTn display="0" masterRel="sameClick">
                                          <p:stCondLst>
                                            <p:cond evt="begin" delay="0">
                                              <p:tn val="37"/>
                                            </p:cond>
                                          </p:stCondLst>
                                          <p:endCondLst>
                                            <p:cond evt="onStopAudio" delay="0">
                                              <p:tgtEl>
                                                <p:sldTgt/>
                                              </p:tgtEl>
                                            </p:cond>
                                          </p:endCondLst>
                                        </p:cTn>
                                        <p:tgtEl>
                                          <p:sndTgt r:embed="rId2" name="click.wav"/>
                                        </p:tgtEl>
                                      </p:cMediaNode>
                                    </p:audio>
                                  </p:subTnLst>
                                </p:cTn>
                              </p:par>
                              <p:par>
                                <p:cTn id="39" presetID="1" presetClass="exit" presetSubtype="0" fill="hold" grpId="1" nodeType="withEffect">
                                  <p:stCondLst>
                                    <p:cond delay="6000"/>
                                  </p:stCondLst>
                                  <p:childTnLst>
                                    <p:set>
                                      <p:cBhvr>
                                        <p:cTn id="40" dur="1" fill="hold">
                                          <p:stCondLst>
                                            <p:cond delay="0"/>
                                          </p:stCondLst>
                                        </p:cTn>
                                        <p:tgtEl>
                                          <p:spTgt spid="119"/>
                                        </p:tgtEl>
                                        <p:attrNameLst>
                                          <p:attrName>style.visibility</p:attrName>
                                        </p:attrNameLst>
                                      </p:cBhvr>
                                      <p:to>
                                        <p:strVal val="hidden"/>
                                      </p:to>
                                    </p:set>
                                  </p:childTnLst>
                                </p:cTn>
                              </p:par>
                              <p:par>
                                <p:cTn id="41" presetID="1" presetClass="entr" presetSubtype="0" fill="hold" grpId="0" nodeType="withEffect">
                                  <p:stCondLst>
                                    <p:cond delay="6000"/>
                                  </p:stCondLst>
                                  <p:childTnLst>
                                    <p:set>
                                      <p:cBhvr>
                                        <p:cTn id="42" dur="1" fill="hold">
                                          <p:stCondLst>
                                            <p:cond delay="0"/>
                                          </p:stCondLst>
                                        </p:cTn>
                                        <p:tgtEl>
                                          <p:spTgt spid="120"/>
                                        </p:tgtEl>
                                        <p:attrNameLst>
                                          <p:attrName>style.visibility</p:attrName>
                                        </p:attrNameLst>
                                      </p:cBhvr>
                                      <p:to>
                                        <p:strVal val="visible"/>
                                      </p:to>
                                    </p:set>
                                  </p:childTnLst>
                                  <p:subTnLst>
                                    <p:audio>
                                      <p:cMediaNode>
                                        <p:cTn display="0" masterRel="sameClick">
                                          <p:stCondLst>
                                            <p:cond evt="begin" delay="0">
                                              <p:tn val="41"/>
                                            </p:cond>
                                          </p:stCondLst>
                                          <p:endCondLst>
                                            <p:cond evt="onStopAudio" delay="0">
                                              <p:tgtEl>
                                                <p:sldTgt/>
                                              </p:tgtEl>
                                            </p:cond>
                                          </p:endCondLst>
                                        </p:cTn>
                                        <p:tgtEl>
                                          <p:sndTgt r:embed="rId2" name="click.wav"/>
                                        </p:tgtEl>
                                      </p:cMediaNode>
                                    </p:audio>
                                  </p:subTnLst>
                                </p:cTn>
                              </p:par>
                              <p:par>
                                <p:cTn id="43" presetID="1" presetClass="exit" presetSubtype="0" fill="hold" grpId="1" nodeType="withEffect">
                                  <p:stCondLst>
                                    <p:cond delay="7000"/>
                                  </p:stCondLst>
                                  <p:childTnLst>
                                    <p:set>
                                      <p:cBhvr>
                                        <p:cTn id="44" dur="1" fill="hold">
                                          <p:stCondLst>
                                            <p:cond delay="0"/>
                                          </p:stCondLst>
                                        </p:cTn>
                                        <p:tgtEl>
                                          <p:spTgt spid="120"/>
                                        </p:tgtEl>
                                        <p:attrNameLst>
                                          <p:attrName>style.visibility</p:attrName>
                                        </p:attrNameLst>
                                      </p:cBhvr>
                                      <p:to>
                                        <p:strVal val="hidden"/>
                                      </p:to>
                                    </p:set>
                                  </p:childTnLst>
                                </p:cTn>
                              </p:par>
                              <p:par>
                                <p:cTn id="45" presetID="1" presetClass="entr" presetSubtype="0" fill="hold" grpId="0" nodeType="withEffect">
                                  <p:stCondLst>
                                    <p:cond delay="7000"/>
                                  </p:stCondLst>
                                  <p:childTnLst>
                                    <p:set>
                                      <p:cBhvr>
                                        <p:cTn id="46" dur="1" fill="hold">
                                          <p:stCondLst>
                                            <p:cond delay="0"/>
                                          </p:stCondLst>
                                        </p:cTn>
                                        <p:tgtEl>
                                          <p:spTgt spid="121"/>
                                        </p:tgtEl>
                                        <p:attrNameLst>
                                          <p:attrName>style.visibility</p:attrName>
                                        </p:attrNameLst>
                                      </p:cBhvr>
                                      <p:to>
                                        <p:strVal val="visible"/>
                                      </p:to>
                                    </p:set>
                                  </p:childTnLst>
                                  <p:subTnLst>
                                    <p:audio>
                                      <p:cMediaNode>
                                        <p:cTn display="0" masterRel="sameClick">
                                          <p:stCondLst>
                                            <p:cond evt="begin" delay="0">
                                              <p:tn val="45"/>
                                            </p:cond>
                                          </p:stCondLst>
                                          <p:endCondLst>
                                            <p:cond evt="onStopAudio" delay="0">
                                              <p:tgtEl>
                                                <p:sldTgt/>
                                              </p:tgtEl>
                                            </p:cond>
                                          </p:endCondLst>
                                        </p:cTn>
                                        <p:tgtEl>
                                          <p:sndTgt r:embed="rId2" name="click.wav"/>
                                        </p:tgtEl>
                                      </p:cMediaNode>
                                    </p:audio>
                                  </p:subTnLst>
                                </p:cTn>
                              </p:par>
                              <p:par>
                                <p:cTn id="47" presetID="1" presetClass="exit" presetSubtype="0" fill="hold" grpId="1" nodeType="withEffect">
                                  <p:stCondLst>
                                    <p:cond delay="8000"/>
                                  </p:stCondLst>
                                  <p:childTnLst>
                                    <p:set>
                                      <p:cBhvr>
                                        <p:cTn id="48" dur="1" fill="hold">
                                          <p:stCondLst>
                                            <p:cond delay="0"/>
                                          </p:stCondLst>
                                        </p:cTn>
                                        <p:tgtEl>
                                          <p:spTgt spid="121"/>
                                        </p:tgtEl>
                                        <p:attrNameLst>
                                          <p:attrName>style.visibility</p:attrName>
                                        </p:attrNameLst>
                                      </p:cBhvr>
                                      <p:to>
                                        <p:strVal val="hidden"/>
                                      </p:to>
                                    </p:set>
                                  </p:childTnLst>
                                </p:cTn>
                              </p:par>
                              <p:par>
                                <p:cTn id="49" presetID="1" presetClass="entr" presetSubtype="0" fill="hold" grpId="0" nodeType="withEffect">
                                  <p:stCondLst>
                                    <p:cond delay="8000"/>
                                  </p:stCondLst>
                                  <p:childTnLst>
                                    <p:set>
                                      <p:cBhvr>
                                        <p:cTn id="50" dur="1" fill="hold">
                                          <p:stCondLst>
                                            <p:cond delay="0"/>
                                          </p:stCondLst>
                                        </p:cTn>
                                        <p:tgtEl>
                                          <p:spTgt spid="122"/>
                                        </p:tgtEl>
                                        <p:attrNameLst>
                                          <p:attrName>style.visibility</p:attrName>
                                        </p:attrNameLst>
                                      </p:cBhvr>
                                      <p:to>
                                        <p:strVal val="visible"/>
                                      </p:to>
                                    </p:set>
                                  </p:childTnLst>
                                  <p:subTnLst>
                                    <p:audio>
                                      <p:cMediaNode>
                                        <p:cTn display="0" masterRel="sameClick">
                                          <p:stCondLst>
                                            <p:cond evt="begin" delay="0">
                                              <p:tn val="49"/>
                                            </p:cond>
                                          </p:stCondLst>
                                          <p:endCondLst>
                                            <p:cond evt="onStopAudio" delay="0">
                                              <p:tgtEl>
                                                <p:sldTgt/>
                                              </p:tgtEl>
                                            </p:cond>
                                          </p:endCondLst>
                                        </p:cTn>
                                        <p:tgtEl>
                                          <p:sndTgt r:embed="rId2" name="click.wav"/>
                                        </p:tgtEl>
                                      </p:cMediaNode>
                                    </p:audio>
                                  </p:subTnLst>
                                </p:cTn>
                              </p:par>
                              <p:par>
                                <p:cTn id="51" presetID="1" presetClass="exit" presetSubtype="0" fill="hold" grpId="1" nodeType="withEffect">
                                  <p:stCondLst>
                                    <p:cond delay="9000"/>
                                  </p:stCondLst>
                                  <p:childTnLst>
                                    <p:set>
                                      <p:cBhvr>
                                        <p:cTn id="52" dur="1" fill="hold">
                                          <p:stCondLst>
                                            <p:cond delay="0"/>
                                          </p:stCondLst>
                                        </p:cTn>
                                        <p:tgtEl>
                                          <p:spTgt spid="122"/>
                                        </p:tgtEl>
                                        <p:attrNameLst>
                                          <p:attrName>style.visibility</p:attrName>
                                        </p:attrNameLst>
                                      </p:cBhvr>
                                      <p:to>
                                        <p:strVal val="hidden"/>
                                      </p:to>
                                    </p:set>
                                  </p:childTnLst>
                                </p:cTn>
                              </p:par>
                              <p:par>
                                <p:cTn id="53" presetID="1" presetClass="entr" presetSubtype="0" fill="hold" grpId="0" nodeType="withEffect">
                                  <p:stCondLst>
                                    <p:cond delay="9000"/>
                                  </p:stCondLst>
                                  <p:childTnLst>
                                    <p:set>
                                      <p:cBhvr>
                                        <p:cTn id="54" dur="1" fill="hold">
                                          <p:stCondLst>
                                            <p:cond delay="0"/>
                                          </p:stCondLst>
                                        </p:cTn>
                                        <p:tgtEl>
                                          <p:spTgt spid="123"/>
                                        </p:tgtEl>
                                        <p:attrNameLst>
                                          <p:attrName>style.visibility</p:attrName>
                                        </p:attrNameLst>
                                      </p:cBhvr>
                                      <p:to>
                                        <p:strVal val="visible"/>
                                      </p:to>
                                    </p:set>
                                  </p:childTnLst>
                                  <p:subTnLst>
                                    <p:audio>
                                      <p:cMediaNode>
                                        <p:cTn display="0" masterRel="sameClick">
                                          <p:stCondLst>
                                            <p:cond evt="begin" delay="0">
                                              <p:tn val="53"/>
                                            </p:cond>
                                          </p:stCondLst>
                                          <p:endCondLst>
                                            <p:cond evt="onStopAudio" delay="0">
                                              <p:tgtEl>
                                                <p:sldTgt/>
                                              </p:tgtEl>
                                            </p:cond>
                                          </p:endCondLst>
                                        </p:cTn>
                                        <p:tgtEl>
                                          <p:sndTgt r:embed="rId2" name="click.wav"/>
                                        </p:tgtEl>
                                      </p:cMediaNode>
                                    </p:audio>
                                  </p:subTnLst>
                                </p:cTn>
                              </p:par>
                              <p:par>
                                <p:cTn id="55" presetID="1" presetClass="exit" presetSubtype="0" fill="hold" grpId="1" nodeType="withEffect">
                                  <p:stCondLst>
                                    <p:cond delay="10000"/>
                                  </p:stCondLst>
                                  <p:childTnLst>
                                    <p:set>
                                      <p:cBhvr>
                                        <p:cTn id="56" dur="1" fill="hold">
                                          <p:stCondLst>
                                            <p:cond delay="0"/>
                                          </p:stCondLst>
                                        </p:cTn>
                                        <p:tgtEl>
                                          <p:spTgt spid="123"/>
                                        </p:tgtEl>
                                        <p:attrNameLst>
                                          <p:attrName>style.visibility</p:attrName>
                                        </p:attrNameLst>
                                      </p:cBhvr>
                                      <p:to>
                                        <p:strVal val="hidden"/>
                                      </p:to>
                                    </p:set>
                                  </p:childTnLst>
                                </p:cTn>
                              </p:par>
                              <p:par>
                                <p:cTn id="57" presetID="1" presetClass="entr" presetSubtype="0" fill="hold" grpId="0" nodeType="withEffect">
                                  <p:stCondLst>
                                    <p:cond delay="10000"/>
                                  </p:stCondLst>
                                  <p:childTnLst>
                                    <p:set>
                                      <p:cBhvr>
                                        <p:cTn id="58" dur="1" fill="hold">
                                          <p:stCondLst>
                                            <p:cond delay="0"/>
                                          </p:stCondLst>
                                        </p:cTn>
                                        <p:tgtEl>
                                          <p:spTgt spid="124"/>
                                        </p:tgtEl>
                                        <p:attrNameLst>
                                          <p:attrName>style.visibility</p:attrName>
                                        </p:attrNameLst>
                                      </p:cBhvr>
                                      <p:to>
                                        <p:strVal val="visible"/>
                                      </p:to>
                                    </p:set>
                                  </p:childTnLst>
                                  <p:subTnLst>
                                    <p:audio>
                                      <p:cMediaNode>
                                        <p:cTn display="0" masterRel="sameClick">
                                          <p:stCondLst>
                                            <p:cond evt="begin" delay="0">
                                              <p:tn val="57"/>
                                            </p:cond>
                                          </p:stCondLst>
                                          <p:endCondLst>
                                            <p:cond evt="onStopAudio" delay="0">
                                              <p:tgtEl>
                                                <p:sldTgt/>
                                              </p:tgtEl>
                                            </p:cond>
                                          </p:endCondLst>
                                        </p:cTn>
                                        <p:tgtEl>
                                          <p:sndTgt r:embed="rId2" name="click.wav"/>
                                        </p:tgtEl>
                                      </p:cMediaNode>
                                    </p:audio>
                                  </p:subTnLst>
                                </p:cTn>
                              </p:par>
                              <p:par>
                                <p:cTn id="59" presetID="1" presetClass="exit" presetSubtype="0" fill="hold" grpId="1" nodeType="withEffect">
                                  <p:stCondLst>
                                    <p:cond delay="11000"/>
                                  </p:stCondLst>
                                  <p:childTnLst>
                                    <p:set>
                                      <p:cBhvr>
                                        <p:cTn id="60" dur="1" fill="hold">
                                          <p:stCondLst>
                                            <p:cond delay="0"/>
                                          </p:stCondLst>
                                        </p:cTn>
                                        <p:tgtEl>
                                          <p:spTgt spid="124"/>
                                        </p:tgtEl>
                                        <p:attrNameLst>
                                          <p:attrName>style.visibility</p:attrName>
                                        </p:attrNameLst>
                                      </p:cBhvr>
                                      <p:to>
                                        <p:strVal val="hidden"/>
                                      </p:to>
                                    </p:set>
                                  </p:childTnLst>
                                </p:cTn>
                              </p:par>
                              <p:par>
                                <p:cTn id="61" presetID="1" presetClass="entr" presetSubtype="0" fill="hold" grpId="0" nodeType="withEffect">
                                  <p:stCondLst>
                                    <p:cond delay="11000"/>
                                  </p:stCondLst>
                                  <p:childTnLst>
                                    <p:set>
                                      <p:cBhvr>
                                        <p:cTn id="62" dur="1" fill="hold">
                                          <p:stCondLst>
                                            <p:cond delay="0"/>
                                          </p:stCondLst>
                                        </p:cTn>
                                        <p:tgtEl>
                                          <p:spTgt spid="125"/>
                                        </p:tgtEl>
                                        <p:attrNameLst>
                                          <p:attrName>style.visibility</p:attrName>
                                        </p:attrNameLst>
                                      </p:cBhvr>
                                      <p:to>
                                        <p:strVal val="visible"/>
                                      </p:to>
                                    </p:set>
                                  </p:childTnLst>
                                  <p:subTnLst>
                                    <p:audio>
                                      <p:cMediaNode>
                                        <p:cTn display="0" masterRel="sameClick">
                                          <p:stCondLst>
                                            <p:cond evt="begin" delay="0">
                                              <p:tn val="61"/>
                                            </p:cond>
                                          </p:stCondLst>
                                          <p:endCondLst>
                                            <p:cond evt="onStopAudio" delay="0">
                                              <p:tgtEl>
                                                <p:sldTgt/>
                                              </p:tgtEl>
                                            </p:cond>
                                          </p:endCondLst>
                                        </p:cTn>
                                        <p:tgtEl>
                                          <p:sndTgt r:embed="rId2" name="click.wav"/>
                                        </p:tgtEl>
                                      </p:cMediaNode>
                                    </p:audio>
                                  </p:subTnLst>
                                </p:cTn>
                              </p:par>
                              <p:par>
                                <p:cTn id="63" presetID="1" presetClass="exit" presetSubtype="0" fill="hold" grpId="1" nodeType="withEffect">
                                  <p:stCondLst>
                                    <p:cond delay="12000"/>
                                  </p:stCondLst>
                                  <p:childTnLst>
                                    <p:set>
                                      <p:cBhvr>
                                        <p:cTn id="64" dur="1" fill="hold">
                                          <p:stCondLst>
                                            <p:cond delay="0"/>
                                          </p:stCondLst>
                                        </p:cTn>
                                        <p:tgtEl>
                                          <p:spTgt spid="125"/>
                                        </p:tgtEl>
                                        <p:attrNameLst>
                                          <p:attrName>style.visibility</p:attrName>
                                        </p:attrNameLst>
                                      </p:cBhvr>
                                      <p:to>
                                        <p:strVal val="hidden"/>
                                      </p:to>
                                    </p:set>
                                  </p:childTnLst>
                                </p:cTn>
                              </p:par>
                              <p:par>
                                <p:cTn id="65" presetID="1" presetClass="entr" presetSubtype="0" fill="hold" grpId="0" nodeType="withEffect">
                                  <p:stCondLst>
                                    <p:cond delay="12000"/>
                                  </p:stCondLst>
                                  <p:childTnLst>
                                    <p:set>
                                      <p:cBhvr>
                                        <p:cTn id="66" dur="1" fill="hold">
                                          <p:stCondLst>
                                            <p:cond delay="0"/>
                                          </p:stCondLst>
                                        </p:cTn>
                                        <p:tgtEl>
                                          <p:spTgt spid="126"/>
                                        </p:tgtEl>
                                        <p:attrNameLst>
                                          <p:attrName>style.visibility</p:attrName>
                                        </p:attrNameLst>
                                      </p:cBhvr>
                                      <p:to>
                                        <p:strVal val="visible"/>
                                      </p:to>
                                    </p:set>
                                  </p:childTnLst>
                                  <p:subTnLst>
                                    <p:audio>
                                      <p:cMediaNode>
                                        <p:cTn display="0" masterRel="sameClick">
                                          <p:stCondLst>
                                            <p:cond evt="begin" delay="0">
                                              <p:tn val="65"/>
                                            </p:cond>
                                          </p:stCondLst>
                                          <p:endCondLst>
                                            <p:cond evt="onStopAudio" delay="0">
                                              <p:tgtEl>
                                                <p:sldTgt/>
                                              </p:tgtEl>
                                            </p:cond>
                                          </p:endCondLst>
                                        </p:cTn>
                                        <p:tgtEl>
                                          <p:sndTgt r:embed="rId2" name="click.wav"/>
                                        </p:tgtEl>
                                      </p:cMediaNode>
                                    </p:audio>
                                  </p:subTnLst>
                                </p:cTn>
                              </p:par>
                              <p:par>
                                <p:cTn id="67" presetID="1" presetClass="exit" presetSubtype="0" fill="hold" grpId="1" nodeType="withEffect">
                                  <p:stCondLst>
                                    <p:cond delay="13000"/>
                                  </p:stCondLst>
                                  <p:childTnLst>
                                    <p:set>
                                      <p:cBhvr>
                                        <p:cTn id="68" dur="1" fill="hold">
                                          <p:stCondLst>
                                            <p:cond delay="0"/>
                                          </p:stCondLst>
                                        </p:cTn>
                                        <p:tgtEl>
                                          <p:spTgt spid="126"/>
                                        </p:tgtEl>
                                        <p:attrNameLst>
                                          <p:attrName>style.visibility</p:attrName>
                                        </p:attrNameLst>
                                      </p:cBhvr>
                                      <p:to>
                                        <p:strVal val="hidden"/>
                                      </p:to>
                                    </p:set>
                                  </p:childTnLst>
                                </p:cTn>
                              </p:par>
                              <p:par>
                                <p:cTn id="69" presetID="1" presetClass="entr" presetSubtype="0" fill="hold" grpId="0" nodeType="withEffect">
                                  <p:stCondLst>
                                    <p:cond delay="13000"/>
                                  </p:stCondLst>
                                  <p:childTnLst>
                                    <p:set>
                                      <p:cBhvr>
                                        <p:cTn id="70" dur="1" fill="hold">
                                          <p:stCondLst>
                                            <p:cond delay="0"/>
                                          </p:stCondLst>
                                        </p:cTn>
                                        <p:tgtEl>
                                          <p:spTgt spid="127"/>
                                        </p:tgtEl>
                                        <p:attrNameLst>
                                          <p:attrName>style.visibility</p:attrName>
                                        </p:attrNameLst>
                                      </p:cBhvr>
                                      <p:to>
                                        <p:strVal val="visible"/>
                                      </p:to>
                                    </p:set>
                                  </p:childTnLst>
                                  <p:subTnLst>
                                    <p:audio>
                                      <p:cMediaNode>
                                        <p:cTn display="0" masterRel="sameClick">
                                          <p:stCondLst>
                                            <p:cond evt="begin" delay="0">
                                              <p:tn val="69"/>
                                            </p:cond>
                                          </p:stCondLst>
                                          <p:endCondLst>
                                            <p:cond evt="onStopAudio" delay="0">
                                              <p:tgtEl>
                                                <p:sldTgt/>
                                              </p:tgtEl>
                                            </p:cond>
                                          </p:endCondLst>
                                        </p:cTn>
                                        <p:tgtEl>
                                          <p:sndTgt r:embed="rId2" name="click.wav"/>
                                        </p:tgtEl>
                                      </p:cMediaNode>
                                    </p:audio>
                                  </p:subTnLst>
                                </p:cTn>
                              </p:par>
                              <p:par>
                                <p:cTn id="71" presetID="1" presetClass="exit" presetSubtype="0" fill="hold" grpId="1" nodeType="withEffect">
                                  <p:stCondLst>
                                    <p:cond delay="14000"/>
                                  </p:stCondLst>
                                  <p:childTnLst>
                                    <p:set>
                                      <p:cBhvr>
                                        <p:cTn id="72" dur="1" fill="hold">
                                          <p:stCondLst>
                                            <p:cond delay="0"/>
                                          </p:stCondLst>
                                        </p:cTn>
                                        <p:tgtEl>
                                          <p:spTgt spid="127"/>
                                        </p:tgtEl>
                                        <p:attrNameLst>
                                          <p:attrName>style.visibility</p:attrName>
                                        </p:attrNameLst>
                                      </p:cBhvr>
                                      <p:to>
                                        <p:strVal val="hidden"/>
                                      </p:to>
                                    </p:set>
                                  </p:childTnLst>
                                </p:cTn>
                              </p:par>
                              <p:par>
                                <p:cTn id="73" presetID="1" presetClass="entr" presetSubtype="0" fill="hold" grpId="0" nodeType="withEffect">
                                  <p:stCondLst>
                                    <p:cond delay="14000"/>
                                  </p:stCondLst>
                                  <p:childTnLst>
                                    <p:set>
                                      <p:cBhvr>
                                        <p:cTn id="74" dur="1" fill="hold">
                                          <p:stCondLst>
                                            <p:cond delay="0"/>
                                          </p:stCondLst>
                                        </p:cTn>
                                        <p:tgtEl>
                                          <p:spTgt spid="128"/>
                                        </p:tgtEl>
                                        <p:attrNameLst>
                                          <p:attrName>style.visibility</p:attrName>
                                        </p:attrNameLst>
                                      </p:cBhvr>
                                      <p:to>
                                        <p:strVal val="visible"/>
                                      </p:to>
                                    </p:set>
                                  </p:childTnLst>
                                  <p:subTnLst>
                                    <p:audio>
                                      <p:cMediaNode>
                                        <p:cTn display="0" masterRel="sameClick">
                                          <p:stCondLst>
                                            <p:cond evt="begin" delay="0">
                                              <p:tn val="73"/>
                                            </p:cond>
                                          </p:stCondLst>
                                          <p:endCondLst>
                                            <p:cond evt="onStopAudio" delay="0">
                                              <p:tgtEl>
                                                <p:sldTgt/>
                                              </p:tgtEl>
                                            </p:cond>
                                          </p:endCondLst>
                                        </p:cTn>
                                        <p:tgtEl>
                                          <p:sndTgt r:embed="rId2" name="click.wav"/>
                                        </p:tgtEl>
                                      </p:cMediaNode>
                                    </p:audio>
                                  </p:subTnLst>
                                </p:cTn>
                              </p:par>
                              <p:par>
                                <p:cTn id="75" presetID="1" presetClass="exit" presetSubtype="0" fill="hold" grpId="1" nodeType="withEffect">
                                  <p:stCondLst>
                                    <p:cond delay="15000"/>
                                  </p:stCondLst>
                                  <p:childTnLst>
                                    <p:set>
                                      <p:cBhvr>
                                        <p:cTn id="76" dur="1" fill="hold">
                                          <p:stCondLst>
                                            <p:cond delay="0"/>
                                          </p:stCondLst>
                                        </p:cTn>
                                        <p:tgtEl>
                                          <p:spTgt spid="128"/>
                                        </p:tgtEl>
                                        <p:attrNameLst>
                                          <p:attrName>style.visibility</p:attrName>
                                        </p:attrNameLst>
                                      </p:cBhvr>
                                      <p:to>
                                        <p:strVal val="hidden"/>
                                      </p:to>
                                    </p:set>
                                  </p:childTnLst>
                                </p:cTn>
                              </p:par>
                              <p:par>
                                <p:cTn id="77" presetID="1" presetClass="entr" presetSubtype="0" fill="hold" grpId="0" nodeType="withEffect">
                                  <p:stCondLst>
                                    <p:cond delay="15000"/>
                                  </p:stCondLst>
                                  <p:childTnLst>
                                    <p:set>
                                      <p:cBhvr>
                                        <p:cTn id="78" dur="1" fill="hold">
                                          <p:stCondLst>
                                            <p:cond delay="0"/>
                                          </p:stCondLst>
                                        </p:cTn>
                                        <p:tgtEl>
                                          <p:spTgt spid="129"/>
                                        </p:tgtEl>
                                        <p:attrNameLst>
                                          <p:attrName>style.visibility</p:attrName>
                                        </p:attrNameLst>
                                      </p:cBhvr>
                                      <p:to>
                                        <p:strVal val="visible"/>
                                      </p:to>
                                    </p:set>
                                  </p:childTnLst>
                                  <p:subTnLst>
                                    <p:audio>
                                      <p:cMediaNode>
                                        <p:cTn display="0" masterRel="sameClick">
                                          <p:stCondLst>
                                            <p:cond evt="begin" delay="0">
                                              <p:tn val="77"/>
                                            </p:cond>
                                          </p:stCondLst>
                                          <p:endCondLst>
                                            <p:cond evt="onStopAudio" delay="0">
                                              <p:tgtEl>
                                                <p:sldTgt/>
                                              </p:tgtEl>
                                            </p:cond>
                                          </p:endCondLst>
                                        </p:cTn>
                                        <p:tgtEl>
                                          <p:sndTgt r:embed="rId2" name="click.wav"/>
                                        </p:tgtEl>
                                      </p:cMediaNode>
                                    </p:audio>
                                  </p:subTnLst>
                                </p:cTn>
                              </p:par>
                              <p:par>
                                <p:cTn id="79" presetID="1" presetClass="exit" presetSubtype="0" fill="hold" grpId="1" nodeType="withEffect">
                                  <p:stCondLst>
                                    <p:cond delay="16000"/>
                                  </p:stCondLst>
                                  <p:childTnLst>
                                    <p:set>
                                      <p:cBhvr>
                                        <p:cTn id="80" dur="1" fill="hold">
                                          <p:stCondLst>
                                            <p:cond delay="0"/>
                                          </p:stCondLst>
                                        </p:cTn>
                                        <p:tgtEl>
                                          <p:spTgt spid="129"/>
                                        </p:tgtEl>
                                        <p:attrNameLst>
                                          <p:attrName>style.visibility</p:attrName>
                                        </p:attrNameLst>
                                      </p:cBhvr>
                                      <p:to>
                                        <p:strVal val="hidden"/>
                                      </p:to>
                                    </p:set>
                                  </p:childTnLst>
                                </p:cTn>
                              </p:par>
                              <p:par>
                                <p:cTn id="81" presetID="1" presetClass="entr" presetSubtype="0" fill="hold" grpId="0" nodeType="withEffect">
                                  <p:stCondLst>
                                    <p:cond delay="16000"/>
                                  </p:stCondLst>
                                  <p:childTnLst>
                                    <p:set>
                                      <p:cBhvr>
                                        <p:cTn id="82" dur="1" fill="hold">
                                          <p:stCondLst>
                                            <p:cond delay="0"/>
                                          </p:stCondLst>
                                        </p:cTn>
                                        <p:tgtEl>
                                          <p:spTgt spid="130"/>
                                        </p:tgtEl>
                                        <p:attrNameLst>
                                          <p:attrName>style.visibility</p:attrName>
                                        </p:attrNameLst>
                                      </p:cBhvr>
                                      <p:to>
                                        <p:strVal val="visible"/>
                                      </p:to>
                                    </p:set>
                                  </p:childTnLst>
                                  <p:subTnLst>
                                    <p:audio>
                                      <p:cMediaNode>
                                        <p:cTn display="0" masterRel="sameClick">
                                          <p:stCondLst>
                                            <p:cond evt="begin" delay="0">
                                              <p:tn val="81"/>
                                            </p:cond>
                                          </p:stCondLst>
                                          <p:endCondLst>
                                            <p:cond evt="onStopAudio" delay="0">
                                              <p:tgtEl>
                                                <p:sldTgt/>
                                              </p:tgtEl>
                                            </p:cond>
                                          </p:endCondLst>
                                        </p:cTn>
                                        <p:tgtEl>
                                          <p:sndTgt r:embed="rId2" name="click.wav"/>
                                        </p:tgtEl>
                                      </p:cMediaNode>
                                    </p:audio>
                                  </p:subTnLst>
                                </p:cTn>
                              </p:par>
                              <p:par>
                                <p:cTn id="83" presetID="1" presetClass="exit" presetSubtype="0" fill="hold" grpId="1" nodeType="withEffect">
                                  <p:stCondLst>
                                    <p:cond delay="17000"/>
                                  </p:stCondLst>
                                  <p:childTnLst>
                                    <p:set>
                                      <p:cBhvr>
                                        <p:cTn id="84" dur="1" fill="hold">
                                          <p:stCondLst>
                                            <p:cond delay="0"/>
                                          </p:stCondLst>
                                        </p:cTn>
                                        <p:tgtEl>
                                          <p:spTgt spid="130"/>
                                        </p:tgtEl>
                                        <p:attrNameLst>
                                          <p:attrName>style.visibility</p:attrName>
                                        </p:attrNameLst>
                                      </p:cBhvr>
                                      <p:to>
                                        <p:strVal val="hidden"/>
                                      </p:to>
                                    </p:set>
                                  </p:childTnLst>
                                </p:cTn>
                              </p:par>
                              <p:par>
                                <p:cTn id="85" presetID="1" presetClass="entr" presetSubtype="0" fill="hold" grpId="0" nodeType="withEffect">
                                  <p:stCondLst>
                                    <p:cond delay="17000"/>
                                  </p:stCondLst>
                                  <p:childTnLst>
                                    <p:set>
                                      <p:cBhvr>
                                        <p:cTn id="86" dur="1" fill="hold">
                                          <p:stCondLst>
                                            <p:cond delay="0"/>
                                          </p:stCondLst>
                                        </p:cTn>
                                        <p:tgtEl>
                                          <p:spTgt spid="131"/>
                                        </p:tgtEl>
                                        <p:attrNameLst>
                                          <p:attrName>style.visibility</p:attrName>
                                        </p:attrNameLst>
                                      </p:cBhvr>
                                      <p:to>
                                        <p:strVal val="visible"/>
                                      </p:to>
                                    </p:set>
                                  </p:childTnLst>
                                  <p:subTnLst>
                                    <p:audio>
                                      <p:cMediaNode>
                                        <p:cTn display="0" masterRel="sameClick">
                                          <p:stCondLst>
                                            <p:cond evt="begin" delay="0">
                                              <p:tn val="85"/>
                                            </p:cond>
                                          </p:stCondLst>
                                          <p:endCondLst>
                                            <p:cond evt="onStopAudio" delay="0">
                                              <p:tgtEl>
                                                <p:sldTgt/>
                                              </p:tgtEl>
                                            </p:cond>
                                          </p:endCondLst>
                                        </p:cTn>
                                        <p:tgtEl>
                                          <p:sndTgt r:embed="rId2" name="click.wav"/>
                                        </p:tgtEl>
                                      </p:cMediaNode>
                                    </p:audio>
                                  </p:subTnLst>
                                </p:cTn>
                              </p:par>
                              <p:par>
                                <p:cTn id="87" presetID="1" presetClass="exit" presetSubtype="0" fill="hold" grpId="1" nodeType="withEffect">
                                  <p:stCondLst>
                                    <p:cond delay="18000"/>
                                  </p:stCondLst>
                                  <p:childTnLst>
                                    <p:set>
                                      <p:cBhvr>
                                        <p:cTn id="88" dur="1" fill="hold">
                                          <p:stCondLst>
                                            <p:cond delay="0"/>
                                          </p:stCondLst>
                                        </p:cTn>
                                        <p:tgtEl>
                                          <p:spTgt spid="131"/>
                                        </p:tgtEl>
                                        <p:attrNameLst>
                                          <p:attrName>style.visibility</p:attrName>
                                        </p:attrNameLst>
                                      </p:cBhvr>
                                      <p:to>
                                        <p:strVal val="hidden"/>
                                      </p:to>
                                    </p:set>
                                  </p:childTnLst>
                                </p:cTn>
                              </p:par>
                              <p:par>
                                <p:cTn id="89" presetID="1" presetClass="entr" presetSubtype="0" fill="hold" grpId="0" nodeType="withEffect">
                                  <p:stCondLst>
                                    <p:cond delay="18000"/>
                                  </p:stCondLst>
                                  <p:childTnLst>
                                    <p:set>
                                      <p:cBhvr>
                                        <p:cTn id="90" dur="1" fill="hold">
                                          <p:stCondLst>
                                            <p:cond delay="0"/>
                                          </p:stCondLst>
                                        </p:cTn>
                                        <p:tgtEl>
                                          <p:spTgt spid="132"/>
                                        </p:tgtEl>
                                        <p:attrNameLst>
                                          <p:attrName>style.visibility</p:attrName>
                                        </p:attrNameLst>
                                      </p:cBhvr>
                                      <p:to>
                                        <p:strVal val="visible"/>
                                      </p:to>
                                    </p:set>
                                  </p:childTnLst>
                                  <p:subTnLst>
                                    <p:audio>
                                      <p:cMediaNode>
                                        <p:cTn display="0" masterRel="sameClick">
                                          <p:stCondLst>
                                            <p:cond evt="begin" delay="0">
                                              <p:tn val="89"/>
                                            </p:cond>
                                          </p:stCondLst>
                                          <p:endCondLst>
                                            <p:cond evt="onStopAudio" delay="0">
                                              <p:tgtEl>
                                                <p:sldTgt/>
                                              </p:tgtEl>
                                            </p:cond>
                                          </p:endCondLst>
                                        </p:cTn>
                                        <p:tgtEl>
                                          <p:sndTgt r:embed="rId2" name="click.wav"/>
                                        </p:tgtEl>
                                      </p:cMediaNode>
                                    </p:audio>
                                  </p:subTnLst>
                                </p:cTn>
                              </p:par>
                              <p:par>
                                <p:cTn id="91" presetID="1" presetClass="exit" presetSubtype="0" fill="hold" grpId="1" nodeType="withEffect">
                                  <p:stCondLst>
                                    <p:cond delay="19000"/>
                                  </p:stCondLst>
                                  <p:childTnLst>
                                    <p:set>
                                      <p:cBhvr>
                                        <p:cTn id="92" dur="1" fill="hold">
                                          <p:stCondLst>
                                            <p:cond delay="0"/>
                                          </p:stCondLst>
                                        </p:cTn>
                                        <p:tgtEl>
                                          <p:spTgt spid="132"/>
                                        </p:tgtEl>
                                        <p:attrNameLst>
                                          <p:attrName>style.visibility</p:attrName>
                                        </p:attrNameLst>
                                      </p:cBhvr>
                                      <p:to>
                                        <p:strVal val="hidden"/>
                                      </p:to>
                                    </p:set>
                                  </p:childTnLst>
                                </p:cTn>
                              </p:par>
                              <p:par>
                                <p:cTn id="93" presetID="1" presetClass="entr" presetSubtype="0" fill="hold" grpId="0" nodeType="withEffect">
                                  <p:stCondLst>
                                    <p:cond delay="19000"/>
                                  </p:stCondLst>
                                  <p:childTnLst>
                                    <p:set>
                                      <p:cBhvr>
                                        <p:cTn id="94" dur="1" fill="hold">
                                          <p:stCondLst>
                                            <p:cond delay="0"/>
                                          </p:stCondLst>
                                        </p:cTn>
                                        <p:tgtEl>
                                          <p:spTgt spid="133"/>
                                        </p:tgtEl>
                                        <p:attrNameLst>
                                          <p:attrName>style.visibility</p:attrName>
                                        </p:attrNameLst>
                                      </p:cBhvr>
                                      <p:to>
                                        <p:strVal val="visible"/>
                                      </p:to>
                                    </p:set>
                                  </p:childTnLst>
                                  <p:subTnLst>
                                    <p:audio>
                                      <p:cMediaNode>
                                        <p:cTn display="0" masterRel="sameClick">
                                          <p:stCondLst>
                                            <p:cond evt="begin" delay="0">
                                              <p:tn val="93"/>
                                            </p:cond>
                                          </p:stCondLst>
                                          <p:endCondLst>
                                            <p:cond evt="onStopAudio" delay="0">
                                              <p:tgtEl>
                                                <p:sldTgt/>
                                              </p:tgtEl>
                                            </p:cond>
                                          </p:endCondLst>
                                        </p:cTn>
                                        <p:tgtEl>
                                          <p:sndTgt r:embed="rId2" name="click.wav"/>
                                        </p:tgtEl>
                                      </p:cMediaNode>
                                    </p:audio>
                                  </p:subTnLst>
                                </p:cTn>
                              </p:par>
                              <p:par>
                                <p:cTn id="95" presetID="1" presetClass="exit" presetSubtype="0" fill="hold" grpId="1" nodeType="withEffect">
                                  <p:stCondLst>
                                    <p:cond delay="20000"/>
                                  </p:stCondLst>
                                  <p:childTnLst>
                                    <p:set>
                                      <p:cBhvr>
                                        <p:cTn id="96" dur="1" fill="hold">
                                          <p:stCondLst>
                                            <p:cond delay="0"/>
                                          </p:stCondLst>
                                        </p:cTn>
                                        <p:tgtEl>
                                          <p:spTgt spid="133"/>
                                        </p:tgtEl>
                                        <p:attrNameLst>
                                          <p:attrName>style.visibility</p:attrName>
                                        </p:attrNameLst>
                                      </p:cBhvr>
                                      <p:to>
                                        <p:strVal val="hidden"/>
                                      </p:to>
                                    </p:set>
                                  </p:childTnLst>
                                </p:cTn>
                              </p:par>
                              <p:par>
                                <p:cTn id="97" presetID="1" presetClass="entr" presetSubtype="0" fill="hold" grpId="0" nodeType="withEffect">
                                  <p:stCondLst>
                                    <p:cond delay="20000"/>
                                  </p:stCondLst>
                                  <p:childTnLst>
                                    <p:set>
                                      <p:cBhvr>
                                        <p:cTn id="98" dur="1" fill="hold">
                                          <p:stCondLst>
                                            <p:cond delay="0"/>
                                          </p:stCondLst>
                                        </p:cTn>
                                        <p:tgtEl>
                                          <p:spTgt spid="134"/>
                                        </p:tgtEl>
                                        <p:attrNameLst>
                                          <p:attrName>style.visibility</p:attrName>
                                        </p:attrNameLst>
                                      </p:cBhvr>
                                      <p:to>
                                        <p:strVal val="visible"/>
                                      </p:to>
                                    </p:set>
                                  </p:childTnLst>
                                  <p:subTnLst>
                                    <p:audio>
                                      <p:cMediaNode>
                                        <p:cTn display="0" masterRel="sameClick">
                                          <p:stCondLst>
                                            <p:cond evt="begin" delay="0">
                                              <p:tn val="97"/>
                                            </p:cond>
                                          </p:stCondLst>
                                          <p:endCondLst>
                                            <p:cond evt="onStopAudio" delay="0">
                                              <p:tgtEl>
                                                <p:sldTgt/>
                                              </p:tgtEl>
                                            </p:cond>
                                          </p:endCondLst>
                                        </p:cTn>
                                        <p:tgtEl>
                                          <p:sndTgt r:embed="rId2" name="click.wav"/>
                                        </p:tgtEl>
                                      </p:cMediaNode>
                                    </p:audio>
                                  </p:subTnLst>
                                </p:cTn>
                              </p:par>
                              <p:par>
                                <p:cTn id="99" presetID="1" presetClass="exit" presetSubtype="0" fill="hold" grpId="1" nodeType="withEffect">
                                  <p:stCondLst>
                                    <p:cond delay="21000"/>
                                  </p:stCondLst>
                                  <p:childTnLst>
                                    <p:set>
                                      <p:cBhvr>
                                        <p:cTn id="100" dur="1" fill="hold">
                                          <p:stCondLst>
                                            <p:cond delay="0"/>
                                          </p:stCondLst>
                                        </p:cTn>
                                        <p:tgtEl>
                                          <p:spTgt spid="134"/>
                                        </p:tgtEl>
                                        <p:attrNameLst>
                                          <p:attrName>style.visibility</p:attrName>
                                        </p:attrNameLst>
                                      </p:cBhvr>
                                      <p:to>
                                        <p:strVal val="hidden"/>
                                      </p:to>
                                    </p:set>
                                  </p:childTnLst>
                                  <p:subTnLst>
                                    <p:audio>
                                      <p:cMediaNode>
                                        <p:cTn display="0" masterRel="sameClick">
                                          <p:stCondLst>
                                            <p:cond evt="begin" delay="0">
                                              <p:tn val="99"/>
                                            </p:cond>
                                          </p:stCondLst>
                                          <p:endCondLst>
                                            <p:cond evt="onStopAudio" delay="0">
                                              <p:tgtEl>
                                                <p:sldTgt/>
                                              </p:tgtEl>
                                            </p:cond>
                                          </p:endCondLst>
                                        </p:cTn>
                                        <p:tgtEl>
                                          <p:sndTgt r:embed="rId3" name="laser.wav"/>
                                        </p:tgtEl>
                                      </p:cMediaNode>
                                    </p:audio>
                                  </p:subTnLst>
                                </p:cTn>
                              </p:par>
                              <p:par>
                                <p:cTn id="101" presetID="1" presetClass="entr" presetSubtype="0" fill="hold" grpId="0" nodeType="withEffect">
                                  <p:stCondLst>
                                    <p:cond delay="21000"/>
                                  </p:stCondLst>
                                  <p:childTnLst>
                                    <p:set>
                                      <p:cBhvr>
                                        <p:cTn id="102" dur="1" fill="hold">
                                          <p:stCondLst>
                                            <p:cond delay="0"/>
                                          </p:stCondLst>
                                        </p:cTn>
                                        <p:tgtEl>
                                          <p:spTgt spid="135"/>
                                        </p:tgtEl>
                                        <p:attrNameLst>
                                          <p:attrName>style.visibility</p:attrName>
                                        </p:attrNameLst>
                                      </p:cBhvr>
                                      <p:to>
                                        <p:strVal val="visible"/>
                                      </p:to>
                                    </p:set>
                                  </p:childTnLst>
                                  <p:subTnLst>
                                    <p:audio>
                                      <p:cMediaNode>
                                        <p:cTn display="0" masterRel="sameClick">
                                          <p:stCondLst>
                                            <p:cond evt="begin" delay="0">
                                              <p:tn val="101"/>
                                            </p:cond>
                                          </p:stCondLst>
                                          <p:endCondLst>
                                            <p:cond evt="onStopAudio" delay="0">
                                              <p:tgtEl>
                                                <p:sldTgt/>
                                              </p:tgtEl>
                                            </p:cond>
                                          </p:endCondLst>
                                        </p:cTn>
                                        <p:tgtEl>
                                          <p:sndTgt r:embed="rId2" name="click.wav"/>
                                        </p:tgtEl>
                                      </p:cMediaNode>
                                    </p:audio>
                                  </p:subTnLst>
                                </p:cTn>
                              </p:par>
                              <p:par>
                                <p:cTn id="103" presetID="1" presetClass="exit" presetSubtype="0" fill="hold" grpId="1" nodeType="withEffect">
                                  <p:stCondLst>
                                    <p:cond delay="22000"/>
                                  </p:stCondLst>
                                  <p:childTnLst>
                                    <p:set>
                                      <p:cBhvr>
                                        <p:cTn id="104" dur="1" fill="hold">
                                          <p:stCondLst>
                                            <p:cond delay="0"/>
                                          </p:stCondLst>
                                        </p:cTn>
                                        <p:tgtEl>
                                          <p:spTgt spid="135"/>
                                        </p:tgtEl>
                                        <p:attrNameLst>
                                          <p:attrName>style.visibility</p:attrName>
                                        </p:attrNameLst>
                                      </p:cBhvr>
                                      <p:to>
                                        <p:strVal val="hidden"/>
                                      </p:to>
                                    </p:set>
                                  </p:childTnLst>
                                  <p:subTnLst>
                                    <p:audio>
                                      <p:cMediaNode>
                                        <p:cTn display="0" masterRel="sameClick">
                                          <p:stCondLst>
                                            <p:cond evt="begin" delay="0">
                                              <p:tn val="103"/>
                                            </p:cond>
                                          </p:stCondLst>
                                          <p:endCondLst>
                                            <p:cond evt="onStopAudio" delay="0">
                                              <p:tgtEl>
                                                <p:sldTgt/>
                                              </p:tgtEl>
                                            </p:cond>
                                          </p:endCondLst>
                                        </p:cTn>
                                        <p:tgtEl>
                                          <p:sndTgt r:embed="rId3" name="laser.wav"/>
                                        </p:tgtEl>
                                      </p:cMediaNode>
                                    </p:audio>
                                  </p:subTnLst>
                                </p:cTn>
                              </p:par>
                              <p:par>
                                <p:cTn id="105" presetID="1" presetClass="entr" presetSubtype="0" fill="hold" grpId="0" nodeType="withEffect">
                                  <p:stCondLst>
                                    <p:cond delay="22000"/>
                                  </p:stCondLst>
                                  <p:childTnLst>
                                    <p:set>
                                      <p:cBhvr>
                                        <p:cTn id="106" dur="1" fill="hold">
                                          <p:stCondLst>
                                            <p:cond delay="0"/>
                                          </p:stCondLst>
                                        </p:cTn>
                                        <p:tgtEl>
                                          <p:spTgt spid="136"/>
                                        </p:tgtEl>
                                        <p:attrNameLst>
                                          <p:attrName>style.visibility</p:attrName>
                                        </p:attrNameLst>
                                      </p:cBhvr>
                                      <p:to>
                                        <p:strVal val="visible"/>
                                      </p:to>
                                    </p:set>
                                  </p:childTnLst>
                                  <p:subTnLst>
                                    <p:audio>
                                      <p:cMediaNode>
                                        <p:cTn display="0" masterRel="sameClick">
                                          <p:stCondLst>
                                            <p:cond evt="begin" delay="0">
                                              <p:tn val="105"/>
                                            </p:cond>
                                          </p:stCondLst>
                                          <p:endCondLst>
                                            <p:cond evt="onStopAudio" delay="0">
                                              <p:tgtEl>
                                                <p:sldTgt/>
                                              </p:tgtEl>
                                            </p:cond>
                                          </p:endCondLst>
                                        </p:cTn>
                                        <p:tgtEl>
                                          <p:sndTgt r:embed="rId2" name="click.wav"/>
                                        </p:tgtEl>
                                      </p:cMediaNode>
                                    </p:audio>
                                  </p:subTnLst>
                                </p:cTn>
                              </p:par>
                              <p:par>
                                <p:cTn id="107" presetID="1" presetClass="exit" presetSubtype="0" fill="hold" grpId="1" nodeType="withEffect">
                                  <p:stCondLst>
                                    <p:cond delay="23000"/>
                                  </p:stCondLst>
                                  <p:childTnLst>
                                    <p:set>
                                      <p:cBhvr>
                                        <p:cTn id="108" dur="1" fill="hold">
                                          <p:stCondLst>
                                            <p:cond delay="0"/>
                                          </p:stCondLst>
                                        </p:cTn>
                                        <p:tgtEl>
                                          <p:spTgt spid="136"/>
                                        </p:tgtEl>
                                        <p:attrNameLst>
                                          <p:attrName>style.visibility</p:attrName>
                                        </p:attrNameLst>
                                      </p:cBhvr>
                                      <p:to>
                                        <p:strVal val="hidden"/>
                                      </p:to>
                                    </p:set>
                                  </p:childTnLst>
                                  <p:subTnLst>
                                    <p:audio>
                                      <p:cMediaNode>
                                        <p:cTn display="0" masterRel="sameClick">
                                          <p:stCondLst>
                                            <p:cond evt="begin" delay="0">
                                              <p:tn val="107"/>
                                            </p:cond>
                                          </p:stCondLst>
                                          <p:endCondLst>
                                            <p:cond evt="onStopAudio" delay="0">
                                              <p:tgtEl>
                                                <p:sldTgt/>
                                              </p:tgtEl>
                                            </p:cond>
                                          </p:endCondLst>
                                        </p:cTn>
                                        <p:tgtEl>
                                          <p:sndTgt r:embed="rId3" name="laser.wav"/>
                                        </p:tgtEl>
                                      </p:cMediaNode>
                                    </p:audio>
                                  </p:subTnLst>
                                </p:cTn>
                              </p:par>
                              <p:par>
                                <p:cTn id="109" presetID="1" presetClass="entr" presetSubtype="0" fill="hold" grpId="0" nodeType="withEffect">
                                  <p:stCondLst>
                                    <p:cond delay="23000"/>
                                  </p:stCondLst>
                                  <p:childTnLst>
                                    <p:set>
                                      <p:cBhvr>
                                        <p:cTn id="110" dur="1" fill="hold">
                                          <p:stCondLst>
                                            <p:cond delay="0"/>
                                          </p:stCondLst>
                                        </p:cTn>
                                        <p:tgtEl>
                                          <p:spTgt spid="137"/>
                                        </p:tgtEl>
                                        <p:attrNameLst>
                                          <p:attrName>style.visibility</p:attrName>
                                        </p:attrNameLst>
                                      </p:cBhvr>
                                      <p:to>
                                        <p:strVal val="visible"/>
                                      </p:to>
                                    </p:set>
                                  </p:childTnLst>
                                  <p:subTnLst>
                                    <p:audio>
                                      <p:cMediaNode>
                                        <p:cTn display="0" masterRel="sameClick">
                                          <p:stCondLst>
                                            <p:cond evt="begin" delay="0">
                                              <p:tn val="109"/>
                                            </p:cond>
                                          </p:stCondLst>
                                          <p:endCondLst>
                                            <p:cond evt="onStopAudio" delay="0">
                                              <p:tgtEl>
                                                <p:sldTgt/>
                                              </p:tgtEl>
                                            </p:cond>
                                          </p:endCondLst>
                                        </p:cTn>
                                        <p:tgtEl>
                                          <p:sndTgt r:embed="rId2" name="click.wav"/>
                                        </p:tgtEl>
                                      </p:cMediaNode>
                                    </p:audio>
                                  </p:subTnLst>
                                </p:cTn>
                              </p:par>
                              <p:par>
                                <p:cTn id="111" presetID="1" presetClass="exit" presetSubtype="0" fill="hold" grpId="1" nodeType="withEffect">
                                  <p:stCondLst>
                                    <p:cond delay="24000"/>
                                  </p:stCondLst>
                                  <p:childTnLst>
                                    <p:set>
                                      <p:cBhvr>
                                        <p:cTn id="112" dur="1" fill="hold">
                                          <p:stCondLst>
                                            <p:cond delay="0"/>
                                          </p:stCondLst>
                                        </p:cTn>
                                        <p:tgtEl>
                                          <p:spTgt spid="137"/>
                                        </p:tgtEl>
                                        <p:attrNameLst>
                                          <p:attrName>style.visibility</p:attrName>
                                        </p:attrNameLst>
                                      </p:cBhvr>
                                      <p:to>
                                        <p:strVal val="hidden"/>
                                      </p:to>
                                    </p:set>
                                  </p:childTnLst>
                                  <p:subTnLst>
                                    <p:audio>
                                      <p:cMediaNode>
                                        <p:cTn display="0" masterRel="sameClick">
                                          <p:stCondLst>
                                            <p:cond evt="begin" delay="0">
                                              <p:tn val="111"/>
                                            </p:cond>
                                          </p:stCondLst>
                                          <p:endCondLst>
                                            <p:cond evt="onStopAudio" delay="0">
                                              <p:tgtEl>
                                                <p:sldTgt/>
                                              </p:tgtEl>
                                            </p:cond>
                                          </p:endCondLst>
                                        </p:cTn>
                                        <p:tgtEl>
                                          <p:sndTgt r:embed="rId3" name="laser.wav"/>
                                        </p:tgtEl>
                                      </p:cMediaNode>
                                    </p:audio>
                                  </p:subTnLst>
                                </p:cTn>
                              </p:par>
                              <p:par>
                                <p:cTn id="113" presetID="1" presetClass="entr" presetSubtype="0" fill="hold" grpId="0" nodeType="withEffect">
                                  <p:stCondLst>
                                    <p:cond delay="24000"/>
                                  </p:stCondLst>
                                  <p:childTnLst>
                                    <p:set>
                                      <p:cBhvr>
                                        <p:cTn id="114" dur="1" fill="hold">
                                          <p:stCondLst>
                                            <p:cond delay="0"/>
                                          </p:stCondLst>
                                        </p:cTn>
                                        <p:tgtEl>
                                          <p:spTgt spid="138"/>
                                        </p:tgtEl>
                                        <p:attrNameLst>
                                          <p:attrName>style.visibility</p:attrName>
                                        </p:attrNameLst>
                                      </p:cBhvr>
                                      <p:to>
                                        <p:strVal val="visible"/>
                                      </p:to>
                                    </p:set>
                                  </p:childTnLst>
                                  <p:subTnLst>
                                    <p:audio>
                                      <p:cMediaNode>
                                        <p:cTn display="0" masterRel="sameClick">
                                          <p:stCondLst>
                                            <p:cond evt="begin" delay="0">
                                              <p:tn val="113"/>
                                            </p:cond>
                                          </p:stCondLst>
                                          <p:endCondLst>
                                            <p:cond evt="onStopAudio" delay="0">
                                              <p:tgtEl>
                                                <p:sldTgt/>
                                              </p:tgtEl>
                                            </p:cond>
                                          </p:endCondLst>
                                        </p:cTn>
                                        <p:tgtEl>
                                          <p:sndTgt r:embed="rId2" name="click.wav"/>
                                        </p:tgtEl>
                                      </p:cMediaNode>
                                    </p:audio>
                                  </p:subTnLst>
                                </p:cTn>
                              </p:par>
                              <p:par>
                                <p:cTn id="115" presetID="1" presetClass="exit" presetSubtype="0" fill="hold" grpId="1" nodeType="withEffect">
                                  <p:stCondLst>
                                    <p:cond delay="25000"/>
                                  </p:stCondLst>
                                  <p:childTnLst>
                                    <p:set>
                                      <p:cBhvr>
                                        <p:cTn id="116" dur="1" fill="hold">
                                          <p:stCondLst>
                                            <p:cond delay="0"/>
                                          </p:stCondLst>
                                        </p:cTn>
                                        <p:tgtEl>
                                          <p:spTgt spid="138"/>
                                        </p:tgtEl>
                                        <p:attrNameLst>
                                          <p:attrName>style.visibility</p:attrName>
                                        </p:attrNameLst>
                                      </p:cBhvr>
                                      <p:to>
                                        <p:strVal val="hidden"/>
                                      </p:to>
                                    </p:set>
                                  </p:childTnLst>
                                  <p:subTnLst>
                                    <p:audio>
                                      <p:cMediaNode>
                                        <p:cTn display="0" masterRel="sameClick">
                                          <p:stCondLst>
                                            <p:cond evt="begin" delay="0">
                                              <p:tn val="115"/>
                                            </p:cond>
                                          </p:stCondLst>
                                          <p:endCondLst>
                                            <p:cond evt="onStopAudio" delay="0">
                                              <p:tgtEl>
                                                <p:sldTgt/>
                                              </p:tgtEl>
                                            </p:cond>
                                          </p:endCondLst>
                                        </p:cTn>
                                        <p:tgtEl>
                                          <p:sndTgt r:embed="rId3" name="laser.wav"/>
                                        </p:tgtEl>
                                      </p:cMediaNode>
                                    </p:audio>
                                  </p:subTnLst>
                                </p:cTn>
                              </p:par>
                              <p:par>
                                <p:cTn id="117" presetID="1" presetClass="entr" presetSubtype="0" fill="hold" grpId="0" nodeType="withEffect">
                                  <p:stCondLst>
                                    <p:cond delay="25000"/>
                                  </p:stCondLst>
                                  <p:childTnLst>
                                    <p:set>
                                      <p:cBhvr>
                                        <p:cTn id="118" dur="1" fill="hold">
                                          <p:stCondLst>
                                            <p:cond delay="0"/>
                                          </p:stCondLst>
                                        </p:cTn>
                                        <p:tgtEl>
                                          <p:spTgt spid="139"/>
                                        </p:tgtEl>
                                        <p:attrNameLst>
                                          <p:attrName>style.visibility</p:attrName>
                                        </p:attrNameLst>
                                      </p:cBhvr>
                                      <p:to>
                                        <p:strVal val="visible"/>
                                      </p:to>
                                    </p:set>
                                  </p:childTnLst>
                                  <p:subTnLst>
                                    <p:audio>
                                      <p:cMediaNode>
                                        <p:cTn display="0" masterRel="sameClick">
                                          <p:stCondLst>
                                            <p:cond evt="begin" delay="0">
                                              <p:tn val="117"/>
                                            </p:cond>
                                          </p:stCondLst>
                                          <p:endCondLst>
                                            <p:cond evt="onStopAudio" delay="0">
                                              <p:tgtEl>
                                                <p:sldTgt/>
                                              </p:tgtEl>
                                            </p:cond>
                                          </p:endCondLst>
                                        </p:cTn>
                                        <p:tgtEl>
                                          <p:sndTgt r:embed="rId2" name="click.wav"/>
                                        </p:tgtEl>
                                      </p:cMediaNode>
                                    </p:audio>
                                  </p:subTnLst>
                                </p:cTn>
                              </p:par>
                              <p:par>
                                <p:cTn id="119" presetID="1" presetClass="exit" presetSubtype="0" fill="hold" grpId="1" nodeType="withEffect">
                                  <p:stCondLst>
                                    <p:cond delay="26000"/>
                                  </p:stCondLst>
                                  <p:childTnLst>
                                    <p:set>
                                      <p:cBhvr>
                                        <p:cTn id="120" dur="1" fill="hold">
                                          <p:stCondLst>
                                            <p:cond delay="0"/>
                                          </p:stCondLst>
                                        </p:cTn>
                                        <p:tgtEl>
                                          <p:spTgt spid="139"/>
                                        </p:tgtEl>
                                        <p:attrNameLst>
                                          <p:attrName>style.visibility</p:attrName>
                                        </p:attrNameLst>
                                      </p:cBhvr>
                                      <p:to>
                                        <p:strVal val="hidden"/>
                                      </p:to>
                                    </p:set>
                                  </p:childTnLst>
                                  <p:subTnLst>
                                    <p:audio>
                                      <p:cMediaNode>
                                        <p:cTn display="0" masterRel="sameClick">
                                          <p:stCondLst>
                                            <p:cond evt="begin" delay="0">
                                              <p:tn val="119"/>
                                            </p:cond>
                                          </p:stCondLst>
                                          <p:endCondLst>
                                            <p:cond evt="onStopAudio" delay="0">
                                              <p:tgtEl>
                                                <p:sldTgt/>
                                              </p:tgtEl>
                                            </p:cond>
                                          </p:endCondLst>
                                        </p:cTn>
                                        <p:tgtEl>
                                          <p:sndTgt r:embed="rId3" name="laser.wav"/>
                                        </p:tgtEl>
                                      </p:cMediaNode>
                                    </p:audio>
                                  </p:subTnLst>
                                </p:cTn>
                              </p:par>
                              <p:par>
                                <p:cTn id="121" presetID="1" presetClass="entr" presetSubtype="0" fill="hold" grpId="0" nodeType="withEffect">
                                  <p:stCondLst>
                                    <p:cond delay="26000"/>
                                  </p:stCondLst>
                                  <p:childTnLst>
                                    <p:set>
                                      <p:cBhvr>
                                        <p:cTn id="122" dur="1" fill="hold">
                                          <p:stCondLst>
                                            <p:cond delay="0"/>
                                          </p:stCondLst>
                                        </p:cTn>
                                        <p:tgtEl>
                                          <p:spTgt spid="140"/>
                                        </p:tgtEl>
                                        <p:attrNameLst>
                                          <p:attrName>style.visibility</p:attrName>
                                        </p:attrNameLst>
                                      </p:cBhvr>
                                      <p:to>
                                        <p:strVal val="visible"/>
                                      </p:to>
                                    </p:set>
                                  </p:childTnLst>
                                  <p:subTnLst>
                                    <p:audio>
                                      <p:cMediaNode>
                                        <p:cTn display="0" masterRel="sameClick">
                                          <p:stCondLst>
                                            <p:cond evt="begin" delay="0">
                                              <p:tn val="121"/>
                                            </p:cond>
                                          </p:stCondLst>
                                          <p:endCondLst>
                                            <p:cond evt="onStopAudio" delay="0">
                                              <p:tgtEl>
                                                <p:sldTgt/>
                                              </p:tgtEl>
                                            </p:cond>
                                          </p:endCondLst>
                                        </p:cTn>
                                        <p:tgtEl>
                                          <p:sndTgt r:embed="rId2" name="click.wav"/>
                                        </p:tgtEl>
                                      </p:cMediaNode>
                                    </p:audio>
                                  </p:subTnLst>
                                </p:cTn>
                              </p:par>
                              <p:par>
                                <p:cTn id="123" presetID="1" presetClass="exit" presetSubtype="0" fill="hold" grpId="1" nodeType="withEffect">
                                  <p:stCondLst>
                                    <p:cond delay="27000"/>
                                  </p:stCondLst>
                                  <p:childTnLst>
                                    <p:set>
                                      <p:cBhvr>
                                        <p:cTn id="124" dur="1" fill="hold">
                                          <p:stCondLst>
                                            <p:cond delay="0"/>
                                          </p:stCondLst>
                                        </p:cTn>
                                        <p:tgtEl>
                                          <p:spTgt spid="140"/>
                                        </p:tgtEl>
                                        <p:attrNameLst>
                                          <p:attrName>style.visibility</p:attrName>
                                        </p:attrNameLst>
                                      </p:cBhvr>
                                      <p:to>
                                        <p:strVal val="hidden"/>
                                      </p:to>
                                    </p:set>
                                  </p:childTnLst>
                                  <p:subTnLst>
                                    <p:audio>
                                      <p:cMediaNode>
                                        <p:cTn display="0" masterRel="sameClick">
                                          <p:stCondLst>
                                            <p:cond evt="begin" delay="0">
                                              <p:tn val="123"/>
                                            </p:cond>
                                          </p:stCondLst>
                                          <p:endCondLst>
                                            <p:cond evt="onStopAudio" delay="0">
                                              <p:tgtEl>
                                                <p:sldTgt/>
                                              </p:tgtEl>
                                            </p:cond>
                                          </p:endCondLst>
                                        </p:cTn>
                                        <p:tgtEl>
                                          <p:sndTgt r:embed="rId3" name="laser.wav"/>
                                        </p:tgtEl>
                                      </p:cMediaNode>
                                    </p:audio>
                                  </p:subTnLst>
                                </p:cTn>
                              </p:par>
                              <p:par>
                                <p:cTn id="125" presetID="1" presetClass="entr" presetSubtype="0" fill="hold" grpId="0" nodeType="withEffect">
                                  <p:stCondLst>
                                    <p:cond delay="27000"/>
                                  </p:stCondLst>
                                  <p:childTnLst>
                                    <p:set>
                                      <p:cBhvr>
                                        <p:cTn id="126" dur="1" fill="hold">
                                          <p:stCondLst>
                                            <p:cond delay="0"/>
                                          </p:stCondLst>
                                        </p:cTn>
                                        <p:tgtEl>
                                          <p:spTgt spid="141"/>
                                        </p:tgtEl>
                                        <p:attrNameLst>
                                          <p:attrName>style.visibility</p:attrName>
                                        </p:attrNameLst>
                                      </p:cBhvr>
                                      <p:to>
                                        <p:strVal val="visible"/>
                                      </p:to>
                                    </p:set>
                                  </p:childTnLst>
                                  <p:subTnLst>
                                    <p:audio>
                                      <p:cMediaNode>
                                        <p:cTn display="0" masterRel="sameClick">
                                          <p:stCondLst>
                                            <p:cond evt="begin" delay="0">
                                              <p:tn val="125"/>
                                            </p:cond>
                                          </p:stCondLst>
                                          <p:endCondLst>
                                            <p:cond evt="onStopAudio" delay="0">
                                              <p:tgtEl>
                                                <p:sldTgt/>
                                              </p:tgtEl>
                                            </p:cond>
                                          </p:endCondLst>
                                        </p:cTn>
                                        <p:tgtEl>
                                          <p:sndTgt r:embed="rId2" name="click.wav"/>
                                        </p:tgtEl>
                                      </p:cMediaNode>
                                    </p:audio>
                                  </p:subTnLst>
                                </p:cTn>
                              </p:par>
                              <p:par>
                                <p:cTn id="127" presetID="1" presetClass="exit" presetSubtype="0" fill="hold" grpId="1" nodeType="withEffect">
                                  <p:stCondLst>
                                    <p:cond delay="28000"/>
                                  </p:stCondLst>
                                  <p:childTnLst>
                                    <p:set>
                                      <p:cBhvr>
                                        <p:cTn id="128" dur="1" fill="hold">
                                          <p:stCondLst>
                                            <p:cond delay="0"/>
                                          </p:stCondLst>
                                        </p:cTn>
                                        <p:tgtEl>
                                          <p:spTgt spid="141"/>
                                        </p:tgtEl>
                                        <p:attrNameLst>
                                          <p:attrName>style.visibility</p:attrName>
                                        </p:attrNameLst>
                                      </p:cBhvr>
                                      <p:to>
                                        <p:strVal val="hidden"/>
                                      </p:to>
                                    </p:set>
                                  </p:childTnLst>
                                  <p:subTnLst>
                                    <p:audio>
                                      <p:cMediaNode>
                                        <p:cTn display="0" masterRel="sameClick">
                                          <p:stCondLst>
                                            <p:cond evt="begin" delay="0">
                                              <p:tn val="127"/>
                                            </p:cond>
                                          </p:stCondLst>
                                          <p:endCondLst>
                                            <p:cond evt="onStopAudio" delay="0">
                                              <p:tgtEl>
                                                <p:sldTgt/>
                                              </p:tgtEl>
                                            </p:cond>
                                          </p:endCondLst>
                                        </p:cTn>
                                        <p:tgtEl>
                                          <p:sndTgt r:embed="rId3" name="laser.wav"/>
                                        </p:tgtEl>
                                      </p:cMediaNode>
                                    </p:audio>
                                  </p:subTnLst>
                                </p:cTn>
                              </p:par>
                              <p:par>
                                <p:cTn id="129" presetID="1" presetClass="entr" presetSubtype="0" fill="hold" grpId="0" nodeType="withEffect">
                                  <p:stCondLst>
                                    <p:cond delay="28000"/>
                                  </p:stCondLst>
                                  <p:childTnLst>
                                    <p:set>
                                      <p:cBhvr>
                                        <p:cTn id="130" dur="1" fill="hold">
                                          <p:stCondLst>
                                            <p:cond delay="0"/>
                                          </p:stCondLst>
                                        </p:cTn>
                                        <p:tgtEl>
                                          <p:spTgt spid="142"/>
                                        </p:tgtEl>
                                        <p:attrNameLst>
                                          <p:attrName>style.visibility</p:attrName>
                                        </p:attrNameLst>
                                      </p:cBhvr>
                                      <p:to>
                                        <p:strVal val="visible"/>
                                      </p:to>
                                    </p:set>
                                  </p:childTnLst>
                                  <p:subTnLst>
                                    <p:audio>
                                      <p:cMediaNode>
                                        <p:cTn display="0" masterRel="sameClick">
                                          <p:stCondLst>
                                            <p:cond evt="begin" delay="0">
                                              <p:tn val="129"/>
                                            </p:cond>
                                          </p:stCondLst>
                                          <p:endCondLst>
                                            <p:cond evt="onStopAudio" delay="0">
                                              <p:tgtEl>
                                                <p:sldTgt/>
                                              </p:tgtEl>
                                            </p:cond>
                                          </p:endCondLst>
                                        </p:cTn>
                                        <p:tgtEl>
                                          <p:sndTgt r:embed="rId2" name="click.wav"/>
                                        </p:tgtEl>
                                      </p:cMediaNode>
                                    </p:audio>
                                  </p:subTnLst>
                                </p:cTn>
                              </p:par>
                              <p:par>
                                <p:cTn id="131" presetID="1" presetClass="exit" presetSubtype="0" fill="hold" grpId="1" nodeType="withEffect">
                                  <p:stCondLst>
                                    <p:cond delay="29000"/>
                                  </p:stCondLst>
                                  <p:childTnLst>
                                    <p:set>
                                      <p:cBhvr>
                                        <p:cTn id="132" dur="1" fill="hold">
                                          <p:stCondLst>
                                            <p:cond delay="0"/>
                                          </p:stCondLst>
                                        </p:cTn>
                                        <p:tgtEl>
                                          <p:spTgt spid="142"/>
                                        </p:tgtEl>
                                        <p:attrNameLst>
                                          <p:attrName>style.visibility</p:attrName>
                                        </p:attrNameLst>
                                      </p:cBhvr>
                                      <p:to>
                                        <p:strVal val="hidden"/>
                                      </p:to>
                                    </p:set>
                                  </p:childTnLst>
                                  <p:subTnLst>
                                    <p:audio>
                                      <p:cMediaNode>
                                        <p:cTn display="0" masterRel="sameClick">
                                          <p:stCondLst>
                                            <p:cond evt="begin" delay="0">
                                              <p:tn val="131"/>
                                            </p:cond>
                                          </p:stCondLst>
                                          <p:endCondLst>
                                            <p:cond evt="onStopAudio" delay="0">
                                              <p:tgtEl>
                                                <p:sldTgt/>
                                              </p:tgtEl>
                                            </p:cond>
                                          </p:endCondLst>
                                        </p:cTn>
                                        <p:tgtEl>
                                          <p:sndTgt r:embed="rId3" name="laser.wav"/>
                                        </p:tgtEl>
                                      </p:cMediaNode>
                                    </p:audio>
                                  </p:subTnLst>
                                </p:cTn>
                              </p:par>
                              <p:par>
                                <p:cTn id="133" presetID="1" presetClass="entr" presetSubtype="0" fill="hold" grpId="0" nodeType="withEffect">
                                  <p:stCondLst>
                                    <p:cond delay="29000"/>
                                  </p:stCondLst>
                                  <p:childTnLst>
                                    <p:set>
                                      <p:cBhvr>
                                        <p:cTn id="134" dur="1" fill="hold">
                                          <p:stCondLst>
                                            <p:cond delay="0"/>
                                          </p:stCondLst>
                                        </p:cTn>
                                        <p:tgtEl>
                                          <p:spTgt spid="143"/>
                                        </p:tgtEl>
                                        <p:attrNameLst>
                                          <p:attrName>style.visibility</p:attrName>
                                        </p:attrNameLst>
                                      </p:cBhvr>
                                      <p:to>
                                        <p:strVal val="visible"/>
                                      </p:to>
                                    </p:set>
                                  </p:childTnLst>
                                  <p:subTnLst>
                                    <p:audio>
                                      <p:cMediaNode>
                                        <p:cTn display="0" masterRel="sameClick">
                                          <p:stCondLst>
                                            <p:cond evt="begin" delay="0">
                                              <p:tn val="133"/>
                                            </p:cond>
                                          </p:stCondLst>
                                          <p:endCondLst>
                                            <p:cond evt="onStopAudio" delay="0">
                                              <p:tgtEl>
                                                <p:sldTgt/>
                                              </p:tgtEl>
                                            </p:cond>
                                          </p:endCondLst>
                                        </p:cTn>
                                        <p:tgtEl>
                                          <p:sndTgt r:embed="rId2" name="click.wav"/>
                                        </p:tgtEl>
                                      </p:cMediaNode>
                                    </p:audio>
                                  </p:subTnLst>
                                </p:cTn>
                              </p:par>
                              <p:par>
                                <p:cTn id="135" presetID="1" presetClass="exit" presetSubtype="0" fill="hold" grpId="1" nodeType="withEffect">
                                  <p:stCondLst>
                                    <p:cond delay="30000"/>
                                  </p:stCondLst>
                                  <p:childTnLst>
                                    <p:set>
                                      <p:cBhvr>
                                        <p:cTn id="136" dur="1" fill="hold">
                                          <p:stCondLst>
                                            <p:cond delay="0"/>
                                          </p:stCondLst>
                                        </p:cTn>
                                        <p:tgtEl>
                                          <p:spTgt spid="143"/>
                                        </p:tgtEl>
                                        <p:attrNameLst>
                                          <p:attrName>style.visibility</p:attrName>
                                        </p:attrNameLst>
                                      </p:cBhvr>
                                      <p:to>
                                        <p:strVal val="hidden"/>
                                      </p:to>
                                    </p:set>
                                  </p:childTnLst>
                                  <p:subTnLst>
                                    <p:audio>
                                      <p:cMediaNode>
                                        <p:cTn display="0" masterRel="sameClick">
                                          <p:stCondLst>
                                            <p:cond evt="begin" delay="0">
                                              <p:tn val="135"/>
                                            </p:cond>
                                          </p:stCondLst>
                                          <p:endCondLst>
                                            <p:cond evt="onStopAudio" delay="0">
                                              <p:tgtEl>
                                                <p:sldTgt/>
                                              </p:tgtEl>
                                            </p:cond>
                                          </p:endCondLst>
                                        </p:cTn>
                                        <p:tgtEl>
                                          <p:sndTgt r:embed="rId3" name="laser.wav"/>
                                        </p:tgtEl>
                                      </p:cMediaNode>
                                    </p:audio>
                                  </p:subTnLst>
                                </p:cTn>
                              </p:par>
                              <p:par>
                                <p:cTn id="137" presetID="1" presetClass="entr" presetSubtype="0" fill="hold" grpId="0" nodeType="withEffect">
                                  <p:stCondLst>
                                    <p:cond delay="30000"/>
                                  </p:stCondLst>
                                  <p:childTnLst>
                                    <p:set>
                                      <p:cBhvr>
                                        <p:cTn id="138" dur="1" fill="hold">
                                          <p:stCondLst>
                                            <p:cond delay="0"/>
                                          </p:stCondLst>
                                        </p:cTn>
                                        <p:tgtEl>
                                          <p:spTgt spid="144"/>
                                        </p:tgtEl>
                                        <p:attrNameLst>
                                          <p:attrName>style.visibility</p:attrName>
                                        </p:attrNameLst>
                                      </p:cBhvr>
                                      <p:to>
                                        <p:strVal val="visible"/>
                                      </p:to>
                                    </p:set>
                                  </p:childTnLst>
                                  <p:subTnLst>
                                    <p:audio>
                                      <p:cMediaNode>
                                        <p:cTn display="0" masterRel="sameClick">
                                          <p:stCondLst>
                                            <p:cond evt="begin" delay="0">
                                              <p:tn val="137"/>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seq concurrent="1" nextAc="seek">
              <p:cTn id="139" restart="whenNotActive" fill="hold" evtFilter="cancelBubble" nodeType="interactiveSeq">
                <p:stCondLst>
                  <p:cond evt="onClick" delay="0">
                    <p:tgtEl>
                      <p:spTgt spid="3"/>
                    </p:tgtEl>
                  </p:cond>
                </p:stCondLst>
                <p:endSync evt="end" delay="0">
                  <p:rtn val="all"/>
                </p:endSync>
                <p:childTnLst>
                  <p:par>
                    <p:cTn id="140" fill="hold">
                      <p:stCondLst>
                        <p:cond delay="indefinite"/>
                      </p:stCondLst>
                      <p:childTnLst>
                        <p:par>
                          <p:cTn id="141" fill="hold">
                            <p:stCondLst>
                              <p:cond delay="0"/>
                            </p:stCondLst>
                            <p:childTnLst>
                              <p:par>
                                <p:cTn id="142" presetID="22" presetClass="entr" presetSubtype="2" fill="hold" nodeType="clickEffect">
                                  <p:stCondLst>
                                    <p:cond delay="0"/>
                                  </p:stCondLst>
                                  <p:childTnLst>
                                    <p:set>
                                      <p:cBhvr>
                                        <p:cTn id="143" dur="1" fill="hold">
                                          <p:stCondLst>
                                            <p:cond delay="0"/>
                                          </p:stCondLst>
                                        </p:cTn>
                                        <p:tgtEl>
                                          <p:spTgt spid="10"/>
                                        </p:tgtEl>
                                        <p:attrNameLst>
                                          <p:attrName>style.visibility</p:attrName>
                                        </p:attrNameLst>
                                      </p:cBhvr>
                                      <p:to>
                                        <p:strVal val="visible"/>
                                      </p:to>
                                    </p:set>
                                    <p:animEffect transition="in" filter="wipe(right)">
                                      <p:cBhvr>
                                        <p:cTn id="144" dur="250"/>
                                        <p:tgtEl>
                                          <p:spTgt spid="10"/>
                                        </p:tgtEl>
                                      </p:cBhvr>
                                    </p:animEffect>
                                  </p:childTnLst>
                                  <p:subTnLst>
                                    <p:audio>
                                      <p:cMediaNode vol="100000">
                                        <p:cTn display="0" masterRel="sameClick">
                                          <p:stCondLst>
                                            <p:cond evt="begin" delay="0">
                                              <p:tn val="142"/>
                                            </p:cond>
                                          </p:stCondLst>
                                          <p:endCondLst>
                                            <p:cond evt="onStopAudio" delay="0">
                                              <p:tgtEl>
                                                <p:sldTgt/>
                                              </p:tgtEl>
                                            </p:cond>
                                          </p:endCondLst>
                                        </p:cTn>
                                        <p:tgtEl>
                                          <p:sndTgt r:embed="rId5" name="bomb.wav"/>
                                        </p:tgtEl>
                                      </p:cMediaNode>
                                    </p:audio>
                                  </p:subTnLst>
                                </p:cTn>
                              </p:par>
                            </p:childTnLst>
                          </p:cTn>
                        </p:par>
                      </p:childTnLst>
                    </p:cTn>
                  </p:par>
                </p:childTnLst>
              </p:cTn>
              <p:nextCondLst>
                <p:cond evt="onClick" delay="0">
                  <p:tgtEl>
                    <p:spTgt spid="3"/>
                  </p:tgtEl>
                </p:cond>
              </p:nextCondLst>
            </p:seq>
            <p:seq concurrent="1" nextAc="seek">
              <p:cTn id="145" restart="whenNotActive" fill="hold" evtFilter="cancelBubble" nodeType="interactiveSeq">
                <p:stCondLst>
                  <p:cond evt="onClick" delay="0">
                    <p:tgtEl>
                      <p:spTgt spid="7"/>
                    </p:tgtEl>
                  </p:cond>
                </p:stCondLst>
                <p:endSync evt="end" delay="0">
                  <p:rtn val="all"/>
                </p:endSync>
                <p:childTnLst>
                  <p:par>
                    <p:cTn id="146" fill="hold">
                      <p:stCondLst>
                        <p:cond delay="0"/>
                      </p:stCondLst>
                      <p:childTnLst>
                        <p:par>
                          <p:cTn id="147" fill="hold">
                            <p:stCondLst>
                              <p:cond delay="0"/>
                            </p:stCondLst>
                            <p:childTnLst>
                              <p:par>
                                <p:cTn id="148" presetID="22" presetClass="entr" presetSubtype="2" fill="hold" nodeType="clickEffect">
                                  <p:stCondLst>
                                    <p:cond delay="0"/>
                                  </p:stCondLst>
                                  <p:childTnLst>
                                    <p:set>
                                      <p:cBhvr>
                                        <p:cTn id="149" dur="1" fill="hold">
                                          <p:stCondLst>
                                            <p:cond delay="0"/>
                                          </p:stCondLst>
                                        </p:cTn>
                                        <p:tgtEl>
                                          <p:spTgt spid="31"/>
                                        </p:tgtEl>
                                        <p:attrNameLst>
                                          <p:attrName>style.visibility</p:attrName>
                                        </p:attrNameLst>
                                      </p:cBhvr>
                                      <p:to>
                                        <p:strVal val="visible"/>
                                      </p:to>
                                    </p:set>
                                    <p:animEffect transition="in" filter="wipe(right)">
                                      <p:cBhvr>
                                        <p:cTn id="150" dur="250"/>
                                        <p:tgtEl>
                                          <p:spTgt spid="31"/>
                                        </p:tgtEl>
                                      </p:cBhvr>
                                    </p:animEffect>
                                  </p:childTnLst>
                                  <p:subTnLst>
                                    <p:audio>
                                      <p:cMediaNode vol="100000">
                                        <p:cTn display="0" masterRel="sameClick">
                                          <p:stCondLst>
                                            <p:cond evt="begin" delay="0">
                                              <p:tn val="148"/>
                                            </p:cond>
                                          </p:stCondLst>
                                          <p:endCondLst>
                                            <p:cond evt="onStopAudio" delay="0">
                                              <p:tgtEl>
                                                <p:sldTgt/>
                                              </p:tgtEl>
                                            </p:cond>
                                          </p:endCondLst>
                                        </p:cTn>
                                        <p:tgtEl>
                                          <p:sndTgt r:embed="rId6" name="chimes.wav"/>
                                        </p:tgtEl>
                                      </p:cMediaNode>
                                    </p:audio>
                                  </p:subTnLst>
                                </p:cTn>
                              </p:par>
                            </p:childTnLst>
                          </p:cTn>
                        </p:par>
                        <p:par>
                          <p:cTn id="151" fill="hold">
                            <p:stCondLst>
                              <p:cond delay="250"/>
                            </p:stCondLst>
                            <p:childTnLst>
                              <p:par>
                                <p:cTn id="152" presetID="22" presetClass="entr" presetSubtype="1" fill="hold" grpId="0" nodeType="afterEffect">
                                  <p:stCondLst>
                                    <p:cond delay="0"/>
                                  </p:stCondLst>
                                  <p:childTnLst>
                                    <p:set>
                                      <p:cBhvr>
                                        <p:cTn id="153" dur="1" fill="hold">
                                          <p:stCondLst>
                                            <p:cond delay="0"/>
                                          </p:stCondLst>
                                        </p:cTn>
                                        <p:tgtEl>
                                          <p:spTgt spid="21"/>
                                        </p:tgtEl>
                                        <p:attrNameLst>
                                          <p:attrName>style.visibility</p:attrName>
                                        </p:attrNameLst>
                                      </p:cBhvr>
                                      <p:to>
                                        <p:strVal val="visible"/>
                                      </p:to>
                                    </p:set>
                                    <p:animEffect transition="in" filter="wipe(up)">
                                      <p:cBhvr>
                                        <p:cTn id="154" dur="250"/>
                                        <p:tgtEl>
                                          <p:spTgt spid="21"/>
                                        </p:tgtEl>
                                      </p:cBhvr>
                                    </p:animEffect>
                                  </p:childTnLst>
                                  <p:subTnLst>
                                    <p:audio>
                                      <p:cMediaNode vol="70000">
                                        <p:cTn display="0" masterRel="sameClick">
                                          <p:stCondLst>
                                            <p:cond evt="begin" delay="0">
                                              <p:tn val="152"/>
                                            </p:cond>
                                          </p:stCondLst>
                                          <p:endCondLst>
                                            <p:cond evt="onStopAudio" delay="0">
                                              <p:tgtEl>
                                                <p:sldTgt/>
                                              </p:tgtEl>
                                            </p:cond>
                                          </p:endCondLst>
                                        </p:cTn>
                                        <p:tgtEl>
                                          <p:sndTgt r:embed="rId6" name="chimes.wav"/>
                                        </p:tgtEl>
                                      </p:cMediaNode>
                                    </p:audio>
                                  </p:subTnLst>
                                </p:cTn>
                              </p:par>
                            </p:childTnLst>
                          </p:cTn>
                        </p:par>
                      </p:childTnLst>
                    </p:cTn>
                  </p:par>
                </p:childTnLst>
              </p:cTn>
              <p:nextCondLst>
                <p:cond evt="onClick" delay="0">
                  <p:tgtEl>
                    <p:spTgt spid="7"/>
                  </p:tgtEl>
                </p:cond>
              </p:nextCondLst>
            </p:seq>
          </p:childTnLst>
        </p:cTn>
      </p:par>
    </p:tnLst>
    <p:bldLst>
      <p:bldP spid="29" grpId="0" animBg="1"/>
      <p:bldP spid="21" grpId="0" animBg="1"/>
      <p:bldP spid="75" grpId="0"/>
      <p:bldP spid="76" grpId="0"/>
      <p:bldP spid="76" grpId="1"/>
      <p:bldP spid="77" grpId="0"/>
      <p:bldP spid="77" grpId="1"/>
      <p:bldP spid="78" grpId="0"/>
      <p:bldP spid="78"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5" grpId="1"/>
      <p:bldP spid="126" grpId="0"/>
      <p:bldP spid="126" grpId="1"/>
      <p:bldP spid="127" grpId="0"/>
      <p:bldP spid="127" grpId="1"/>
      <p:bldP spid="128" grpId="0"/>
      <p:bldP spid="128" grpId="1"/>
      <p:bldP spid="129" grpId="0"/>
      <p:bldP spid="129" grpId="1"/>
      <p:bldP spid="130" grpId="0"/>
      <p:bldP spid="130" grpId="1"/>
      <p:bldP spid="131" grpId="0"/>
      <p:bldP spid="131" grpId="1"/>
      <p:bldP spid="132" grpId="0"/>
      <p:bldP spid="132" grpId="1"/>
      <p:bldP spid="133" grpId="0"/>
      <p:bldP spid="133" grpId="1"/>
      <p:bldP spid="134" grpId="0"/>
      <p:bldP spid="134" grpId="1"/>
      <p:bldP spid="135" grpId="0"/>
      <p:bldP spid="135" grpId="1"/>
      <p:bldP spid="136" grpId="0"/>
      <p:bldP spid="136" grpId="1"/>
      <p:bldP spid="137" grpId="0"/>
      <p:bldP spid="137" grpId="1"/>
      <p:bldP spid="138" grpId="0"/>
      <p:bldP spid="138" grpId="1"/>
      <p:bldP spid="139" grpId="0"/>
      <p:bldP spid="139" grpId="1"/>
      <p:bldP spid="140" grpId="0"/>
      <p:bldP spid="140" grpId="1"/>
      <p:bldP spid="141" grpId="0"/>
      <p:bldP spid="141" grpId="1"/>
      <p:bldP spid="142" grpId="0"/>
      <p:bldP spid="142" grpId="1"/>
      <p:bldP spid="143" grpId="0"/>
      <p:bldP spid="143" grpId="1"/>
      <p:bldP spid="144" grpId="0"/>
    </p:bldLst>
  </p:timing>
</p:sld>
</file>

<file path=ppt/theme/theme1.xml><?xml version="1.0" encoding="utf-8"?>
<a:theme xmlns:a="http://schemas.openxmlformats.org/drawingml/2006/main" name="Quizy-Color-Set">
  <a:themeElements>
    <a:clrScheme name="Quizy Color Set 1">
      <a:dk1>
        <a:sysClr val="windowText" lastClr="000000"/>
      </a:dk1>
      <a:lt1>
        <a:sysClr val="window" lastClr="FFFFFF"/>
      </a:lt1>
      <a:dk2>
        <a:srgbClr val="47C4E1"/>
      </a:dk2>
      <a:lt2>
        <a:srgbClr val="39444A"/>
      </a:lt2>
      <a:accent1>
        <a:srgbClr val="8F62AA"/>
      </a:accent1>
      <a:accent2>
        <a:srgbClr val="FDB81F"/>
      </a:accent2>
      <a:accent3>
        <a:srgbClr val="7F7F7F"/>
      </a:accent3>
      <a:accent4>
        <a:srgbClr val="ED4D68"/>
      </a:accent4>
      <a:accent5>
        <a:srgbClr val="618DCC"/>
      </a:accent5>
      <a:accent6>
        <a:srgbClr val="53BA4E"/>
      </a:accent6>
      <a:hlink>
        <a:srgbClr val="618DCC"/>
      </a:hlink>
      <a:folHlink>
        <a:srgbClr val="954F72"/>
      </a:folHlink>
    </a:clrScheme>
    <a:fontScheme name="ערכת נושא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Quizy-Color-Set" id="{858EC078-8508-4C9A-B211-4678283C08F0}" vid="{2AADEC2C-04BB-49AE-98B2-305FA3B40CB9}"/>
    </a:ext>
  </a:extLst>
</a:theme>
</file>

<file path=ppt/theme/theme2.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ilk Glass">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ppt/theme/theme3.xml><?xml version="1.0" encoding="utf-8"?>
<a:theme xmlns:a="http://schemas.openxmlformats.org/drawingml/2006/main" name="1_Slice">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ilk Glass">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4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ppt/theme/theme4.xml><?xml version="1.0" encoding="utf-8"?>
<a:theme xmlns:a="http://schemas.openxmlformats.org/drawingml/2006/main" name="2_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2767</TotalTime>
  <Words>1213</Words>
  <Application>Microsoft Office PowerPoint</Application>
  <PresentationFormat>Widescreen</PresentationFormat>
  <Paragraphs>683</Paragraphs>
  <Slides>25</Slides>
  <Notes>4</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25</vt:i4>
      </vt:variant>
    </vt:vector>
  </HeadingPairs>
  <TitlesOfParts>
    <vt:vector size="38" baseType="lpstr">
      <vt:lpstr>Arial</vt:lpstr>
      <vt:lpstr>Calibri</vt:lpstr>
      <vt:lpstr>Calibri Light</vt:lpstr>
      <vt:lpstr>Century Gothic</vt:lpstr>
      <vt:lpstr>Open Sans Extrabold</vt:lpstr>
      <vt:lpstr>Open Sans Light</vt:lpstr>
      <vt:lpstr>Tahoma</vt:lpstr>
      <vt:lpstr>VNI-Avo</vt:lpstr>
      <vt:lpstr>Wingdings 3</vt:lpstr>
      <vt:lpstr>Quizy-Color-Set</vt:lpstr>
      <vt:lpstr>Slice</vt:lpstr>
      <vt:lpstr>1_Slice</vt:lpstr>
      <vt:lpstr>2_Slice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ĐỐ KINH THÁNH BAN TRÁNG NIÊN</dc:title>
  <dc:creator>NGUYỄN QUANG HUY</dc:creator>
  <cp:lastModifiedBy>Administrator</cp:lastModifiedBy>
  <cp:revision>417</cp:revision>
  <dcterms:created xsi:type="dcterms:W3CDTF">2018-07-31T06:35:06Z</dcterms:created>
  <dcterms:modified xsi:type="dcterms:W3CDTF">2023-07-28T07:01:44Z</dcterms:modified>
</cp:coreProperties>
</file>