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4660"/>
  </p:normalViewPr>
  <p:slideViewPr>
    <p:cSldViewPr snapToGrid="0">
      <p:cViewPr>
        <p:scale>
          <a:sx n="214" d="100"/>
          <a:sy n="214" d="100"/>
        </p:scale>
        <p:origin x="-4888" y="-8144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構文</a:t>
            </a:r>
            <a:r>
              <a:rPr lang="en-US" sz="2683" dirty="0"/>
              <a:t> </a:t>
            </a:r>
            <a:r>
              <a:rPr lang="en-US" sz="1800" dirty="0"/>
              <a:t>–</a:t>
            </a:r>
            <a:r>
              <a:rPr lang="ja-JP" altLang="en-US" sz="1800"/>
              <a:t> </a:t>
            </a:r>
            <a:r>
              <a:rPr lang="en-US" sz="1800" dirty="0" err="1"/>
              <a:t>DataFrames</a:t>
            </a:r>
            <a:r>
              <a:rPr lang="ja-JP" altLang="en-US" sz="1800"/>
              <a:t> 作成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83" b="1"/>
              <a:t>データの整然化</a:t>
            </a:r>
            <a:r>
              <a:rPr lang="en-US" sz="2683" b="1" dirty="0"/>
              <a:t> </a:t>
            </a:r>
            <a:r>
              <a:rPr lang="en-US" sz="1604" dirty="0"/>
              <a:t>– </a:t>
            </a:r>
            <a:r>
              <a:rPr lang="ja-JP" altLang="en-US" sz="1604"/>
              <a:t>データを「飼いならす」初歩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672624" y="884776"/>
            <a:ext cx="107309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75"/>
              <a:t>整然データでは</a:t>
            </a:r>
            <a:r>
              <a:rPr lang="en-US" altLang="ja-JP" sz="1375" dirty="0"/>
              <a:t>:</a:t>
            </a:r>
            <a:endParaRPr lang="en-US" sz="1375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75"/>
              <a:t>各</a:t>
            </a:r>
            <a:r>
              <a:rPr lang="ja-JP" altLang="en-US" sz="1375" b="1"/>
              <a:t>変数</a:t>
            </a:r>
            <a:r>
              <a:rPr lang="ja-JP" altLang="en-US" sz="1375"/>
              <a:t>はそれぞれの列で保持される</a:t>
            </a:r>
            <a:endParaRPr lang="en-US" sz="1375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4832" y="157104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75"/>
              <a:t>各</a:t>
            </a:r>
            <a:r>
              <a:rPr lang="ja-JP" altLang="en-US" sz="1375" b="1"/>
              <a:t>観測点</a:t>
            </a:r>
            <a:r>
              <a:rPr lang="ja-JP" altLang="en-US" sz="1375"/>
              <a:t>はそれぞれの行で保持される</a:t>
            </a:r>
            <a:endParaRPr lang="en-US" sz="1375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75"/>
              <a:t>整然データは</a:t>
            </a:r>
            <a:r>
              <a:rPr lang="en-US" sz="1375" dirty="0"/>
              <a:t> pandas</a:t>
            </a:r>
            <a:r>
              <a:rPr lang="ja-JP" altLang="en-US" sz="1375"/>
              <a:t> の</a:t>
            </a:r>
            <a:r>
              <a:rPr lang="en-US" sz="1375" dirty="0"/>
              <a:t> </a:t>
            </a:r>
            <a:r>
              <a:rPr lang="ja-JP" altLang="en-US" sz="1375" b="1">
                <a:solidFill>
                  <a:schemeClr val="accent6"/>
                </a:solidFill>
              </a:rPr>
              <a:t>ベクトル操作</a:t>
            </a:r>
            <a:r>
              <a:rPr lang="ja-JP" altLang="en-US" sz="1375"/>
              <a:t>を補完する。</a:t>
            </a:r>
            <a:r>
              <a:rPr lang="en-US" sz="1375" dirty="0"/>
              <a:t> pandas </a:t>
            </a:r>
            <a:r>
              <a:rPr lang="ja-JP" altLang="en-US" sz="1375"/>
              <a:t>は変数に演算操作をしても自動的に観測点を保つ。直感的に機能するフォーマットは</a:t>
            </a:r>
            <a:r>
              <a:rPr lang="en-US" altLang="ja-JP" sz="1375" dirty="0"/>
              <a:t>pandas </a:t>
            </a:r>
            <a:r>
              <a:rPr lang="ja-JP" altLang="en-US" sz="1375"/>
              <a:t>を置いて他にない。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データの変形</a:t>
            </a:r>
            <a:r>
              <a:rPr lang="en-US" sz="2800" dirty="0"/>
              <a:t> </a:t>
            </a:r>
            <a:r>
              <a:rPr lang="en-US" sz="1800" dirty="0"/>
              <a:t>– </a:t>
            </a:r>
            <a:r>
              <a:rPr lang="ja-JP" altLang="en-US" sz="1800"/>
              <a:t>データセットのレイアウト変更</a:t>
            </a:r>
            <a:endParaRPr lang="en-US" sz="18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</a:t>
            </a:r>
            <a:r>
              <a:rPr lang="ja-JP" altLang="en-US" sz="1200"/>
              <a:t>各列を行へ集約</a:t>
            </a:r>
            <a:r>
              <a:rPr lang="en-US" altLang="ja-JP" sz="1200" dirty="0"/>
              <a:t> (</a:t>
            </a:r>
            <a:r>
              <a:rPr lang="ja-JP" altLang="en-US" sz="1200"/>
              <a:t>ワイドからロングへ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</a:t>
            </a:r>
            <a:r>
              <a:rPr lang="ja-JP" altLang="en-US" sz="1200"/>
              <a:t>行を列へと展開</a:t>
            </a:r>
            <a:r>
              <a:rPr lang="en-US" altLang="ja-JP" sz="1200" dirty="0"/>
              <a:t> (</a:t>
            </a:r>
            <a:r>
              <a:rPr lang="ja-JP" altLang="en-US" sz="1200"/>
              <a:t>ロングからワイドへ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ja-JP" altLang="en-US" sz="1200"/>
              <a:t>複数</a:t>
            </a:r>
            <a:r>
              <a:rPr lang="en-US" sz="1200" dirty="0"/>
              <a:t> </a:t>
            </a:r>
            <a:r>
              <a:rPr lang="en-US" sz="1200" dirty="0" err="1"/>
              <a:t>DataFrame</a:t>
            </a:r>
            <a:r>
              <a:rPr lang="ja-JP" altLang="en-US" sz="1200"/>
              <a:t> の行を連結。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ja-JP" altLang="en-US" sz="1200"/>
              <a:t>複数 </a:t>
            </a:r>
            <a:r>
              <a:rPr lang="en-US" sz="1200" dirty="0" err="1"/>
              <a:t>DataFrame</a:t>
            </a:r>
            <a:r>
              <a:rPr lang="ja-JP" altLang="en-US" sz="1200"/>
              <a:t> の列を連結。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ja-JP" altLang="en-US" sz="1200"/>
              <a:t>列の値で行をソート </a:t>
            </a:r>
            <a:r>
              <a:rPr lang="en-US" sz="1200" dirty="0"/>
              <a:t> (</a:t>
            </a:r>
            <a:r>
              <a:rPr lang="ja-JP" altLang="en-US" sz="1200"/>
              <a:t>昇順</a:t>
            </a:r>
            <a:r>
              <a:rPr lang="en-US" sz="1200" dirty="0"/>
              <a:t>)。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ja-JP" altLang="en-US" sz="1200"/>
              <a:t>列の値で行をソート</a:t>
            </a:r>
            <a:r>
              <a:rPr lang="en-US" sz="1200" dirty="0"/>
              <a:t> (</a:t>
            </a:r>
            <a:r>
              <a:rPr lang="ja-JP" altLang="en-US" sz="1200"/>
              <a:t>降順</a:t>
            </a:r>
            <a:r>
              <a:rPr lang="en-US" sz="1200" dirty="0"/>
              <a:t>)。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 err="1"/>
              <a:t>DataFrame</a:t>
            </a:r>
            <a:r>
              <a:rPr lang="ja-JP" altLang="en-US" sz="1200"/>
              <a:t> の列名を変更。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err="1"/>
              <a:t>DataFrame</a:t>
            </a:r>
            <a:r>
              <a:rPr lang="ja-JP" altLang="en-US" sz="1200"/>
              <a:t> のインデックスでソート。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ja-JP" altLang="en-US" sz="1200"/>
              <a:t>現在の </a:t>
            </a:r>
            <a:r>
              <a:rPr lang="en-US" sz="1200" dirty="0" err="1"/>
              <a:t>DataFrame</a:t>
            </a:r>
            <a:r>
              <a:rPr lang="en-US" sz="1200" dirty="0"/>
              <a:t> </a:t>
            </a:r>
            <a:r>
              <a:rPr lang="ja-JP" altLang="en-US" sz="1200"/>
              <a:t>インデックスを廃棄し行番号に変更。元のインデックスは列に移動。</a:t>
            </a:r>
            <a:endParaRPr lang="en-US" sz="1200" dirty="0"/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 err="1"/>
              <a:t>DataFrame</a:t>
            </a:r>
            <a:r>
              <a:rPr lang="ja-JP" altLang="en-US" sz="1200"/>
              <a:t> から列を除外。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観測点</a:t>
            </a:r>
            <a:r>
              <a:rPr lang="en-US" altLang="ja-JP" sz="2800" b="1" dirty="0"/>
              <a:t> (</a:t>
            </a:r>
            <a:r>
              <a:rPr lang="ja-JP" altLang="en-US" sz="2800" b="1"/>
              <a:t>行</a:t>
            </a:r>
            <a:r>
              <a:rPr lang="en-US" altLang="ja-JP" sz="2800" b="1" dirty="0"/>
              <a:t>) </a:t>
            </a:r>
            <a:r>
              <a:rPr lang="ja-JP" altLang="en-US" sz="2800" b="1"/>
              <a:t>の一部の取出し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変数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ja-JP" altLang="en-US" sz="2800"/>
              <a:t>列</a:t>
            </a:r>
            <a:r>
              <a:rPr lang="en-US" sz="2800" dirty="0"/>
              <a:t>)</a:t>
            </a:r>
            <a:r>
              <a:rPr lang="ja-JP" altLang="en-US" sz="2800"/>
              <a:t> の一部の取出し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</a:t>
            </a:r>
            <a:r>
              <a:rPr lang="ja-JP" altLang="en-US" sz="1200"/>
              <a:t>列ごとの値を指定する。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</a:t>
            </a:r>
            <a:r>
              <a:rPr lang="ja-JP" altLang="en-US" sz="1200"/>
              <a:t>行ごとの値を指定する。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altLang="ja-JP" sz="1200" dirty="0" err="1"/>
              <a:t>MultiIndex</a:t>
            </a:r>
            <a:r>
              <a:rPr lang="en-US" altLang="ja-JP" sz="1200" dirty="0"/>
              <a:t> </a:t>
            </a:r>
            <a:r>
              <a:rPr lang="ja-JP" altLang="en-US" sz="1200"/>
              <a:t> のある </a:t>
            </a:r>
            <a:r>
              <a:rPr lang="en-US" sz="1200" dirty="0" err="1"/>
              <a:t>DataFrame</a:t>
            </a:r>
            <a:r>
              <a:rPr lang="en-US" sz="1200" dirty="0"/>
              <a:t> </a:t>
            </a:r>
            <a:r>
              <a:rPr lang="ja-JP" altLang="en-US" sz="1200"/>
              <a:t>を作成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メソッドチェイン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ほとんどの </a:t>
            </a:r>
            <a:r>
              <a:rPr lang="en-US" sz="1200" dirty="0"/>
              <a:t>pandas </a:t>
            </a:r>
            <a:r>
              <a:rPr lang="ja-JP" altLang="en-US" sz="1200"/>
              <a:t>メソッドは </a:t>
            </a:r>
            <a:r>
              <a:rPr lang="en-US" sz="1200" dirty="0" err="1"/>
              <a:t>DataFrame</a:t>
            </a:r>
            <a:r>
              <a:rPr lang="en-US" sz="1200" dirty="0"/>
              <a:t> </a:t>
            </a:r>
            <a:r>
              <a:rPr lang="ja-JP" altLang="en-US" sz="1200"/>
              <a:t>を返す。返り値にさらにメソッドを適用できるようにするためだ。</a:t>
            </a:r>
            <a:r>
              <a:rPr lang="en-US" sz="1200" dirty="0"/>
              <a:t> </a:t>
            </a:r>
            <a:r>
              <a:rPr lang="ja-JP" altLang="en-US" sz="1200"/>
              <a:t>これによりコードの可読性が向上する。</a:t>
            </a:r>
            <a:endParaRPr lang="en-US" altLang="ja-JP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ja-JP" altLang="en-US" sz="1200"/>
              <a:t>論理条件に合う行を取出す。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ja-JP" altLang="en-US" sz="1200"/>
              <a:t>重複する行を除外</a:t>
            </a:r>
            <a:r>
              <a:rPr lang="en-US" sz="1200" dirty="0"/>
              <a:t> (</a:t>
            </a:r>
            <a:r>
              <a:rPr lang="ja-JP" altLang="en-US" sz="1200"/>
              <a:t>指定した列だけで判定</a:t>
            </a:r>
            <a:r>
              <a:rPr lang="en-US" sz="1200" dirty="0"/>
              <a:t>)。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ja-JP" altLang="en-US" sz="1200"/>
              <a:t>冒頭から</a:t>
            </a:r>
            <a:r>
              <a:rPr lang="en-US" altLang="ja-JP" sz="1200" dirty="0"/>
              <a:t> n</a:t>
            </a:r>
            <a:r>
              <a:rPr lang="ja-JP" altLang="en-US" sz="1200"/>
              <a:t> 行を取出す。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ja-JP" altLang="en-US" sz="1200"/>
              <a:t>末尾から</a:t>
            </a:r>
            <a:r>
              <a:rPr lang="en-US" altLang="ja-JP" sz="1200"/>
              <a:t> </a:t>
            </a:r>
            <a:r>
              <a:rPr lang="en-US" altLang="ja-JP" sz="1200" dirty="0"/>
              <a:t>n</a:t>
            </a:r>
            <a:r>
              <a:rPr lang="ja-JP" altLang="en-US" sz="1200"/>
              <a:t> 行を取出す。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5844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Python (</a:t>
                      </a:r>
                      <a:r>
                        <a:rPr lang="ja-JP" altLang="en-US" sz="1200"/>
                        <a:t>と </a:t>
                      </a:r>
                      <a:r>
                        <a:rPr lang="en-US" altLang="ja-JP" sz="1200" dirty="0"/>
                        <a:t>Pandas</a:t>
                      </a:r>
                      <a:r>
                        <a:rPr lang="en-US" sz="1200" dirty="0"/>
                        <a:t>)</a:t>
                      </a:r>
                      <a:r>
                        <a:rPr lang="ja-JP" altLang="en-US" sz="1200"/>
                        <a:t> の論理演算子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より小さい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等しくない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より大きい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グループ関係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等しい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NaN</a:t>
                      </a:r>
                      <a:r>
                        <a:rPr lang="ja-JP" altLang="en-US" sz="900"/>
                        <a:t> である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以下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NaN</a:t>
                      </a:r>
                      <a:r>
                        <a:rPr lang="ja-JP" altLang="en-US" sz="900"/>
                        <a:t> ではない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以上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複数列を名前で指定して取出す。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[‘width’]  </a:t>
            </a:r>
            <a:r>
              <a:rPr lang="ja-JP" altLang="en-US" sz="1200" b="1" i="1">
                <a:latin typeface="Consolas" panose="020B0609020204030204" pitchFamily="49" charset="0"/>
              </a:rPr>
              <a:t>または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altLang="ja-JP" sz="1200" dirty="0"/>
              <a:t>1</a:t>
            </a:r>
            <a:r>
              <a:rPr lang="ja-JP" altLang="en-US" sz="1200"/>
              <a:t>つの列を名前で指定して取出す。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正規表現</a:t>
            </a:r>
            <a:r>
              <a:rPr lang="en-US" sz="1200" dirty="0"/>
              <a:t> </a:t>
            </a:r>
            <a:r>
              <a:rPr lang="en-US" sz="1200" i="1" dirty="0"/>
              <a:t>regex</a:t>
            </a:r>
            <a:r>
              <a:rPr lang="ja-JP" altLang="en-US" sz="1200" i="1"/>
              <a:t> </a:t>
            </a:r>
            <a:r>
              <a:rPr lang="ja-JP" altLang="en-US" sz="1200"/>
              <a:t>にマッチする名前の列を取出す。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</a:t>
            </a:r>
            <a:r>
              <a:rPr lang="en-US" altLang="ja-JP" sz="1200" dirty="0"/>
              <a:t>x2 </a:t>
            </a:r>
            <a:r>
              <a:rPr lang="ja-JP" altLang="en-US" sz="1200"/>
              <a:t>から</a:t>
            </a:r>
            <a:r>
              <a:rPr lang="en-US" altLang="ja-JP" sz="1200" dirty="0"/>
              <a:t> x4</a:t>
            </a:r>
            <a:r>
              <a:rPr lang="ja-JP" altLang="en-US" sz="1200"/>
              <a:t> の間にある全ての列を取出す</a:t>
            </a:r>
            <a:r>
              <a:rPr lang="en-US" altLang="ja-JP" sz="1200" dirty="0"/>
              <a:t> (</a:t>
            </a:r>
            <a:r>
              <a:rPr lang="ja-JP" altLang="en-US" sz="1200"/>
              <a:t>両端含む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1, 2,  5</a:t>
            </a:r>
            <a:r>
              <a:rPr lang="ja-JP" altLang="en-US" sz="1200"/>
              <a:t> 番目の位置にある列を取出す。</a:t>
            </a:r>
            <a:r>
              <a:rPr lang="en-US" sz="1200" dirty="0"/>
              <a:t> (</a:t>
            </a:r>
            <a:r>
              <a:rPr lang="ja-JP" altLang="en-US" sz="1200"/>
              <a:t>最初の列は </a:t>
            </a:r>
            <a:r>
              <a:rPr lang="en-US" sz="1200" dirty="0"/>
              <a:t>0)。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論理条件に合う行、かつ指定した列を取出す。</a:t>
            </a:r>
            <a:endParaRPr lang="en-US" sz="12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64512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</a:t>
                      </a:r>
                      <a:r>
                        <a:rPr lang="ja-JP" altLang="en-US" sz="1200"/>
                        <a:t>正規表現</a:t>
                      </a:r>
                      <a:r>
                        <a:rPr lang="en-US" sz="1200" dirty="0"/>
                        <a:t>) </a:t>
                      </a:r>
                      <a:r>
                        <a:rPr lang="ja-JP" altLang="en-US" sz="1200"/>
                        <a:t>の例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’\.'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baseline="0"/>
                        <a:t>ピリオド</a:t>
                      </a:r>
                      <a:r>
                        <a:rPr lang="en-US" sz="900" baseline="0" dirty="0"/>
                        <a:t> ‘.‘</a:t>
                      </a:r>
                      <a:r>
                        <a:rPr lang="ja-JP" altLang="en-US" sz="900" baseline="0"/>
                        <a:t> を含む文字列にマッチ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末尾に</a:t>
                      </a:r>
                      <a:r>
                        <a:rPr lang="en-US" sz="900" dirty="0"/>
                        <a:t> ‘Length‘</a:t>
                      </a:r>
                      <a:r>
                        <a:rPr lang="ja-JP" altLang="en-US" sz="900"/>
                        <a:t> のある文字列にマッチ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冒頭に</a:t>
                      </a:r>
                      <a:r>
                        <a:rPr lang="en-US" sz="900" dirty="0"/>
                        <a:t> ‘Sepal‘</a:t>
                      </a:r>
                      <a:r>
                        <a:rPr lang="ja-JP" altLang="en-US" sz="900"/>
                        <a:t> のある文字列にマッチ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冒頭が</a:t>
                      </a:r>
                      <a:r>
                        <a:rPr lang="en-US" sz="900" dirty="0"/>
                        <a:t> ‘x‘</a:t>
                      </a:r>
                      <a:r>
                        <a:rPr lang="ja-JP" altLang="en-US" sz="900"/>
                        <a:t> で始まり末尾が</a:t>
                      </a:r>
                      <a:r>
                        <a:rPr lang="en-US" sz="900" dirty="0"/>
                        <a:t> 1,2,3,4,5</a:t>
                      </a:r>
                      <a:r>
                        <a:rPr lang="ja-JP" altLang="en-US" sz="900"/>
                        <a:t> いずれかの文字列にマッチ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‘Species‘</a:t>
                      </a:r>
                      <a:r>
                        <a:rPr lang="ja-JP" altLang="en-US" sz="900" baseline="0"/>
                        <a:t> を含まない文字列にマッチ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ja-JP" altLang="en-US" sz="1200"/>
              <a:t>行を指定割合だけ無作為抽出。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n </a:t>
            </a:r>
            <a:r>
              <a:rPr lang="ja-JP" altLang="en-US" sz="1200"/>
              <a:t>行だけ無作為抽出。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指定位置で行を抽出。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上位から順に</a:t>
            </a:r>
            <a:r>
              <a:rPr lang="en-US" sz="1200" dirty="0"/>
              <a:t> n </a:t>
            </a:r>
            <a:r>
              <a:rPr lang="ja-JP" altLang="en-US" sz="1200"/>
              <a:t>行を取出す。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ja-JP" altLang="en-US" sz="1200"/>
              <a:t>下位から順に </a:t>
            </a:r>
            <a:r>
              <a:rPr lang="en-US" sz="1200" dirty="0"/>
              <a:t>n </a:t>
            </a:r>
            <a:r>
              <a:rPr lang="ja-JP" altLang="en-US" sz="1200"/>
              <a:t>行を取出す。</a:t>
            </a:r>
            <a:endParaRPr 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67F171-64DD-8E4D-9482-4BBFA661505E}"/>
              </a:ext>
            </a:extLst>
          </p:cNvPr>
          <p:cNvSpPr txBox="1"/>
          <p:nvPr/>
        </p:nvSpPr>
        <p:spPr>
          <a:xfrm>
            <a:off x="12466460" y="10491296"/>
            <a:ext cx="1521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>
                <a:latin typeface="+mj-lt"/>
              </a:rPr>
              <a:t>translated by KATAGIRI, Satoshi</a:t>
            </a:r>
            <a:endParaRPr kumimoji="1" lang="ja-JP" altLang="en-US" sz="8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データの要約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新しい列の作成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データセットの結合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変数の値の重複を除きカウント。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</a:t>
            </a:r>
            <a:r>
              <a:rPr lang="en-US" sz="1200" dirty="0" err="1"/>
              <a:t>DataFrame</a:t>
            </a:r>
            <a:r>
              <a:rPr lang="ja-JP" altLang="en-US" sz="1200"/>
              <a:t> の行数。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</a:t>
            </a:r>
            <a:r>
              <a:rPr lang="ja-JP" altLang="en-US" sz="1200"/>
              <a:t>列の値の重複を除きカウント。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ja-JP" altLang="en-US" sz="1200"/>
              <a:t>各列</a:t>
            </a:r>
            <a:r>
              <a:rPr lang="en-US" sz="1200" dirty="0"/>
              <a:t> (</a:t>
            </a:r>
            <a:r>
              <a:rPr lang="ja-JP" altLang="en-US" sz="1200"/>
              <a:t>または </a:t>
            </a:r>
            <a:r>
              <a:rPr lang="en-US" altLang="ja-JP" sz="1200" dirty="0" err="1"/>
              <a:t>GroupBy</a:t>
            </a:r>
            <a:r>
              <a:rPr lang="en-US" sz="1200" dirty="0"/>
              <a:t>)</a:t>
            </a:r>
            <a:r>
              <a:rPr lang="ja-JP" altLang="en-US" sz="1200"/>
              <a:t> の基本的な要約統計量を表示。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</a:t>
            </a:r>
            <a:r>
              <a:rPr lang="ja-JP" altLang="en-US" sz="1200"/>
              <a:t>では様々な種類の </a:t>
            </a:r>
            <a:r>
              <a:rPr lang="en-US" sz="1200" dirty="0"/>
              <a:t>pandas </a:t>
            </a:r>
            <a:r>
              <a:rPr lang="ja-JP" altLang="en-US" sz="1200"/>
              <a:t>オブジェクト </a:t>
            </a:r>
            <a:r>
              <a:rPr lang="en-US" altLang="ja-JP" sz="1200" dirty="0"/>
              <a:t>(</a:t>
            </a:r>
            <a:r>
              <a:rPr lang="en-US" sz="1200" dirty="0" err="1"/>
              <a:t>DataFrame</a:t>
            </a:r>
            <a:r>
              <a:rPr lang="en-US" sz="1200" dirty="0"/>
              <a:t>,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Expanding, Rolling (</a:t>
            </a:r>
            <a:r>
              <a:rPr lang="ja-JP" altLang="en-US" sz="1200"/>
              <a:t>下記参照</a:t>
            </a:r>
            <a:r>
              <a:rPr lang="en-US" altLang="ja-JP" sz="1200" dirty="0"/>
              <a:t>)) </a:t>
            </a:r>
            <a:r>
              <a:rPr lang="ja-JP" altLang="en-US" sz="1200"/>
              <a:t>を操作する多くの</a:t>
            </a:r>
            <a:r>
              <a:rPr lang="ja-JP" altLang="en-US" sz="1200" b="1"/>
              <a:t>要約関数</a:t>
            </a:r>
            <a:r>
              <a:rPr lang="ja-JP" altLang="en-US" sz="1200"/>
              <a:t>が提供され、各グループに対して</a:t>
            </a:r>
            <a:r>
              <a:rPr lang="en-US" altLang="ja-JP" sz="1200" dirty="0"/>
              <a:t>1</a:t>
            </a:r>
            <a:r>
              <a:rPr lang="ja-JP" altLang="en-US" sz="1200"/>
              <a:t>つの値を出力する。</a:t>
            </a:r>
            <a:r>
              <a:rPr lang="en-US" sz="1200" dirty="0" err="1"/>
              <a:t>DataFrame</a:t>
            </a:r>
            <a:r>
              <a:rPr lang="en-US" sz="1200" dirty="0"/>
              <a:t> </a:t>
            </a:r>
            <a:r>
              <a:rPr lang="ja-JP" altLang="en-US" sz="1200"/>
              <a:t>に適用した場合、結果は</a:t>
            </a:r>
            <a:r>
              <a:rPr lang="en-US" altLang="ja-JP" sz="1200" dirty="0"/>
              <a:t>1</a:t>
            </a:r>
            <a:r>
              <a:rPr lang="ja-JP" altLang="en-US" sz="1200"/>
              <a:t>列に対し</a:t>
            </a:r>
            <a:r>
              <a:rPr lang="en-US" altLang="ja-JP" sz="1200" dirty="0"/>
              <a:t>1</a:t>
            </a:r>
            <a:r>
              <a:rPr lang="ja-JP" altLang="en-US" sz="1200"/>
              <a:t>要素の </a:t>
            </a:r>
            <a:r>
              <a:rPr lang="en-US" sz="1200" dirty="0"/>
              <a:t>Series </a:t>
            </a:r>
            <a:r>
              <a:rPr lang="ja-JP" altLang="en-US" sz="1200"/>
              <a:t>で返される。要約関数の例</a:t>
            </a:r>
            <a:r>
              <a:rPr lang="en-US" altLang="ja-JP" sz="1200" dirty="0"/>
              <a:t>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ja-JP" altLang="en-US" sz="1200"/>
              <a:t>各オブジェクトの値の合計値。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ja-JP" altLang="en-US" sz="1200"/>
              <a:t>各オブジェクトの </a:t>
            </a:r>
            <a:r>
              <a:rPr lang="en-US" sz="1200" dirty="0"/>
              <a:t>NA/null </a:t>
            </a:r>
            <a:r>
              <a:rPr lang="ja-JP" altLang="en-US" sz="1200"/>
              <a:t>でない値のカウント。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ja-JP" altLang="en-US" sz="1200"/>
              <a:t>各オブジェクトの中央値。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ja-JP" altLang="en-US" sz="1200"/>
              <a:t>各オブジェクトの分位点。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ja-JP" altLang="en-US" sz="1200"/>
              <a:t>各オブジェクトに関数を適用。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ja-JP" altLang="en-US" sz="1200"/>
              <a:t>各オブジェクトの最小値。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ja-JP" altLang="en-US" sz="1200"/>
              <a:t>各オブジェクトの最大値。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ja-JP" altLang="en-US" sz="1200"/>
              <a:t>各オブジェクトの平均値。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ja-JP" altLang="en-US" sz="1200"/>
              <a:t>各オブジェクトの分散値。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ja-JP" altLang="en-US" sz="1200"/>
              <a:t>各オブジェクトの標準偏差。</a:t>
            </a:r>
            <a:endParaRPr lang="en-US" sz="1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</a:t>
            </a:r>
            <a:r>
              <a:rPr lang="en-US" altLang="ja-JP" sz="1200" dirty="0"/>
              <a:t>1</a:t>
            </a:r>
            <a:r>
              <a:rPr lang="ja-JP" altLang="en-US" sz="1200"/>
              <a:t>つ以上の新しい列を計算し追加。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ja-JP" altLang="en-US" sz="1200"/>
              <a:t>列を</a:t>
            </a:r>
            <a:r>
              <a:rPr lang="en-US" altLang="ja-JP" sz="1200" dirty="0"/>
              <a:t>1</a:t>
            </a:r>
            <a:r>
              <a:rPr lang="ja-JP" altLang="en-US" sz="1200"/>
              <a:t>つ追加。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ja-JP" altLang="en-US" sz="1200"/>
              <a:t>列の値を</a:t>
            </a:r>
            <a:r>
              <a:rPr lang="en-US" altLang="ja-JP" sz="1200" dirty="0"/>
              <a:t> </a:t>
            </a:r>
            <a:r>
              <a:rPr lang="en-US" sz="1200" dirty="0"/>
              <a:t>n </a:t>
            </a:r>
            <a:r>
              <a:rPr lang="ja-JP" altLang="en-US" sz="1200"/>
              <a:t>個に区分けして並べる。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/>
              <a:t>ベクトル関数</a:t>
            </a:r>
            <a:endParaRPr lang="en-US" sz="800" b="1" dirty="0"/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/>
              <a:t>ベクトル</a:t>
            </a:r>
            <a:r>
              <a:rPr lang="en-US" sz="800" b="1" dirty="0"/>
              <a:t> </a:t>
            </a:r>
            <a:r>
              <a:rPr lang="ja-JP" altLang="en-US" sz="800" b="1"/>
              <a:t>関数</a:t>
            </a:r>
            <a:endParaRPr 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</a:t>
            </a:r>
            <a:r>
              <a:rPr lang="ja-JP" altLang="en-US" sz="1200"/>
              <a:t>ではデータフレームの全ての列または単一の列 </a:t>
            </a:r>
            <a:r>
              <a:rPr lang="en-US" altLang="ja-JP" sz="1200" dirty="0"/>
              <a:t>(</a:t>
            </a:r>
            <a:r>
              <a:rPr lang="en-US" sz="1200" dirty="0"/>
              <a:t>Series) </a:t>
            </a:r>
            <a:r>
              <a:rPr lang="ja-JP" altLang="en-US" sz="1200"/>
              <a:t>に対して操作する多くの</a:t>
            </a:r>
            <a:r>
              <a:rPr lang="ja-JP" altLang="en-US" sz="1200" b="1"/>
              <a:t>ベクトル関数</a:t>
            </a:r>
            <a:r>
              <a:rPr lang="ja-JP" altLang="en-US" sz="1200"/>
              <a:t>が提供されている。これらの関数は各列に対して値のベクトルを返し、単一の </a:t>
            </a:r>
            <a:r>
              <a:rPr lang="en-US" sz="1200" dirty="0"/>
              <a:t>Series </a:t>
            </a:r>
            <a:r>
              <a:rPr lang="ja-JP" altLang="en-US" sz="1200"/>
              <a:t>に対しては</a:t>
            </a:r>
            <a:r>
              <a:rPr lang="en-US" altLang="ja-JP" sz="1200" dirty="0"/>
              <a:t>1</a:t>
            </a:r>
            <a:r>
              <a:rPr lang="ja-JP" altLang="en-US" sz="1200"/>
              <a:t>つの </a:t>
            </a:r>
            <a:r>
              <a:rPr lang="en-US" sz="1200" dirty="0"/>
              <a:t>Series </a:t>
            </a:r>
            <a:r>
              <a:rPr lang="ja-JP" altLang="en-US" sz="1200"/>
              <a:t>を出力する。ベクトル関数の例</a:t>
            </a:r>
            <a:r>
              <a:rPr lang="en-US" altLang="ja-JP" sz="1200" dirty="0"/>
              <a:t>: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1</a:t>
            </a:r>
            <a:r>
              <a:rPr lang="ja-JP" altLang="en-US" sz="1200"/>
              <a:t> 行先にずらした値のコピー。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rank(method='dense’)</a:t>
            </a:r>
          </a:p>
          <a:p>
            <a:pPr marL="111125"/>
            <a:r>
              <a:rPr lang="ja-JP" altLang="en-US" sz="1200"/>
              <a:t>タイをギャップなしでランク付け。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rank(method='min‘)</a:t>
            </a:r>
          </a:p>
          <a:p>
            <a:pPr marL="111125"/>
            <a:r>
              <a:rPr lang="ja-JP" altLang="en-US" sz="1200"/>
              <a:t>タイを最下位でランク付け。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ja-JP" altLang="en-US" sz="1200"/>
              <a:t>ランクを</a:t>
            </a:r>
            <a:r>
              <a:rPr lang="en-US" altLang="ja-JP" sz="1200" dirty="0"/>
              <a:t>[0, 1] </a:t>
            </a:r>
            <a:r>
              <a:rPr lang="ja-JP" altLang="en-US" sz="1200"/>
              <a:t>の割合で出力。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rank(method='first‘)</a:t>
            </a:r>
          </a:p>
          <a:p>
            <a:pPr marL="109538"/>
            <a:r>
              <a:rPr lang="ja-JP" altLang="en-US" sz="1200"/>
              <a:t>タイを最上位でランク付け。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1</a:t>
            </a:r>
            <a:r>
              <a:rPr lang="ja-JP" altLang="en-US" sz="1200"/>
              <a:t>行ラグをとった値のコピー。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ja-JP" altLang="en-US" sz="1200"/>
              <a:t>累積和。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ja-JP" altLang="en-US" sz="1200"/>
              <a:t>累積最大値。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ja-JP" altLang="en-US" sz="1200"/>
              <a:t>累積最小値。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ja-JP" altLang="en-US" sz="1200"/>
              <a:t>累積積</a:t>
            </a:r>
            <a:r>
              <a:rPr lang="en-US" sz="1200" dirty="0"/>
              <a:t>。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accent5"/>
                </a:solidFill>
              </a:rPr>
              <a:t>標準的な結合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 err="1"/>
              <a:t>bdf</a:t>
            </a:r>
            <a:r>
              <a:rPr lang="en-US" sz="1200" dirty="0"/>
              <a:t> </a:t>
            </a:r>
            <a:r>
              <a:rPr lang="ja-JP" altLang="en-US" sz="1200"/>
              <a:t>を</a:t>
            </a:r>
            <a:r>
              <a:rPr lang="en-US" sz="1200" dirty="0"/>
              <a:t> </a:t>
            </a:r>
            <a:r>
              <a:rPr lang="en-US" sz="1200" dirty="0" err="1"/>
              <a:t>adf</a:t>
            </a:r>
            <a:r>
              <a:rPr lang="ja-JP" altLang="en-US" sz="1200"/>
              <a:t>  のマッチする行へ結合 </a:t>
            </a:r>
            <a:r>
              <a:rPr lang="en-US" altLang="ja-JP" sz="1200" dirty="0"/>
              <a:t>(</a:t>
            </a:r>
            <a:r>
              <a:rPr lang="ja-JP" altLang="en-US" sz="1200"/>
              <a:t>左結合</a:t>
            </a:r>
            <a:r>
              <a:rPr lang="en-US" altLang="ja-JP" sz="1200" dirty="0"/>
              <a:t>)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 err="1"/>
              <a:t>adf</a:t>
            </a:r>
            <a:r>
              <a:rPr lang="en-US" sz="1200" dirty="0"/>
              <a:t> </a:t>
            </a:r>
            <a:r>
              <a:rPr lang="ja-JP" altLang="en-US" sz="1200"/>
              <a:t>を</a:t>
            </a:r>
            <a:r>
              <a:rPr lang="en-US" sz="1200" dirty="0"/>
              <a:t> </a:t>
            </a:r>
            <a:r>
              <a:rPr lang="en-US" sz="1200" dirty="0" err="1"/>
              <a:t>bdf</a:t>
            </a:r>
            <a:r>
              <a:rPr lang="ja-JP" altLang="en-US" sz="1200"/>
              <a:t> のマッチする列へ結合 </a:t>
            </a:r>
            <a:r>
              <a:rPr lang="en-US" altLang="ja-JP" sz="1200" dirty="0"/>
              <a:t>(</a:t>
            </a:r>
            <a:r>
              <a:rPr lang="ja-JP" altLang="en-US" sz="1200"/>
              <a:t>右結合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ja-JP" altLang="en-US" sz="1200"/>
              <a:t>両方にある行のみ残して結合 </a:t>
            </a:r>
            <a:r>
              <a:rPr lang="en-US" altLang="ja-JP" sz="1200" dirty="0"/>
              <a:t>(</a:t>
            </a:r>
            <a:r>
              <a:rPr lang="ja-JP" altLang="en-US" sz="1200"/>
              <a:t>内部結合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on='x1‘)</a:t>
            </a:r>
          </a:p>
          <a:p>
            <a:pPr marL="174625"/>
            <a:r>
              <a:rPr lang="ja-JP" altLang="en-US" sz="1200"/>
              <a:t>全ての行を残して結合 </a:t>
            </a:r>
            <a:r>
              <a:rPr lang="en-US" altLang="ja-JP" sz="1200" dirty="0"/>
              <a:t>(</a:t>
            </a:r>
            <a:r>
              <a:rPr lang="ja-JP" altLang="en-US" sz="1200"/>
              <a:t>完全外部結合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accent5"/>
                </a:solidFill>
              </a:rPr>
              <a:t>フィルタリング結合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 err="1"/>
              <a:t>adf</a:t>
            </a:r>
            <a:r>
              <a:rPr lang="en-US" sz="1200" dirty="0"/>
              <a:t> </a:t>
            </a:r>
            <a:r>
              <a:rPr lang="ja-JP" altLang="en-US" sz="1200"/>
              <a:t> の中で </a:t>
            </a:r>
            <a:r>
              <a:rPr lang="en-US" sz="1200" dirty="0" err="1"/>
              <a:t>bdf</a:t>
            </a:r>
            <a:r>
              <a:rPr lang="ja-JP" altLang="en-US" sz="1200"/>
              <a:t> にマッチする全ての行。</a:t>
            </a:r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 err="1"/>
              <a:t>adf</a:t>
            </a:r>
            <a:r>
              <a:rPr lang="ja-JP" altLang="en-US" sz="1200"/>
              <a:t> の中で</a:t>
            </a:r>
            <a:r>
              <a:rPr lang="en-US" sz="1200" dirty="0"/>
              <a:t> </a:t>
            </a:r>
            <a:r>
              <a:rPr lang="en-US" sz="1200" dirty="0" err="1"/>
              <a:t>bdf</a:t>
            </a:r>
            <a:r>
              <a:rPr lang="ja-JP" altLang="en-US" sz="1200"/>
              <a:t> にマッチしない全ての行。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2" y="7915311"/>
            <a:ext cx="157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accent5"/>
                </a:solidFill>
              </a:rPr>
              <a:t>集合ライクな操作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 err="1"/>
              <a:t>ydf</a:t>
            </a:r>
            <a:r>
              <a:rPr lang="en-US" sz="1200" dirty="0"/>
              <a:t> </a:t>
            </a:r>
            <a:r>
              <a:rPr lang="ja-JP" altLang="en-US" sz="1200"/>
              <a:t> と</a:t>
            </a:r>
            <a:r>
              <a:rPr lang="en-US" sz="1200" dirty="0"/>
              <a:t> </a:t>
            </a:r>
            <a:r>
              <a:rPr lang="en-US" sz="1200" dirty="0" err="1"/>
              <a:t>zdf</a:t>
            </a:r>
            <a:r>
              <a:rPr lang="ja-JP" altLang="en-US" sz="1200"/>
              <a:t> の両方に現れる行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ja-JP" altLang="en-US" sz="1200"/>
              <a:t>積集合</a:t>
            </a:r>
            <a:r>
              <a:rPr lang="en-US" sz="1200" dirty="0"/>
              <a:t>)。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 err="1"/>
              <a:t>ydf</a:t>
            </a:r>
            <a:r>
              <a:rPr lang="en-US" sz="1200" dirty="0"/>
              <a:t> </a:t>
            </a:r>
            <a:r>
              <a:rPr lang="ja-JP" altLang="en-US" sz="1200"/>
              <a:t>と</a:t>
            </a:r>
            <a:r>
              <a:rPr lang="en-US" sz="1200" dirty="0"/>
              <a:t> </a:t>
            </a:r>
            <a:r>
              <a:rPr lang="en-US" sz="1200" dirty="0" err="1"/>
              <a:t>zdf</a:t>
            </a:r>
            <a:r>
              <a:rPr lang="ja-JP" altLang="en-US" sz="1200"/>
              <a:t> の片方もしくは両方に現れる行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ja-JP" altLang="en-US" sz="1200"/>
              <a:t>和集合</a:t>
            </a:r>
            <a:r>
              <a:rPr lang="en-US" sz="1200" dirty="0"/>
              <a:t>)。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 err="1"/>
              <a:t>ydf</a:t>
            </a:r>
            <a:r>
              <a:rPr lang="en-US" sz="1200" dirty="0"/>
              <a:t> </a:t>
            </a:r>
            <a:r>
              <a:rPr lang="ja-JP" altLang="en-US" sz="1200"/>
              <a:t>にあるが</a:t>
            </a:r>
            <a:r>
              <a:rPr lang="en-US" sz="1200" dirty="0"/>
              <a:t> </a:t>
            </a:r>
            <a:r>
              <a:rPr lang="en-US" sz="1200" dirty="0" err="1"/>
              <a:t>zdf</a:t>
            </a:r>
            <a:r>
              <a:rPr lang="ja-JP" altLang="en-US" sz="1200"/>
              <a:t> にはない行</a:t>
            </a:r>
            <a:r>
              <a:rPr lang="en-US" sz="1200" dirty="0"/>
              <a:t> (</a:t>
            </a:r>
            <a:r>
              <a:rPr lang="ja-JP" altLang="en-US" sz="1200"/>
              <a:t>差集合</a:t>
            </a:r>
            <a:r>
              <a:rPr lang="en-US" sz="1200" dirty="0"/>
              <a:t>)。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データのグループ化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altLang="ja-JP" sz="1200" dirty="0"/>
              <a:t>“col”</a:t>
            </a:r>
            <a:r>
              <a:rPr lang="ja-JP" altLang="en-US" sz="1200"/>
              <a:t> 列の値でグループ化した </a:t>
            </a:r>
            <a:r>
              <a:rPr lang="en-US" sz="1200" dirty="0" err="1"/>
              <a:t>GroupBy</a:t>
            </a:r>
            <a:r>
              <a:rPr lang="ja-JP" altLang="en-US" sz="1200"/>
              <a:t> オブジェクトを返す。</a:t>
            </a:r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altLang="ja-JP" sz="1200" dirty="0"/>
              <a:t>“</a:t>
            </a:r>
            <a:r>
              <a:rPr lang="en-US" altLang="ja-JP" sz="1200" dirty="0" err="1"/>
              <a:t>ind</a:t>
            </a:r>
            <a:r>
              <a:rPr lang="en-US" altLang="ja-JP" sz="1200" dirty="0"/>
              <a:t>”</a:t>
            </a:r>
            <a:r>
              <a:rPr lang="ja-JP" altLang="en-US" sz="1200"/>
              <a:t> という名前のインデックスレベルの値でグループ化した </a:t>
            </a:r>
            <a:r>
              <a:rPr lang="en-US" sz="1200" dirty="0"/>
              <a:t> </a:t>
            </a:r>
            <a:r>
              <a:rPr lang="en-US" sz="1200" dirty="0" err="1"/>
              <a:t>GroupBy</a:t>
            </a:r>
            <a:r>
              <a:rPr lang="ja-JP" altLang="en-US" sz="1200"/>
              <a:t> オブジェクトを返す。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上で紹介した要約関数は全て </a:t>
            </a:r>
            <a:r>
              <a:rPr lang="en-US" altLang="ja-JP" sz="1200" dirty="0" err="1"/>
              <a:t>Groupby</a:t>
            </a:r>
            <a:r>
              <a:rPr lang="ja-JP" altLang="en-US" sz="1200"/>
              <a:t> にも適用可能。 </a:t>
            </a:r>
            <a:r>
              <a:rPr lang="en-US" sz="1200" dirty="0" err="1"/>
              <a:t>GroupBy</a:t>
            </a:r>
            <a:r>
              <a:rPr lang="ja-JP" altLang="en-US" sz="1200"/>
              <a:t> 専用の要約関数</a:t>
            </a:r>
            <a:r>
              <a:rPr lang="en-US" sz="1200" dirty="0"/>
              <a:t>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ja-JP" altLang="en-US" sz="1200"/>
              <a:t>要素ごとの最大値。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ja-JP" altLang="en-US" sz="1200"/>
              <a:t>入力したしきい値でトリムする。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ja-JP" altLang="en-US" sz="1200"/>
              <a:t>要素ごとの最小値。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ja-JP" altLang="en-US" sz="1200"/>
              <a:t>絶対値。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以下の関数の例もグループに対して適用できる。この場合、各関数はグループ毎の成分に適用され、返り値のベクトルは元のデータフレームと同じ長さを持つ。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窓関数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ja-JP" altLang="en-US" sz="1200"/>
              <a:t>要約関数を累積的に適用できるようにした</a:t>
            </a:r>
            <a:r>
              <a:rPr lang="en-US" altLang="ja-JP" sz="1200" dirty="0"/>
              <a:t> Expand </a:t>
            </a:r>
            <a:r>
              <a:rPr lang="ja-JP" altLang="en-US" sz="1200"/>
              <a:t>オブジェクトを返す。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ja-JP" altLang="en-US" sz="1200"/>
              <a:t>長さ</a:t>
            </a:r>
            <a:r>
              <a:rPr lang="en-US" altLang="ja-JP" sz="1200" dirty="0"/>
              <a:t> n</a:t>
            </a:r>
            <a:r>
              <a:rPr lang="ja-JP" altLang="en-US" sz="1200"/>
              <a:t> の窓に要約関数を適用できるようにした</a:t>
            </a:r>
            <a:r>
              <a:rPr lang="en-US" sz="1200" dirty="0"/>
              <a:t> Rolling </a:t>
            </a:r>
            <a:r>
              <a:rPr lang="ja-JP" altLang="en-US" sz="1200"/>
              <a:t>オブジェクトを返す。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ja-JP" altLang="en-US" sz="1200"/>
              <a:t>各グループの大きさ</a:t>
            </a:r>
            <a:r>
              <a:rPr lang="en-US" altLang="ja-JP" sz="1200" dirty="0"/>
              <a:t>(</a:t>
            </a:r>
            <a:r>
              <a:rPr lang="ja-JP" altLang="en-US" sz="1200"/>
              <a:t>行数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ja-JP" altLang="en-US" sz="1200"/>
              <a:t>関数でグループを要約。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欠損値の制御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いずれかの列に</a:t>
            </a:r>
            <a:r>
              <a:rPr lang="en-US" sz="1200" dirty="0"/>
              <a:t> NA/null </a:t>
            </a:r>
            <a:r>
              <a:rPr lang="ja-JP" altLang="en-US" sz="1200"/>
              <a:t>のある行を除外 </a:t>
            </a:r>
            <a:r>
              <a:rPr lang="en-US" altLang="ja-JP" sz="1200" dirty="0"/>
              <a:t>(</a:t>
            </a:r>
            <a:r>
              <a:rPr lang="ja-JP" altLang="en-US" sz="1200"/>
              <a:t>ペアワイズ除去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NA/null</a:t>
            </a:r>
            <a:r>
              <a:rPr lang="ja-JP" altLang="en-US" sz="1200"/>
              <a:t> を</a:t>
            </a:r>
            <a:r>
              <a:rPr lang="en-US" sz="1200" dirty="0"/>
              <a:t> value</a:t>
            </a:r>
            <a:r>
              <a:rPr lang="ja-JP" altLang="en-US" sz="1200"/>
              <a:t> に置換。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プロット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ja-JP" altLang="en-US" sz="1200"/>
              <a:t>各列のヒストグラムを出力。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='h‘)</a:t>
            </a:r>
          </a:p>
          <a:p>
            <a:pPr marL="111125"/>
            <a:r>
              <a:rPr lang="ja-JP" altLang="en-US" sz="1200"/>
              <a:t>列のペアを散布図として出力。</a:t>
            </a:r>
            <a:endParaRPr lang="en-US" sz="12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Consultants</a:t>
            </a:r>
            <a:r>
              <a:rPr lang="en-US" sz="800" dirty="0"/>
              <a:t>, translated by KATAGIRI, Satoshi</a:t>
            </a:r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2200</Words>
  <Application>Microsoft Macintosh PowerPoint</Application>
  <PresentationFormat>ユーザー設定</PresentationFormat>
  <Paragraphs>428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Century</vt:lpstr>
      <vt:lpstr>Consolas</vt:lpstr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2018-07-04T04:38:24Z</cp:lastPrinted>
  <dcterms:created xsi:type="dcterms:W3CDTF">2016-12-15T21:09:07Z</dcterms:created>
  <dcterms:modified xsi:type="dcterms:W3CDTF">2018-07-04T04:44:06Z</dcterms:modified>
</cp:coreProperties>
</file>