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316" r:id="rId4"/>
    <p:sldId id="317" r:id="rId5"/>
    <p:sldId id="318" r:id="rId6"/>
    <p:sldId id="319" r:id="rId7"/>
    <p:sldId id="321" r:id="rId8"/>
    <p:sldId id="32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D03DD8-F84B-4213-B142-41E0DDD488E7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268EE16-6C90-43FA-95AA-C5DFE0C0C991}">
      <dgm:prSet phldrT="[Text]"/>
      <dgm:spPr/>
      <dgm:t>
        <a:bodyPr/>
        <a:lstStyle/>
        <a:p>
          <a:r>
            <a:rPr lang="en-US" dirty="0"/>
            <a:t>Learn the fundamentals</a:t>
          </a:r>
        </a:p>
      </dgm:t>
    </dgm:pt>
    <dgm:pt modelId="{5E85E838-8AF8-46CA-AEE3-5BFBF39FCB26}" type="parTrans" cxnId="{76AEEA99-1571-4972-80F0-70D9CBA553CE}">
      <dgm:prSet/>
      <dgm:spPr/>
      <dgm:t>
        <a:bodyPr/>
        <a:lstStyle/>
        <a:p>
          <a:endParaRPr lang="en-US"/>
        </a:p>
      </dgm:t>
    </dgm:pt>
    <dgm:pt modelId="{CC493C36-861E-4094-887E-A2883EECA250}" type="sibTrans" cxnId="{76AEEA99-1571-4972-80F0-70D9CBA553CE}">
      <dgm:prSet/>
      <dgm:spPr/>
      <dgm:t>
        <a:bodyPr/>
        <a:lstStyle/>
        <a:p>
          <a:endParaRPr lang="en-US"/>
        </a:p>
      </dgm:t>
    </dgm:pt>
    <dgm:pt modelId="{0E346DFD-22B6-4F78-AD2B-BBF59FF5BDC6}">
      <dgm:prSet phldrT="[Text]"/>
      <dgm:spPr/>
      <dgm:t>
        <a:bodyPr/>
        <a:lstStyle/>
        <a:p>
          <a:r>
            <a:rPr lang="en-US" dirty="0"/>
            <a:t>Study independently </a:t>
          </a:r>
        </a:p>
      </dgm:t>
    </dgm:pt>
    <dgm:pt modelId="{198A24B7-E13B-4FA1-AE60-D21777D834C2}" type="parTrans" cxnId="{F1B45BD4-79A0-4DDF-9029-F3A8939AA327}">
      <dgm:prSet/>
      <dgm:spPr/>
      <dgm:t>
        <a:bodyPr/>
        <a:lstStyle/>
        <a:p>
          <a:endParaRPr lang="en-US"/>
        </a:p>
      </dgm:t>
    </dgm:pt>
    <dgm:pt modelId="{3E944701-6026-46DC-A017-0B1E3C7C710C}" type="sibTrans" cxnId="{F1B45BD4-79A0-4DDF-9029-F3A8939AA327}">
      <dgm:prSet/>
      <dgm:spPr/>
      <dgm:t>
        <a:bodyPr/>
        <a:lstStyle/>
        <a:p>
          <a:endParaRPr lang="en-US"/>
        </a:p>
      </dgm:t>
    </dgm:pt>
    <dgm:pt modelId="{E7DEC001-866D-45FE-9A80-1B74BA0CBA65}">
      <dgm:prSet phldrT="[Text]"/>
      <dgm:spPr/>
      <dgm:t>
        <a:bodyPr/>
        <a:lstStyle/>
        <a:p>
          <a:r>
            <a:rPr lang="en-US" dirty="0"/>
            <a:t>Build projects / portfolio</a:t>
          </a:r>
        </a:p>
      </dgm:t>
    </dgm:pt>
    <dgm:pt modelId="{6FA7ED6E-EDC8-4958-8D23-396B0D9A9F4F}" type="parTrans" cxnId="{9F3E1845-B33D-4D7B-9787-97E56618558A}">
      <dgm:prSet/>
      <dgm:spPr/>
      <dgm:t>
        <a:bodyPr/>
        <a:lstStyle/>
        <a:p>
          <a:endParaRPr lang="en-US"/>
        </a:p>
      </dgm:t>
    </dgm:pt>
    <dgm:pt modelId="{2744FC18-88B0-49A4-B817-868799D64C95}" type="sibTrans" cxnId="{9F3E1845-B33D-4D7B-9787-97E56618558A}">
      <dgm:prSet/>
      <dgm:spPr/>
      <dgm:t>
        <a:bodyPr/>
        <a:lstStyle/>
        <a:p>
          <a:endParaRPr lang="en-US"/>
        </a:p>
      </dgm:t>
    </dgm:pt>
    <dgm:pt modelId="{5BE64364-98DF-4CFF-B26C-A9A62CFA17AD}">
      <dgm:prSet phldrT="[Text]"/>
      <dgm:spPr/>
      <dgm:t>
        <a:bodyPr/>
        <a:lstStyle/>
        <a:p>
          <a:r>
            <a:rPr lang="en-US" dirty="0"/>
            <a:t>Begin applying for position</a:t>
          </a:r>
        </a:p>
      </dgm:t>
    </dgm:pt>
    <dgm:pt modelId="{5A94E090-CEA2-4B3E-AA7B-84E9313FB9C2}" type="parTrans" cxnId="{F9648740-3F21-4490-B6C6-89BABD384FD9}">
      <dgm:prSet/>
      <dgm:spPr/>
      <dgm:t>
        <a:bodyPr/>
        <a:lstStyle/>
        <a:p>
          <a:endParaRPr lang="en-US"/>
        </a:p>
      </dgm:t>
    </dgm:pt>
    <dgm:pt modelId="{34CC9C63-4CE8-4709-B611-EAE840AA44D5}" type="sibTrans" cxnId="{F9648740-3F21-4490-B6C6-89BABD384FD9}">
      <dgm:prSet/>
      <dgm:spPr/>
      <dgm:t>
        <a:bodyPr/>
        <a:lstStyle/>
        <a:p>
          <a:endParaRPr lang="en-US"/>
        </a:p>
      </dgm:t>
    </dgm:pt>
    <dgm:pt modelId="{44BB2897-F4B2-4316-BB88-E6E5DA727103}">
      <dgm:prSet phldrT="[Text]"/>
      <dgm:spPr/>
      <dgm:t>
        <a:bodyPr/>
        <a:lstStyle/>
        <a:p>
          <a:r>
            <a:rPr lang="en-US" dirty="0"/>
            <a:t>REPEAT</a:t>
          </a:r>
        </a:p>
      </dgm:t>
    </dgm:pt>
    <dgm:pt modelId="{34AFD071-A460-4771-A758-36E661DE8DFC}" type="parTrans" cxnId="{47CE923C-578F-476B-B9C0-298E71F1066F}">
      <dgm:prSet/>
      <dgm:spPr/>
      <dgm:t>
        <a:bodyPr/>
        <a:lstStyle/>
        <a:p>
          <a:endParaRPr lang="en-US"/>
        </a:p>
      </dgm:t>
    </dgm:pt>
    <dgm:pt modelId="{96177C44-C8D5-48EA-8B94-0FABE3E35D03}" type="sibTrans" cxnId="{47CE923C-578F-476B-B9C0-298E71F1066F}">
      <dgm:prSet/>
      <dgm:spPr/>
      <dgm:t>
        <a:bodyPr/>
        <a:lstStyle/>
        <a:p>
          <a:endParaRPr lang="en-US"/>
        </a:p>
      </dgm:t>
    </dgm:pt>
    <dgm:pt modelId="{BAC38AA0-C88E-4DAE-9C16-5BC13B57EA63}" type="pres">
      <dgm:prSet presAssocID="{5DD03DD8-F84B-4213-B142-41E0DDD488E7}" presName="diagram" presStyleCnt="0">
        <dgm:presLayoutVars>
          <dgm:dir/>
          <dgm:resizeHandles val="exact"/>
        </dgm:presLayoutVars>
      </dgm:prSet>
      <dgm:spPr/>
    </dgm:pt>
    <dgm:pt modelId="{898C0E6B-98F5-4BA4-AC63-C5D4A782B11B}" type="pres">
      <dgm:prSet presAssocID="{2268EE16-6C90-43FA-95AA-C5DFE0C0C991}" presName="node" presStyleLbl="node1" presStyleIdx="0" presStyleCnt="5">
        <dgm:presLayoutVars>
          <dgm:bulletEnabled val="1"/>
        </dgm:presLayoutVars>
      </dgm:prSet>
      <dgm:spPr/>
    </dgm:pt>
    <dgm:pt modelId="{15D7FF2E-89F5-47AA-8AEB-0BF08D71EF28}" type="pres">
      <dgm:prSet presAssocID="{CC493C36-861E-4094-887E-A2883EECA250}" presName="sibTrans" presStyleCnt="0"/>
      <dgm:spPr/>
    </dgm:pt>
    <dgm:pt modelId="{A019FDAE-2E5B-4E12-8F27-A263324BD833}" type="pres">
      <dgm:prSet presAssocID="{0E346DFD-22B6-4F78-AD2B-BBF59FF5BDC6}" presName="node" presStyleLbl="node1" presStyleIdx="1" presStyleCnt="5">
        <dgm:presLayoutVars>
          <dgm:bulletEnabled val="1"/>
        </dgm:presLayoutVars>
      </dgm:prSet>
      <dgm:spPr/>
    </dgm:pt>
    <dgm:pt modelId="{FAFC8DB6-7BF8-4889-900C-E4FC09D4CD1D}" type="pres">
      <dgm:prSet presAssocID="{3E944701-6026-46DC-A017-0B1E3C7C710C}" presName="sibTrans" presStyleCnt="0"/>
      <dgm:spPr/>
    </dgm:pt>
    <dgm:pt modelId="{A229302C-156E-4AB1-8069-A7933F2CCBB5}" type="pres">
      <dgm:prSet presAssocID="{E7DEC001-866D-45FE-9A80-1B74BA0CBA65}" presName="node" presStyleLbl="node1" presStyleIdx="2" presStyleCnt="5">
        <dgm:presLayoutVars>
          <dgm:bulletEnabled val="1"/>
        </dgm:presLayoutVars>
      </dgm:prSet>
      <dgm:spPr/>
    </dgm:pt>
    <dgm:pt modelId="{0720ABF7-F832-4A32-A6D7-97E25730BE85}" type="pres">
      <dgm:prSet presAssocID="{2744FC18-88B0-49A4-B817-868799D64C95}" presName="sibTrans" presStyleCnt="0"/>
      <dgm:spPr/>
    </dgm:pt>
    <dgm:pt modelId="{350F3CE8-37A0-4DF6-AAA1-68010A5138BC}" type="pres">
      <dgm:prSet presAssocID="{5BE64364-98DF-4CFF-B26C-A9A62CFA17AD}" presName="node" presStyleLbl="node1" presStyleIdx="3" presStyleCnt="5">
        <dgm:presLayoutVars>
          <dgm:bulletEnabled val="1"/>
        </dgm:presLayoutVars>
      </dgm:prSet>
      <dgm:spPr/>
    </dgm:pt>
    <dgm:pt modelId="{9EC7A53A-67B0-4B9D-B24B-A743BD50B450}" type="pres">
      <dgm:prSet presAssocID="{34CC9C63-4CE8-4709-B611-EAE840AA44D5}" presName="sibTrans" presStyleCnt="0"/>
      <dgm:spPr/>
    </dgm:pt>
    <dgm:pt modelId="{EF9D1D3A-F3F1-473F-AFF0-A4E3059552C0}" type="pres">
      <dgm:prSet presAssocID="{44BB2897-F4B2-4316-BB88-E6E5DA727103}" presName="node" presStyleLbl="node1" presStyleIdx="4" presStyleCnt="5">
        <dgm:presLayoutVars>
          <dgm:bulletEnabled val="1"/>
        </dgm:presLayoutVars>
      </dgm:prSet>
      <dgm:spPr/>
    </dgm:pt>
  </dgm:ptLst>
  <dgm:cxnLst>
    <dgm:cxn modelId="{0D448706-6F10-4AEA-A348-0D04F9E43660}" type="presOf" srcId="{44BB2897-F4B2-4316-BB88-E6E5DA727103}" destId="{EF9D1D3A-F3F1-473F-AFF0-A4E3059552C0}" srcOrd="0" destOrd="0" presId="urn:microsoft.com/office/officeart/2005/8/layout/default"/>
    <dgm:cxn modelId="{47CE923C-578F-476B-B9C0-298E71F1066F}" srcId="{5DD03DD8-F84B-4213-B142-41E0DDD488E7}" destId="{44BB2897-F4B2-4316-BB88-E6E5DA727103}" srcOrd="4" destOrd="0" parTransId="{34AFD071-A460-4771-A758-36E661DE8DFC}" sibTransId="{96177C44-C8D5-48EA-8B94-0FABE3E35D03}"/>
    <dgm:cxn modelId="{F9648740-3F21-4490-B6C6-89BABD384FD9}" srcId="{5DD03DD8-F84B-4213-B142-41E0DDD488E7}" destId="{5BE64364-98DF-4CFF-B26C-A9A62CFA17AD}" srcOrd="3" destOrd="0" parTransId="{5A94E090-CEA2-4B3E-AA7B-84E9313FB9C2}" sibTransId="{34CC9C63-4CE8-4709-B611-EAE840AA44D5}"/>
    <dgm:cxn modelId="{9F3E1845-B33D-4D7B-9787-97E56618558A}" srcId="{5DD03DD8-F84B-4213-B142-41E0DDD488E7}" destId="{E7DEC001-866D-45FE-9A80-1B74BA0CBA65}" srcOrd="2" destOrd="0" parTransId="{6FA7ED6E-EDC8-4958-8D23-396B0D9A9F4F}" sibTransId="{2744FC18-88B0-49A4-B817-868799D64C95}"/>
    <dgm:cxn modelId="{973DBC67-4C0A-4810-97B6-F9DD49A08413}" type="presOf" srcId="{5DD03DD8-F84B-4213-B142-41E0DDD488E7}" destId="{BAC38AA0-C88E-4DAE-9C16-5BC13B57EA63}" srcOrd="0" destOrd="0" presId="urn:microsoft.com/office/officeart/2005/8/layout/default"/>
    <dgm:cxn modelId="{94BA1673-C6A6-4C50-B822-680ED6D5ADDA}" type="presOf" srcId="{5BE64364-98DF-4CFF-B26C-A9A62CFA17AD}" destId="{350F3CE8-37A0-4DF6-AAA1-68010A5138BC}" srcOrd="0" destOrd="0" presId="urn:microsoft.com/office/officeart/2005/8/layout/default"/>
    <dgm:cxn modelId="{76AEEA99-1571-4972-80F0-70D9CBA553CE}" srcId="{5DD03DD8-F84B-4213-B142-41E0DDD488E7}" destId="{2268EE16-6C90-43FA-95AA-C5DFE0C0C991}" srcOrd="0" destOrd="0" parTransId="{5E85E838-8AF8-46CA-AEE3-5BFBF39FCB26}" sibTransId="{CC493C36-861E-4094-887E-A2883EECA250}"/>
    <dgm:cxn modelId="{AC69ABA7-B678-4BF9-A92A-338816377EB1}" type="presOf" srcId="{E7DEC001-866D-45FE-9A80-1B74BA0CBA65}" destId="{A229302C-156E-4AB1-8069-A7933F2CCBB5}" srcOrd="0" destOrd="0" presId="urn:microsoft.com/office/officeart/2005/8/layout/default"/>
    <dgm:cxn modelId="{369957BB-9934-4E3E-8A31-03D8647A8316}" type="presOf" srcId="{2268EE16-6C90-43FA-95AA-C5DFE0C0C991}" destId="{898C0E6B-98F5-4BA4-AC63-C5D4A782B11B}" srcOrd="0" destOrd="0" presId="urn:microsoft.com/office/officeart/2005/8/layout/default"/>
    <dgm:cxn modelId="{F1B45BD4-79A0-4DDF-9029-F3A8939AA327}" srcId="{5DD03DD8-F84B-4213-B142-41E0DDD488E7}" destId="{0E346DFD-22B6-4F78-AD2B-BBF59FF5BDC6}" srcOrd="1" destOrd="0" parTransId="{198A24B7-E13B-4FA1-AE60-D21777D834C2}" sibTransId="{3E944701-6026-46DC-A017-0B1E3C7C710C}"/>
    <dgm:cxn modelId="{36E924F7-83A6-4FAA-8860-AA2B4656A14F}" type="presOf" srcId="{0E346DFD-22B6-4F78-AD2B-BBF59FF5BDC6}" destId="{A019FDAE-2E5B-4E12-8F27-A263324BD833}" srcOrd="0" destOrd="0" presId="urn:microsoft.com/office/officeart/2005/8/layout/default"/>
    <dgm:cxn modelId="{54672600-97BC-4C69-B76C-CAB81D2F3CC2}" type="presParOf" srcId="{BAC38AA0-C88E-4DAE-9C16-5BC13B57EA63}" destId="{898C0E6B-98F5-4BA4-AC63-C5D4A782B11B}" srcOrd="0" destOrd="0" presId="urn:microsoft.com/office/officeart/2005/8/layout/default"/>
    <dgm:cxn modelId="{5B9737DC-54F3-4AAB-AE73-81D589C072A5}" type="presParOf" srcId="{BAC38AA0-C88E-4DAE-9C16-5BC13B57EA63}" destId="{15D7FF2E-89F5-47AA-8AEB-0BF08D71EF28}" srcOrd="1" destOrd="0" presId="urn:microsoft.com/office/officeart/2005/8/layout/default"/>
    <dgm:cxn modelId="{9710FC9C-92A1-4E16-9A1B-74670FD5EC0A}" type="presParOf" srcId="{BAC38AA0-C88E-4DAE-9C16-5BC13B57EA63}" destId="{A019FDAE-2E5B-4E12-8F27-A263324BD833}" srcOrd="2" destOrd="0" presId="urn:microsoft.com/office/officeart/2005/8/layout/default"/>
    <dgm:cxn modelId="{C9F2A514-D94E-4DD3-AED0-A330114E47A1}" type="presParOf" srcId="{BAC38AA0-C88E-4DAE-9C16-5BC13B57EA63}" destId="{FAFC8DB6-7BF8-4889-900C-E4FC09D4CD1D}" srcOrd="3" destOrd="0" presId="urn:microsoft.com/office/officeart/2005/8/layout/default"/>
    <dgm:cxn modelId="{35A46AF2-1191-4E1E-B9D2-294ECF174A76}" type="presParOf" srcId="{BAC38AA0-C88E-4DAE-9C16-5BC13B57EA63}" destId="{A229302C-156E-4AB1-8069-A7933F2CCBB5}" srcOrd="4" destOrd="0" presId="urn:microsoft.com/office/officeart/2005/8/layout/default"/>
    <dgm:cxn modelId="{91420E3E-E0E3-4E0C-A901-AC12773100BF}" type="presParOf" srcId="{BAC38AA0-C88E-4DAE-9C16-5BC13B57EA63}" destId="{0720ABF7-F832-4A32-A6D7-97E25730BE85}" srcOrd="5" destOrd="0" presId="urn:microsoft.com/office/officeart/2005/8/layout/default"/>
    <dgm:cxn modelId="{E4E6E15D-6F05-4349-A587-6FAF807B5159}" type="presParOf" srcId="{BAC38AA0-C88E-4DAE-9C16-5BC13B57EA63}" destId="{350F3CE8-37A0-4DF6-AAA1-68010A5138BC}" srcOrd="6" destOrd="0" presId="urn:microsoft.com/office/officeart/2005/8/layout/default"/>
    <dgm:cxn modelId="{2C1724A4-43E9-46E6-98C4-3C8EB9E22F9F}" type="presParOf" srcId="{BAC38AA0-C88E-4DAE-9C16-5BC13B57EA63}" destId="{9EC7A53A-67B0-4B9D-B24B-A743BD50B450}" srcOrd="7" destOrd="0" presId="urn:microsoft.com/office/officeart/2005/8/layout/default"/>
    <dgm:cxn modelId="{5496B376-C426-4E10-909D-224EB6BEADD0}" type="presParOf" srcId="{BAC38AA0-C88E-4DAE-9C16-5BC13B57EA63}" destId="{EF9D1D3A-F3F1-473F-AFF0-A4E3059552C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C0E6B-98F5-4BA4-AC63-C5D4A782B11B}">
      <dsp:nvSpPr>
        <dsp:cNvPr id="0" name=""/>
        <dsp:cNvSpPr/>
      </dsp:nvSpPr>
      <dsp:spPr>
        <a:xfrm>
          <a:off x="0" y="651459"/>
          <a:ext cx="2149714" cy="128982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Learn the fundamentals</a:t>
          </a:r>
        </a:p>
      </dsp:txBody>
      <dsp:txXfrm>
        <a:off x="0" y="651459"/>
        <a:ext cx="2149714" cy="1289828"/>
      </dsp:txXfrm>
    </dsp:sp>
    <dsp:sp modelId="{A019FDAE-2E5B-4E12-8F27-A263324BD833}">
      <dsp:nvSpPr>
        <dsp:cNvPr id="0" name=""/>
        <dsp:cNvSpPr/>
      </dsp:nvSpPr>
      <dsp:spPr>
        <a:xfrm>
          <a:off x="2364685" y="651459"/>
          <a:ext cx="2149714" cy="1289828"/>
        </a:xfrm>
        <a:prstGeom prst="rect">
          <a:avLst/>
        </a:prstGeom>
        <a:solidFill>
          <a:schemeClr val="accent4">
            <a:hueOff val="-227958"/>
            <a:satOff val="-1151"/>
            <a:lumOff val="-161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Study independently </a:t>
          </a:r>
        </a:p>
      </dsp:txBody>
      <dsp:txXfrm>
        <a:off x="2364685" y="651459"/>
        <a:ext cx="2149714" cy="1289828"/>
      </dsp:txXfrm>
    </dsp:sp>
    <dsp:sp modelId="{A229302C-156E-4AB1-8069-A7933F2CCBB5}">
      <dsp:nvSpPr>
        <dsp:cNvPr id="0" name=""/>
        <dsp:cNvSpPr/>
      </dsp:nvSpPr>
      <dsp:spPr>
        <a:xfrm>
          <a:off x="4729371" y="651459"/>
          <a:ext cx="2149714" cy="1289828"/>
        </a:xfrm>
        <a:prstGeom prst="rect">
          <a:avLst/>
        </a:prstGeom>
        <a:solidFill>
          <a:schemeClr val="accent4">
            <a:hueOff val="-455917"/>
            <a:satOff val="-2303"/>
            <a:lumOff val="-3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Build projects / portfolio</a:t>
          </a:r>
        </a:p>
      </dsp:txBody>
      <dsp:txXfrm>
        <a:off x="4729371" y="651459"/>
        <a:ext cx="2149714" cy="1289828"/>
      </dsp:txXfrm>
    </dsp:sp>
    <dsp:sp modelId="{350F3CE8-37A0-4DF6-AAA1-68010A5138BC}">
      <dsp:nvSpPr>
        <dsp:cNvPr id="0" name=""/>
        <dsp:cNvSpPr/>
      </dsp:nvSpPr>
      <dsp:spPr>
        <a:xfrm>
          <a:off x="1182342" y="2156259"/>
          <a:ext cx="2149714" cy="1289828"/>
        </a:xfrm>
        <a:prstGeom prst="rect">
          <a:avLst/>
        </a:prstGeom>
        <a:solidFill>
          <a:schemeClr val="accent4">
            <a:hueOff val="-683875"/>
            <a:satOff val="-3454"/>
            <a:lumOff val="-485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Begin applying for position</a:t>
          </a:r>
        </a:p>
      </dsp:txBody>
      <dsp:txXfrm>
        <a:off x="1182342" y="2156259"/>
        <a:ext cx="2149714" cy="1289828"/>
      </dsp:txXfrm>
    </dsp:sp>
    <dsp:sp modelId="{EF9D1D3A-F3F1-473F-AFF0-A4E3059552C0}">
      <dsp:nvSpPr>
        <dsp:cNvPr id="0" name=""/>
        <dsp:cNvSpPr/>
      </dsp:nvSpPr>
      <dsp:spPr>
        <a:xfrm>
          <a:off x="3547028" y="2156259"/>
          <a:ext cx="2149714" cy="1289828"/>
        </a:xfrm>
        <a:prstGeom prst="rect">
          <a:avLst/>
        </a:prstGeom>
        <a:solidFill>
          <a:schemeClr val="accent4">
            <a:hueOff val="-911834"/>
            <a:satOff val="-4605"/>
            <a:lumOff val="-647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REPEAT</a:t>
          </a:r>
        </a:p>
      </dsp:txBody>
      <dsp:txXfrm>
        <a:off x="3547028" y="2156259"/>
        <a:ext cx="2149714" cy="1289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00532-7B6C-45D5-97F7-3231EF855C0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12730-5269-4250-BE58-907FA0BB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1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9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8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4702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23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140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95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7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6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9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6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5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3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3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9DF77-2CAE-44DF-88A0-B3CFDE678F5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0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EB07-A826-C198-44FB-4AB054092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Welcome to Basic Web Development using HTML, CSS and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D19E7-8E57-304F-D198-7AF13D6ED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Maynard I. Capil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69AEF-E036-34FC-8034-65486E2D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3" y="5634181"/>
            <a:ext cx="1057524" cy="11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6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A0C4C5-979E-742B-7BEC-101A98953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318" y="72750"/>
            <a:ext cx="6400936" cy="63404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28F841-7BA5-F414-81D7-B428092F7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03" y="5634181"/>
            <a:ext cx="1057524" cy="11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2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734791" y="1657429"/>
            <a:ext cx="3957057" cy="410656"/>
            <a:chOff x="3968496" y="2578608"/>
            <a:chExt cx="3957057" cy="41065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8496" y="2578608"/>
              <a:ext cx="639418" cy="41065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607914" y="2619932"/>
              <a:ext cx="3317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sz="1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Masters in Information Technology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8346E1D-C711-EC7C-AD54-37656C250B21}"/>
              </a:ext>
            </a:extLst>
          </p:cNvPr>
          <p:cNvSpPr txBox="1"/>
          <p:nvPr/>
        </p:nvSpPr>
        <p:spPr>
          <a:xfrm>
            <a:off x="151845" y="2468342"/>
            <a:ext cx="4524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Vocation</a:t>
            </a:r>
            <a:r>
              <a:rPr lang="en-PH" sz="1600" dirty="0">
                <a:latin typeface="Segoe UI" panose="020B0502040204020203" pitchFamily="34" charset="0"/>
                <a:cs typeface="Segoe UI" panose="020B0502040204020203" pitchFamily="34" charset="0"/>
              </a:rPr>
              <a:t>: 3+ years as part time I.T Lecturer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1820A-12E4-05B8-7621-585EF551BC6C}"/>
              </a:ext>
            </a:extLst>
          </p:cNvPr>
          <p:cNvSpPr txBox="1"/>
          <p:nvPr/>
        </p:nvSpPr>
        <p:spPr>
          <a:xfrm>
            <a:off x="151844" y="1968225"/>
            <a:ext cx="55699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Profession</a:t>
            </a:r>
            <a:r>
              <a:rPr lang="en-PH" sz="1600" dirty="0">
                <a:latin typeface="Segoe UI" panose="020B0502040204020203" pitchFamily="34" charset="0"/>
                <a:cs typeface="Segoe UI" panose="020B0502040204020203" pitchFamily="34" charset="0"/>
              </a:rPr>
              <a:t>: SQL Server DBA / 13+ years in </a:t>
            </a:r>
          </a:p>
          <a:p>
            <a:r>
              <a:rPr lang="en-PH" sz="1600" dirty="0">
                <a:latin typeface="Segoe UI" panose="020B0502040204020203" pitchFamily="34" charset="0"/>
                <a:cs typeface="Segoe UI" panose="020B0502040204020203" pitchFamily="34" charset="0"/>
              </a:rPr>
              <a:t>I.T Industry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2E2D06-8417-3BD9-2955-77C1B56A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721" y="266286"/>
            <a:ext cx="8220223" cy="1532972"/>
          </a:xfrm>
        </p:spPr>
        <p:txBody>
          <a:bodyPr anchor="t"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Maynard Capil, MIT, MCSA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47F03-37BB-A30A-4FC3-A2D1B4C6C5EA}"/>
              </a:ext>
            </a:extLst>
          </p:cNvPr>
          <p:cNvSpPr txBox="1"/>
          <p:nvPr/>
        </p:nvSpPr>
        <p:spPr>
          <a:xfrm>
            <a:off x="6155288" y="3256223"/>
            <a:ext cx="3946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Subjects Taught: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 Oriented Programming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to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Software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I.T Project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Development</a:t>
            </a:r>
          </a:p>
          <a:p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5C9A8D-F66B-D792-36B7-7277AC767B7E}"/>
              </a:ext>
            </a:extLst>
          </p:cNvPr>
          <p:cNvGrpSpPr/>
          <p:nvPr/>
        </p:nvGrpSpPr>
        <p:grpSpPr>
          <a:xfrm>
            <a:off x="4785730" y="2191932"/>
            <a:ext cx="4998688" cy="410656"/>
            <a:chOff x="3968496" y="2578608"/>
            <a:chExt cx="4998688" cy="4106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7BD61BC-E964-B896-A997-ECE44D904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8496" y="2578608"/>
              <a:ext cx="639418" cy="41065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3CB7FE-667F-A7EC-DAD9-8C2BC53223A5}"/>
                </a:ext>
              </a:extLst>
            </p:cNvPr>
            <p:cNvSpPr txBox="1"/>
            <p:nvPr/>
          </p:nvSpPr>
          <p:spPr>
            <a:xfrm>
              <a:off x="4607914" y="2619932"/>
              <a:ext cx="43592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sz="1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Bachelor of Science in Information Technology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CCEB126-76EF-A724-A052-5805462A5F71}"/>
              </a:ext>
            </a:extLst>
          </p:cNvPr>
          <p:cNvGrpSpPr/>
          <p:nvPr/>
        </p:nvGrpSpPr>
        <p:grpSpPr>
          <a:xfrm>
            <a:off x="4676789" y="1133837"/>
            <a:ext cx="5107629" cy="410656"/>
            <a:chOff x="3968496" y="2578608"/>
            <a:chExt cx="5107629" cy="41065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320826A-8832-5562-0CF9-A28C66A27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8496" y="2578608"/>
              <a:ext cx="639418" cy="41065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9FF44B-AB67-F73E-95F1-1ECC4A80C5CC}"/>
                </a:ext>
              </a:extLst>
            </p:cNvPr>
            <p:cNvSpPr txBox="1"/>
            <p:nvPr/>
          </p:nvSpPr>
          <p:spPr>
            <a:xfrm>
              <a:off x="4607914" y="2619932"/>
              <a:ext cx="44682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sz="1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Doctor in Information Technology – in-progress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F29E05-8AA2-A51D-6578-9EBBFA0BFFE2}"/>
              </a:ext>
            </a:extLst>
          </p:cNvPr>
          <p:cNvGrpSpPr/>
          <p:nvPr/>
        </p:nvGrpSpPr>
        <p:grpSpPr>
          <a:xfrm>
            <a:off x="4785730" y="2748949"/>
            <a:ext cx="4725601" cy="410656"/>
            <a:chOff x="3968496" y="2578608"/>
            <a:chExt cx="4725601" cy="41065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AD2F07D-2621-54E8-1BE5-51F171E45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8496" y="2578608"/>
              <a:ext cx="639418" cy="41065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5D0E1F-DCE8-91FB-F4AD-AC481ADF8227}"/>
                </a:ext>
              </a:extLst>
            </p:cNvPr>
            <p:cNvSpPr txBox="1"/>
            <p:nvPr/>
          </p:nvSpPr>
          <p:spPr>
            <a:xfrm>
              <a:off x="4607914" y="2619932"/>
              <a:ext cx="40861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sz="1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Associate Degree in Software Development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C59402B9-E4D3-C4E4-F9BA-A7AD08D6F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82" y="74763"/>
            <a:ext cx="1931082" cy="17836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F1735A0-833E-6CEB-F250-3C0714476961}"/>
              </a:ext>
            </a:extLst>
          </p:cNvPr>
          <p:cNvSpPr txBox="1"/>
          <p:nvPr/>
        </p:nvSpPr>
        <p:spPr>
          <a:xfrm>
            <a:off x="151845" y="2887118"/>
            <a:ext cx="5272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Specializations:</a:t>
            </a:r>
          </a:p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 Administration, Windows Server, Backend Automation, Project Management, </a:t>
            </a:r>
          </a:p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I.T Operations and Management, .NET Programming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17068D-7051-FBD8-801A-901E99BE9D72}"/>
              </a:ext>
            </a:extLst>
          </p:cNvPr>
          <p:cNvSpPr txBox="1"/>
          <p:nvPr/>
        </p:nvSpPr>
        <p:spPr>
          <a:xfrm>
            <a:off x="151844" y="4025811"/>
            <a:ext cx="61971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Technical Certifications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Certified: Azure Database Administrator Associate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Certified: Azure Data Engineer Associate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Certified: Azure Administrator Associate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Solution Associate MCSA: SQL 2016 Database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Scrum Foundation Professional Certificate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Cyber Security Foundation Professional Certificate - CSFPC™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Remote Work and Virtual Collaboration Professional Certificate - RWVCPC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FF2E7A-EE34-1226-D694-99DF8051C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8182" y="5690223"/>
            <a:ext cx="1057524" cy="11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2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18" grpId="0"/>
      <p:bldP spid="22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ifying glass and question mark">
            <a:extLst>
              <a:ext uri="{FF2B5EF4-FFF2-40B4-BE49-F238E27FC236}">
                <a16:creationId xmlns:a16="http://schemas.microsoft.com/office/drawing/2014/main" id="{E8DB7831-B7BF-19CB-A365-5D742E6F8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70" r="2478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9EEB07-A826-C198-44FB-4AB054092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7878" y="764613"/>
            <a:ext cx="6064369" cy="366936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Why Software Development is Important?</a:t>
            </a:r>
          </a:p>
        </p:txBody>
      </p:sp>
    </p:spTree>
    <p:extLst>
      <p:ext uri="{BB962C8B-B14F-4D97-AF65-F5344CB8AC3E}">
        <p14:creationId xmlns:p14="http://schemas.microsoft.com/office/powerpoint/2010/main" val="11364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EB07-A826-C198-44FB-4AB054092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855" y="239304"/>
            <a:ext cx="5834012" cy="476689"/>
          </a:xfrm>
        </p:spPr>
        <p:txBody>
          <a:bodyPr/>
          <a:lstStyle/>
          <a:p>
            <a:pPr algn="ctr"/>
            <a:r>
              <a:rPr lang="en-US" sz="4000">
                <a:solidFill>
                  <a:schemeClr val="tx2">
                    <a:lumMod val="75000"/>
                  </a:schemeClr>
                </a:solidFill>
              </a:rPr>
              <a:t>Career Path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69AEF-E036-34FC-8034-65486E2D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3" y="5634181"/>
            <a:ext cx="1057524" cy="11363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9DB343-1BA9-BFAB-ED14-868474F92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46" y="1145534"/>
            <a:ext cx="749722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5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EB07-A826-C198-44FB-4AB054092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855" y="239304"/>
            <a:ext cx="5834012" cy="476689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Skills Roadmap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69AEF-E036-34FC-8034-65486E2D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3" y="5634181"/>
            <a:ext cx="1057524" cy="11363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85E48D-D6CF-E600-94FF-D0DCFFD6CF3E}"/>
              </a:ext>
            </a:extLst>
          </p:cNvPr>
          <p:cNvSpPr txBox="1"/>
          <p:nvPr/>
        </p:nvSpPr>
        <p:spPr>
          <a:xfrm>
            <a:off x="2713879" y="2031887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https://roadmap.sh/</a:t>
            </a:r>
          </a:p>
        </p:txBody>
      </p:sp>
    </p:spTree>
    <p:extLst>
      <p:ext uri="{BB962C8B-B14F-4D97-AF65-F5344CB8AC3E}">
        <p14:creationId xmlns:p14="http://schemas.microsoft.com/office/powerpoint/2010/main" val="239761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EB07-A826-C198-44FB-4AB054092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002" y="2952311"/>
            <a:ext cx="5834012" cy="476689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Web Application Concepts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69AEF-E036-34FC-8034-65486E2D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3" y="5634181"/>
            <a:ext cx="1057524" cy="11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3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EB07-A826-C198-44FB-4AB054092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854" y="239304"/>
            <a:ext cx="7990617" cy="1287571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Steps to becoming a Web Developer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69AEF-E036-34FC-8034-65486E2D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3" y="5634181"/>
            <a:ext cx="1057524" cy="1136355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5AED5D7-29B8-BDA3-F1D9-511A72989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8129801"/>
              </p:ext>
            </p:extLst>
          </p:nvPr>
        </p:nvGraphicFramePr>
        <p:xfrm>
          <a:off x="2092385" y="1536634"/>
          <a:ext cx="6879086" cy="4097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49091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209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Segoe UI</vt:lpstr>
      <vt:lpstr>Trebuchet MS</vt:lpstr>
      <vt:lpstr>Wingdings 3</vt:lpstr>
      <vt:lpstr>Facet</vt:lpstr>
      <vt:lpstr>Welcome to Basic Web Development using HTML, CSS and JavaScript</vt:lpstr>
      <vt:lpstr>PowerPoint Presentation</vt:lpstr>
      <vt:lpstr>Maynard Capil, MIT, MCSA </vt:lpstr>
      <vt:lpstr>Why Software Development is Important?</vt:lpstr>
      <vt:lpstr>Career Path</vt:lpstr>
      <vt:lpstr>Skills Roadmap</vt:lpstr>
      <vt:lpstr>Web Application Concepts</vt:lpstr>
      <vt:lpstr>Steps to becoming a Web Developer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Basic Web Development using HTML, CSS and JavaScript</dc:title>
  <dc:creator>Maynard Capil</dc:creator>
  <cp:lastModifiedBy>Maynard Capil</cp:lastModifiedBy>
  <cp:revision>1</cp:revision>
  <dcterms:created xsi:type="dcterms:W3CDTF">2024-01-20T04:05:08Z</dcterms:created>
  <dcterms:modified xsi:type="dcterms:W3CDTF">2024-01-20T04:57:49Z</dcterms:modified>
</cp:coreProperties>
</file>