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1" r:id="rId2"/>
    <p:sldId id="332" r:id="rId3"/>
    <p:sldId id="258" r:id="rId4"/>
    <p:sldId id="415" r:id="rId5"/>
    <p:sldId id="330" r:id="rId6"/>
    <p:sldId id="455" r:id="rId7"/>
    <p:sldId id="416" r:id="rId8"/>
    <p:sldId id="417" r:id="rId9"/>
    <p:sldId id="418" r:id="rId10"/>
    <p:sldId id="420" r:id="rId11"/>
    <p:sldId id="454" r:id="rId12"/>
    <p:sldId id="429" r:id="rId13"/>
    <p:sldId id="421" r:id="rId14"/>
    <p:sldId id="422" r:id="rId15"/>
    <p:sldId id="423" r:id="rId16"/>
    <p:sldId id="424" r:id="rId17"/>
    <p:sldId id="425" r:id="rId18"/>
    <p:sldId id="426" r:id="rId19"/>
    <p:sldId id="430" r:id="rId20"/>
    <p:sldId id="431" r:id="rId21"/>
    <p:sldId id="427" r:id="rId22"/>
    <p:sldId id="432" r:id="rId23"/>
    <p:sldId id="428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3" r:id="rId34"/>
    <p:sldId id="442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32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oup 346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48" name="Rectangle 347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9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7F5AC80-F335-4845-9309-53ED6E6D755F}"/>
              </a:ext>
            </a:extLst>
          </p:cNvPr>
          <p:cNvSpPr/>
          <p:nvPr/>
        </p:nvSpPr>
        <p:spPr>
          <a:xfrm>
            <a:off x="1143000" y="4275668"/>
            <a:ext cx="9947274" cy="93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all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www.groundgurus.com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52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3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64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9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4370FE54-F6FF-462A-A998-A78E5C91CC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409" b="20410"/>
          <a:stretch/>
        </p:blipFill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80" name="Group 379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381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9222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in a Nutshell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3ED2-5594-4655-B5B4-347F85F6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Verdana" panose="020B0604030504040204" pitchFamily="34" charset="0"/>
              </a:rPr>
              <a:t>C# is a simple &amp; powerful object-oriented programming language developed by Microsoft. C# can be used to create various types of applications, such as web, windows, console applications, or other types of applications using Visual Studio or Visual Studio Code.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1521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4BC5D6-49A7-439D-AA22-57B3BE23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633022"/>
            <a:ext cx="8840434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0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console input / output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DF511-F682-4ECF-989E-509BE171B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512002"/>
            <a:ext cx="83153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9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c#</a:t>
            </a:r>
            <a:r>
              <a:rPr lang="en-US" dirty="0"/>
              <a:t> number data types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3B661-9820-49B8-A722-99C8F81B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2319771"/>
            <a:ext cx="85344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8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c#</a:t>
            </a:r>
            <a:r>
              <a:rPr lang="en-US" dirty="0"/>
              <a:t> number data types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34A6E-9A4F-4B63-8EE9-2A10E0AA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038350"/>
            <a:ext cx="7562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c#</a:t>
            </a:r>
            <a:r>
              <a:rPr lang="en-US" dirty="0"/>
              <a:t> operators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57BD3-4C30-4743-B193-C1F9F06B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26" y="1766454"/>
            <a:ext cx="6820509" cy="463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2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C# operators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F3C6E-60AE-4E4E-B7EA-4542304D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64" y="1215735"/>
            <a:ext cx="7772400" cy="3054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BD81A-E8F0-4502-A414-00E0513C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65" y="4400550"/>
            <a:ext cx="7772400" cy="22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2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C# Class / object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7A2CC-2212-46B8-8AF0-49507358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93" y="1200150"/>
            <a:ext cx="8667750" cy="148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7B362-8405-4D89-B0A8-9552278D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693" y="3000766"/>
            <a:ext cx="3965432" cy="1552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1C873E-BAD1-41FC-B12D-4336EF28F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21"/>
          <a:stretch/>
        </p:blipFill>
        <p:spPr>
          <a:xfrm>
            <a:off x="6096000" y="3000766"/>
            <a:ext cx="4294909" cy="24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4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C# Class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496BD-1ACA-4462-8C39-14524B4D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428319"/>
            <a:ext cx="71437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7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C# Class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4E38F-D3ED-46DA-A289-575B7091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666750"/>
            <a:ext cx="81629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2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BCB8E-6A34-46AE-8FBC-B633DDC59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C# Class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34CEB-5C6F-43F2-98AB-47CA8836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395412"/>
            <a:ext cx="86772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26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956" y="238497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Conditional statements and loops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3830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Conditional statements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0614E-6C03-4D5C-9CE8-4344024D7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304059"/>
            <a:ext cx="8667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25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Conditional statements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88C97-5A58-4B01-84A1-B5762C85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800225"/>
            <a:ext cx="87153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60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loops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0927C-56C8-4E15-A643-89106A1E5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51"/>
          <a:stretch/>
        </p:blipFill>
        <p:spPr>
          <a:xfrm>
            <a:off x="1795462" y="1304925"/>
            <a:ext cx="8601075" cy="2415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DE7A0-5648-4D55-AD95-BE2579D15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182" y="3958070"/>
            <a:ext cx="36671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1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loops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E54E8-3D8C-491E-B9B2-F91B3726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60" y="1426152"/>
            <a:ext cx="8658225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24D3A3-6727-4EE1-8674-47BAD771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97" y="3160136"/>
            <a:ext cx="28765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2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loops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AC220-BC78-411F-A5F9-E150B790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364384"/>
            <a:ext cx="7496175" cy="10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6B4728-505C-46BE-8F29-3F67937D5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1" y="2842954"/>
            <a:ext cx="28860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0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956" y="238497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Arrays and collections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70173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arrays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1FC16-A0F5-4C71-A732-40309DD0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268557"/>
            <a:ext cx="86106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99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arrays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4C82D-995C-41A3-8007-749424F2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423987"/>
            <a:ext cx="86391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2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0A2D9E-F81E-4861-BDCF-BCE99ACC8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2" y="641985"/>
            <a:ext cx="10609263" cy="52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12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arrays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AD6E7-59D2-4ACF-88CD-024E9363F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890712"/>
            <a:ext cx="8648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66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arrays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3A7C1-F14E-4AC6-B588-3FF5CF16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1881187"/>
            <a:ext cx="5895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03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0" y="2073245"/>
            <a:ext cx="6016336" cy="1478570"/>
          </a:xfrm>
        </p:spPr>
        <p:txBody>
          <a:bodyPr>
            <a:normAutofit fontScale="90000"/>
          </a:bodyPr>
          <a:lstStyle/>
          <a:p>
            <a:r>
              <a:rPr lang="en-US" dirty="0"/>
              <a:t>Non-generic collection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ArrayList</a:t>
            </a:r>
            <a:br>
              <a:rPr lang="en-US" dirty="0"/>
            </a:br>
            <a:r>
              <a:rPr lang="en-US" dirty="0"/>
              <a:t>- List</a:t>
            </a:r>
            <a:br>
              <a:rPr lang="en-US" dirty="0"/>
            </a:br>
            <a:r>
              <a:rPr lang="en-US" dirty="0"/>
              <a:t>- Dictionary (Not applicable)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HashTable</a:t>
            </a:r>
            <a:r>
              <a:rPr lang="en-US" dirty="0"/>
              <a:t> (not applicable)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4283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arraylist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6E46F-54A7-482E-A845-18BA2933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587933"/>
            <a:ext cx="8667750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5F2FF-CF2D-4FB1-81DE-ADFCF60A7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3332482"/>
            <a:ext cx="4476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99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arraylist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A405E-34A6-48D0-A8C9-FAD40929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491961"/>
            <a:ext cx="66103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30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list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47BFE-FD18-4318-BBC5-6C1B9F63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885950"/>
            <a:ext cx="86010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84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list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9D4CC-C9E4-4EAA-8C9F-4C5A21FE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73" y="1330036"/>
            <a:ext cx="7762009" cy="51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16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dictionary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693B2-27C6-4CF0-82A5-AE781C3A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666875"/>
            <a:ext cx="78771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27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936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dictionary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DA547-0C1F-47C8-8A2E-F29262264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09" y="1226127"/>
            <a:ext cx="8208818" cy="52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47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1" y="836727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open sans"/>
              </a:rPr>
              <a:t>Object oriented programming (OOP) in C#</a:t>
            </a:r>
            <a:endParaRPr lang="en-PH" dirty="0"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06304-583B-4739-B4FE-D2BF11578F0B}"/>
              </a:ext>
            </a:extLst>
          </p:cNvPr>
          <p:cNvSpPr txBox="1"/>
          <p:nvPr/>
        </p:nvSpPr>
        <p:spPr>
          <a:xfrm>
            <a:off x="2041813" y="2531055"/>
            <a:ext cx="84945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open sans"/>
              </a:rPr>
              <a:t>Object Oriented Programming (OOP) in C#. OOPs is a concept of modern programming language that allows programmers to organize entities and objects. Four key concepts of OOPs are </a:t>
            </a:r>
          </a:p>
          <a:p>
            <a:endParaRPr lang="en-US" b="0" i="0" dirty="0">
              <a:effectLst/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Abstraction</a:t>
            </a:r>
          </a:p>
          <a:p>
            <a:r>
              <a:rPr lang="en-US" b="0" i="0" dirty="0">
                <a:effectLst/>
                <a:latin typeface="open sans"/>
              </a:rPr>
              <a:t>Encapsulation</a:t>
            </a:r>
          </a:p>
          <a:p>
            <a:r>
              <a:rPr lang="en-US" b="0" i="0" dirty="0">
                <a:effectLst/>
                <a:latin typeface="open sans"/>
              </a:rPr>
              <a:t>Inheritance</a:t>
            </a:r>
          </a:p>
          <a:p>
            <a:r>
              <a:rPr lang="en-US" dirty="0">
                <a:latin typeface="open sans"/>
              </a:rPr>
              <a:t>P</a:t>
            </a:r>
            <a:r>
              <a:rPr lang="en-US" b="0" i="0" dirty="0">
                <a:effectLst/>
                <a:latin typeface="open sans"/>
              </a:rPr>
              <a:t>olymorphism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0896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4EF77-E733-4A89-BE45-61C242E6B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018" y="643467"/>
            <a:ext cx="86039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87B7BE-7E72-4305-B65C-3286F5A9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94" y="847725"/>
            <a:ext cx="73342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78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CFBC3-F14C-4B42-A160-B2187EEB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82" y="878464"/>
            <a:ext cx="7543800" cy="22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58A620-35E5-4393-9E3F-D2144C060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407" y="3516023"/>
            <a:ext cx="34099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3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91C7A7-91C3-4716-8136-DEDAC421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938646"/>
            <a:ext cx="7524750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A0A845-FEA6-432C-8393-EB838ED1B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3725574"/>
            <a:ext cx="3600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8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13385-EA1A-4885-9210-7F944E6D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37" y="883227"/>
            <a:ext cx="601980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B491A8-973D-481E-B9A9-3FDBD045C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087" y="3041073"/>
            <a:ext cx="4305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22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011DBB-26BB-4C3F-8C2F-2EA3B744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844261"/>
            <a:ext cx="539115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482C1-6D53-433A-B513-94D7ECF2A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3060555"/>
            <a:ext cx="36004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55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 58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6" name="Rectangle 99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1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2B7680-4F8E-4923-941C-9D39B0A3A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018" y="643467"/>
            <a:ext cx="86039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10B64-175E-4210-AFE8-DCA29245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012" y="2309812"/>
            <a:ext cx="6657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1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DDF-2C49-489A-B282-6EE9AB52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3ED2-5594-4655-B5B4-347F85F6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Web Programming</a:t>
            </a:r>
          </a:p>
          <a:p>
            <a:r>
              <a:rPr lang="en-US" dirty="0"/>
              <a:t>Basic HTML / CSS / JavaScript</a:t>
            </a:r>
          </a:p>
          <a:p>
            <a:r>
              <a:rPr lang="en-US" dirty="0"/>
              <a:t>Knows how Database works</a:t>
            </a:r>
          </a:p>
          <a:p>
            <a:r>
              <a:rPr lang="en-US" dirty="0"/>
              <a:t>WILLINGNESS and EAGERNESS to learn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2152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A5316-9F3E-4C50-B4A1-6C8AAA51E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173" y="737756"/>
            <a:ext cx="7315200" cy="53824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627600-7C5F-4F67-BB55-6997C3B0DA5B}"/>
              </a:ext>
            </a:extLst>
          </p:cNvPr>
          <p:cNvSpPr/>
          <p:nvPr/>
        </p:nvSpPr>
        <p:spPr>
          <a:xfrm>
            <a:off x="3065318" y="4291445"/>
            <a:ext cx="2379518" cy="18287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756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012250-33CA-4022-9555-E001C61C3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581025"/>
            <a:ext cx="111442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1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BB7ED-214D-4A93-86C4-4935484C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300037"/>
            <a:ext cx="108870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09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206</Words>
  <Application>Microsoft Office PowerPoint</Application>
  <PresentationFormat>Widescreen</PresentationFormat>
  <Paragraphs>42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open sans</vt:lpstr>
      <vt:lpstr>Tw Cen MT</vt:lpstr>
      <vt:lpstr>Verdana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</vt:lpstr>
      <vt:lpstr>PowerPoint Presentation</vt:lpstr>
      <vt:lpstr>PowerPoint Presentation</vt:lpstr>
      <vt:lpstr>PowerPoint Presentation</vt:lpstr>
      <vt:lpstr>C# in a Nutshell</vt:lpstr>
      <vt:lpstr>PowerPoint Presentation</vt:lpstr>
      <vt:lpstr>C# console input / output</vt:lpstr>
      <vt:lpstr>c# number data types</vt:lpstr>
      <vt:lpstr>c# number data types</vt:lpstr>
      <vt:lpstr>c# operators</vt:lpstr>
      <vt:lpstr>C# operators</vt:lpstr>
      <vt:lpstr>C# Class / object</vt:lpstr>
      <vt:lpstr>C# Class</vt:lpstr>
      <vt:lpstr>C# Class</vt:lpstr>
      <vt:lpstr>C# Class</vt:lpstr>
      <vt:lpstr>Conditional statements and loops</vt:lpstr>
      <vt:lpstr>Conditional statements</vt:lpstr>
      <vt:lpstr>Conditional statements</vt:lpstr>
      <vt:lpstr>loops</vt:lpstr>
      <vt:lpstr>loops</vt:lpstr>
      <vt:lpstr>loops</vt:lpstr>
      <vt:lpstr>Arrays and collections</vt:lpstr>
      <vt:lpstr>arrays</vt:lpstr>
      <vt:lpstr>arrays</vt:lpstr>
      <vt:lpstr>arrays</vt:lpstr>
      <vt:lpstr>arrays</vt:lpstr>
      <vt:lpstr>Non-generic collection  - ArrayList - List - Dictionary (Not applicable) - HashTable (not applicable)</vt:lpstr>
      <vt:lpstr>arraylist</vt:lpstr>
      <vt:lpstr>arraylist</vt:lpstr>
      <vt:lpstr>list</vt:lpstr>
      <vt:lpstr>list</vt:lpstr>
      <vt:lpstr>dictionary</vt:lpstr>
      <vt:lpstr>dictionary</vt:lpstr>
      <vt:lpstr>Object oriented programming (OOP)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Garcia, Simeon Y.</dc:creator>
  <cp:lastModifiedBy>Jok Garcia</cp:lastModifiedBy>
  <cp:revision>188</cp:revision>
  <dcterms:created xsi:type="dcterms:W3CDTF">2020-12-18T22:20:41Z</dcterms:created>
  <dcterms:modified xsi:type="dcterms:W3CDTF">2021-02-20T15:23:20Z</dcterms:modified>
</cp:coreProperties>
</file>