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12.jpeg" ContentType="image/jpeg"/>
  <Override PartName="/ppt/media/image8.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28" name="PlaceHolder 2"/>
          <p:cNvSpPr>
            <a:spLocks noGrp="1"/>
          </p:cNvSpPr>
          <p:nvPr>
            <p:ph/>
          </p:nvPr>
        </p:nvSpPr>
        <p:spPr>
          <a:xfrm>
            <a:off x="360000" y="288000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29" name="PlaceHolder 3"/>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31"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32"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33"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34" name="PlaceHolder 5"/>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36" name="PlaceHolder 2"/>
          <p:cNvSpPr>
            <a:spLocks noGrp="1"/>
          </p:cNvSpPr>
          <p:nvPr>
            <p:ph/>
          </p:nvPr>
        </p:nvSpPr>
        <p:spPr>
          <a:xfrm>
            <a:off x="36000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37" name="PlaceHolder 3"/>
          <p:cNvSpPr>
            <a:spLocks noGrp="1"/>
          </p:cNvSpPr>
          <p:nvPr>
            <p:ph/>
          </p:nvPr>
        </p:nvSpPr>
        <p:spPr>
          <a:xfrm>
            <a:off x="35247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38" name="PlaceHolder 4"/>
          <p:cNvSpPr>
            <a:spLocks noGrp="1"/>
          </p:cNvSpPr>
          <p:nvPr>
            <p:ph/>
          </p:nvPr>
        </p:nvSpPr>
        <p:spPr>
          <a:xfrm>
            <a:off x="66891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39" name="PlaceHolder 5"/>
          <p:cNvSpPr>
            <a:spLocks noGrp="1"/>
          </p:cNvSpPr>
          <p:nvPr>
            <p:ph/>
          </p:nvPr>
        </p:nvSpPr>
        <p:spPr>
          <a:xfrm>
            <a:off x="36000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40" name="PlaceHolder 6"/>
          <p:cNvSpPr>
            <a:spLocks noGrp="1"/>
          </p:cNvSpPr>
          <p:nvPr>
            <p:ph/>
          </p:nvPr>
        </p:nvSpPr>
        <p:spPr>
          <a:xfrm>
            <a:off x="35247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41" name="PlaceHolder 7"/>
          <p:cNvSpPr>
            <a:spLocks noGrp="1"/>
          </p:cNvSpPr>
          <p:nvPr>
            <p:ph/>
          </p:nvPr>
        </p:nvSpPr>
        <p:spPr>
          <a:xfrm>
            <a:off x="66891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313972A-441A-4957-B17F-A378EE2513A1}" type="slidenum">
              <a:t>&lt;#&gt;</a:t>
            </a:fld>
          </a:p>
        </p:txBody>
      </p:sp>
      <p:sp>
        <p:nvSpPr>
          <p:cNvPr id="4" name="PlaceHolder 3"/>
          <p:cNvSpPr>
            <a:spLocks noGrp="1"/>
          </p:cNvSpPr>
          <p:nvPr>
            <p:ph type="dt" idx="1"/>
          </p:nvPr>
        </p:nvSpPr>
        <p:spPr/>
        <p:txBody>
          <a:bodyPr/>
          <a:p>
            <a:r>
              <a:rPr lang="en-PH"/>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50" name="PlaceHolder 2"/>
          <p:cNvSpPr>
            <a:spLocks noGrp="1"/>
          </p:cNvSpPr>
          <p:nvPr>
            <p:ph type="subTitle"/>
          </p:nvPr>
        </p:nvSpPr>
        <p:spPr>
          <a:xfrm>
            <a:off x="360000" y="2880000"/>
            <a:ext cx="9360000" cy="16200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AB7C2CE-59CC-4E5C-A0AA-A86C191DC82F}" type="slidenum">
              <a:t>&lt;#&gt;</a:t>
            </a:fld>
          </a:p>
        </p:txBody>
      </p:sp>
      <p:sp>
        <p:nvSpPr>
          <p:cNvPr id="6" name="PlaceHolder 5"/>
          <p:cNvSpPr>
            <a:spLocks noGrp="1"/>
          </p:cNvSpPr>
          <p:nvPr>
            <p:ph type="dt" idx="1"/>
          </p:nvPr>
        </p:nvSpPr>
        <p:spPr/>
        <p:txBody>
          <a:bodyPr/>
          <a:p>
            <a:r>
              <a:rPr lang="en-PH"/>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52" name="PlaceHolder 2"/>
          <p:cNvSpPr>
            <a:spLocks noGrp="1"/>
          </p:cNvSpPr>
          <p:nvPr>
            <p:ph/>
          </p:nvPr>
        </p:nvSpPr>
        <p:spPr>
          <a:xfrm>
            <a:off x="360000" y="2880000"/>
            <a:ext cx="936000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179DAC3-DF52-447C-BE14-CE622FB3A6A2}" type="slidenum">
              <a:t>&lt;#&gt;</a:t>
            </a:fld>
          </a:p>
        </p:txBody>
      </p:sp>
      <p:sp>
        <p:nvSpPr>
          <p:cNvPr id="6" name="PlaceHolder 5"/>
          <p:cNvSpPr>
            <a:spLocks noGrp="1"/>
          </p:cNvSpPr>
          <p:nvPr>
            <p:ph type="dt" idx="1"/>
          </p:nvPr>
        </p:nvSpPr>
        <p:spPr/>
        <p:txBody>
          <a:bodyPr/>
          <a:p>
            <a:r>
              <a:rPr lang="en-PH"/>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54"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55"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628481F-C654-4FAC-B39E-CB1938BBBC6A}" type="slidenum">
              <a:t>&lt;#&gt;</a:t>
            </a:fld>
          </a:p>
        </p:txBody>
      </p:sp>
      <p:sp>
        <p:nvSpPr>
          <p:cNvPr id="7" name="PlaceHolder 6"/>
          <p:cNvSpPr>
            <a:spLocks noGrp="1"/>
          </p:cNvSpPr>
          <p:nvPr>
            <p:ph type="dt" idx="1"/>
          </p:nvPr>
        </p:nvSpPr>
        <p:spPr/>
        <p:txBody>
          <a:bodyPr/>
          <a:p>
            <a:r>
              <a:rPr lang="en-PH"/>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BC6413F-A187-41C8-B808-9D1637C62321}" type="slidenum">
              <a:t>&lt;#&gt;</a:t>
            </a:fld>
          </a:p>
        </p:txBody>
      </p:sp>
      <p:sp>
        <p:nvSpPr>
          <p:cNvPr id="5" name="PlaceHolder 4"/>
          <p:cNvSpPr>
            <a:spLocks noGrp="1"/>
          </p:cNvSpPr>
          <p:nvPr>
            <p:ph type="dt" idx="1"/>
          </p:nvPr>
        </p:nvSpPr>
        <p:spPr/>
        <p:txBody>
          <a:bodyPr/>
          <a:p>
            <a:r>
              <a:rPr lang="en-PH"/>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7F34D96-0CA3-4F1A-A482-5FACF661C2B8}" type="slidenum">
              <a:t>&lt;#&gt;</a:t>
            </a:fld>
          </a:p>
        </p:txBody>
      </p:sp>
      <p:sp>
        <p:nvSpPr>
          <p:cNvPr id="5" name="PlaceHolder 4"/>
          <p:cNvSpPr>
            <a:spLocks noGrp="1"/>
          </p:cNvSpPr>
          <p:nvPr>
            <p:ph type="dt" idx="1"/>
          </p:nvPr>
        </p:nvSpPr>
        <p:spPr/>
        <p:txBody>
          <a:bodyPr/>
          <a:p>
            <a:r>
              <a:rPr lang="en-PH"/>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59"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60"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61"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573CC3F-194B-441B-8900-5AB514C6EACC}" type="slidenum">
              <a:t>&lt;#&gt;</a:t>
            </a:fld>
          </a:p>
        </p:txBody>
      </p:sp>
      <p:sp>
        <p:nvSpPr>
          <p:cNvPr id="8" name="PlaceHolder 7"/>
          <p:cNvSpPr>
            <a:spLocks noGrp="1"/>
          </p:cNvSpPr>
          <p:nvPr>
            <p:ph type="dt" idx="1"/>
          </p:nvPr>
        </p:nvSpPr>
        <p:spPr/>
        <p:txBody>
          <a:bodyPr/>
          <a:p>
            <a:r>
              <a:rPr lang="en-PH"/>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7" name="PlaceHolder 2"/>
          <p:cNvSpPr>
            <a:spLocks noGrp="1"/>
          </p:cNvSpPr>
          <p:nvPr>
            <p:ph type="subTitle"/>
          </p:nvPr>
        </p:nvSpPr>
        <p:spPr>
          <a:xfrm>
            <a:off x="360000" y="2880000"/>
            <a:ext cx="9360000" cy="16200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63"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64"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65" name="PlaceHolder 4"/>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7BD285E-7457-4536-B760-EAE2FAC59570}" type="slidenum">
              <a:t>&lt;#&gt;</a:t>
            </a:fld>
          </a:p>
        </p:txBody>
      </p:sp>
      <p:sp>
        <p:nvSpPr>
          <p:cNvPr id="8" name="PlaceHolder 7"/>
          <p:cNvSpPr>
            <a:spLocks noGrp="1"/>
          </p:cNvSpPr>
          <p:nvPr>
            <p:ph type="dt" idx="1"/>
          </p:nvPr>
        </p:nvSpPr>
        <p:spPr/>
        <p:txBody>
          <a:bodyPr/>
          <a:p>
            <a:r>
              <a:rPr lang="en-PH"/>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67"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68"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69" name="PlaceHolder 4"/>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D31C53E-0A0E-4835-8397-A5A04B760A64}" type="slidenum">
              <a:t>&lt;#&gt;</a:t>
            </a:fld>
          </a:p>
        </p:txBody>
      </p:sp>
      <p:sp>
        <p:nvSpPr>
          <p:cNvPr id="8" name="PlaceHolder 7"/>
          <p:cNvSpPr>
            <a:spLocks noGrp="1"/>
          </p:cNvSpPr>
          <p:nvPr>
            <p:ph type="dt" idx="1"/>
          </p:nvPr>
        </p:nvSpPr>
        <p:spPr/>
        <p:txBody>
          <a:bodyPr/>
          <a:p>
            <a:r>
              <a:rPr lang="en-PH"/>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71" name="PlaceHolder 2"/>
          <p:cNvSpPr>
            <a:spLocks noGrp="1"/>
          </p:cNvSpPr>
          <p:nvPr>
            <p:ph/>
          </p:nvPr>
        </p:nvSpPr>
        <p:spPr>
          <a:xfrm>
            <a:off x="360000" y="288000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72" name="PlaceHolder 3"/>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FA826A7-EB54-4142-9529-DA3585EF97A1}" type="slidenum">
              <a:t>&lt;#&gt;</a:t>
            </a:fld>
          </a:p>
        </p:txBody>
      </p:sp>
      <p:sp>
        <p:nvSpPr>
          <p:cNvPr id="7" name="PlaceHolder 6"/>
          <p:cNvSpPr>
            <a:spLocks noGrp="1"/>
          </p:cNvSpPr>
          <p:nvPr>
            <p:ph type="dt" idx="1"/>
          </p:nvPr>
        </p:nvSpPr>
        <p:spPr/>
        <p:txBody>
          <a:bodyPr/>
          <a:p>
            <a:r>
              <a:rPr lang="en-PH"/>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74"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75"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76"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77" name="PlaceHolder 5"/>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32CEE7B-E1D7-466C-AFBC-2485C92B40C5}" type="slidenum">
              <a:t>&lt;#&gt;</a:t>
            </a:fld>
          </a:p>
        </p:txBody>
      </p:sp>
      <p:sp>
        <p:nvSpPr>
          <p:cNvPr id="9" name="PlaceHolder 8"/>
          <p:cNvSpPr>
            <a:spLocks noGrp="1"/>
          </p:cNvSpPr>
          <p:nvPr>
            <p:ph type="dt" idx="1"/>
          </p:nvPr>
        </p:nvSpPr>
        <p:spPr/>
        <p:txBody>
          <a:bodyPr/>
          <a:p>
            <a:r>
              <a:rPr lang="en-PH"/>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79" name="PlaceHolder 2"/>
          <p:cNvSpPr>
            <a:spLocks noGrp="1"/>
          </p:cNvSpPr>
          <p:nvPr>
            <p:ph/>
          </p:nvPr>
        </p:nvSpPr>
        <p:spPr>
          <a:xfrm>
            <a:off x="36000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80" name="PlaceHolder 3"/>
          <p:cNvSpPr>
            <a:spLocks noGrp="1"/>
          </p:cNvSpPr>
          <p:nvPr>
            <p:ph/>
          </p:nvPr>
        </p:nvSpPr>
        <p:spPr>
          <a:xfrm>
            <a:off x="35247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81" name="PlaceHolder 4"/>
          <p:cNvSpPr>
            <a:spLocks noGrp="1"/>
          </p:cNvSpPr>
          <p:nvPr>
            <p:ph/>
          </p:nvPr>
        </p:nvSpPr>
        <p:spPr>
          <a:xfrm>
            <a:off x="66891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82" name="PlaceHolder 5"/>
          <p:cNvSpPr>
            <a:spLocks noGrp="1"/>
          </p:cNvSpPr>
          <p:nvPr>
            <p:ph/>
          </p:nvPr>
        </p:nvSpPr>
        <p:spPr>
          <a:xfrm>
            <a:off x="36000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83" name="PlaceHolder 6"/>
          <p:cNvSpPr>
            <a:spLocks noGrp="1"/>
          </p:cNvSpPr>
          <p:nvPr>
            <p:ph/>
          </p:nvPr>
        </p:nvSpPr>
        <p:spPr>
          <a:xfrm>
            <a:off x="35247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84" name="PlaceHolder 7"/>
          <p:cNvSpPr>
            <a:spLocks noGrp="1"/>
          </p:cNvSpPr>
          <p:nvPr>
            <p:ph/>
          </p:nvPr>
        </p:nvSpPr>
        <p:spPr>
          <a:xfrm>
            <a:off x="66891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32CB8E7-1EC2-499F-A9D9-0CD252FD290A}" type="slidenum">
              <a:t>&lt;#&gt;</a:t>
            </a:fld>
          </a:p>
        </p:txBody>
      </p:sp>
      <p:sp>
        <p:nvSpPr>
          <p:cNvPr id="11" name="PlaceHolder 10"/>
          <p:cNvSpPr>
            <a:spLocks noGrp="1"/>
          </p:cNvSpPr>
          <p:nvPr>
            <p:ph type="dt" idx="1"/>
          </p:nvPr>
        </p:nvSpPr>
        <p:spPr/>
        <p:txBody>
          <a:bodyPr/>
          <a:p>
            <a:r>
              <a:rPr lang="en-PH"/>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88" name="PlaceHolder 2"/>
          <p:cNvSpPr>
            <a:spLocks noGrp="1"/>
          </p:cNvSpPr>
          <p:nvPr>
            <p:ph type="subTitle"/>
          </p:nvPr>
        </p:nvSpPr>
        <p:spPr>
          <a:xfrm>
            <a:off x="360000" y="2880000"/>
            <a:ext cx="9360000" cy="16200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90" name="PlaceHolder 2"/>
          <p:cNvSpPr>
            <a:spLocks noGrp="1"/>
          </p:cNvSpPr>
          <p:nvPr>
            <p:ph/>
          </p:nvPr>
        </p:nvSpPr>
        <p:spPr>
          <a:xfrm>
            <a:off x="360000" y="2880000"/>
            <a:ext cx="936000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92"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93"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9" name="PlaceHolder 2"/>
          <p:cNvSpPr>
            <a:spLocks noGrp="1"/>
          </p:cNvSpPr>
          <p:nvPr>
            <p:ph/>
          </p:nvPr>
        </p:nvSpPr>
        <p:spPr>
          <a:xfrm>
            <a:off x="360000" y="2880000"/>
            <a:ext cx="936000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97"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98"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99"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01"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02"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03" name="PlaceHolder 4"/>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05"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06"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07" name="PlaceHolder 4"/>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09" name="PlaceHolder 2"/>
          <p:cNvSpPr>
            <a:spLocks noGrp="1"/>
          </p:cNvSpPr>
          <p:nvPr>
            <p:ph/>
          </p:nvPr>
        </p:nvSpPr>
        <p:spPr>
          <a:xfrm>
            <a:off x="360000" y="288000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10" name="PlaceHolder 3"/>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12"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13"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14"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15" name="PlaceHolder 5"/>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17" name="PlaceHolder 2"/>
          <p:cNvSpPr>
            <a:spLocks noGrp="1"/>
          </p:cNvSpPr>
          <p:nvPr>
            <p:ph/>
          </p:nvPr>
        </p:nvSpPr>
        <p:spPr>
          <a:xfrm>
            <a:off x="36000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18" name="PlaceHolder 3"/>
          <p:cNvSpPr>
            <a:spLocks noGrp="1"/>
          </p:cNvSpPr>
          <p:nvPr>
            <p:ph/>
          </p:nvPr>
        </p:nvSpPr>
        <p:spPr>
          <a:xfrm>
            <a:off x="35247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19" name="PlaceHolder 4"/>
          <p:cNvSpPr>
            <a:spLocks noGrp="1"/>
          </p:cNvSpPr>
          <p:nvPr>
            <p:ph/>
          </p:nvPr>
        </p:nvSpPr>
        <p:spPr>
          <a:xfrm>
            <a:off x="66891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20" name="PlaceHolder 5"/>
          <p:cNvSpPr>
            <a:spLocks noGrp="1"/>
          </p:cNvSpPr>
          <p:nvPr>
            <p:ph/>
          </p:nvPr>
        </p:nvSpPr>
        <p:spPr>
          <a:xfrm>
            <a:off x="36000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21" name="PlaceHolder 6"/>
          <p:cNvSpPr>
            <a:spLocks noGrp="1"/>
          </p:cNvSpPr>
          <p:nvPr>
            <p:ph/>
          </p:nvPr>
        </p:nvSpPr>
        <p:spPr>
          <a:xfrm>
            <a:off x="35247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22" name="PlaceHolder 7"/>
          <p:cNvSpPr>
            <a:spLocks noGrp="1"/>
          </p:cNvSpPr>
          <p:nvPr>
            <p:ph/>
          </p:nvPr>
        </p:nvSpPr>
        <p:spPr>
          <a:xfrm>
            <a:off x="66891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24" name="PlaceHolder 2"/>
          <p:cNvSpPr>
            <a:spLocks noGrp="1"/>
          </p:cNvSpPr>
          <p:nvPr>
            <p:ph type="subTitle"/>
          </p:nvPr>
        </p:nvSpPr>
        <p:spPr>
          <a:xfrm>
            <a:off x="360000" y="2880000"/>
            <a:ext cx="9360000" cy="16200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26" name="PlaceHolder 2"/>
          <p:cNvSpPr>
            <a:spLocks noGrp="1"/>
          </p:cNvSpPr>
          <p:nvPr>
            <p:ph/>
          </p:nvPr>
        </p:nvSpPr>
        <p:spPr>
          <a:xfrm>
            <a:off x="360000" y="2880000"/>
            <a:ext cx="936000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1"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2"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28"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29"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33"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34"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35"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37"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38"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39" name="PlaceHolder 4"/>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41"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42"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43" name="PlaceHolder 4"/>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45" name="PlaceHolder 2"/>
          <p:cNvSpPr>
            <a:spLocks noGrp="1"/>
          </p:cNvSpPr>
          <p:nvPr>
            <p:ph/>
          </p:nvPr>
        </p:nvSpPr>
        <p:spPr>
          <a:xfrm>
            <a:off x="360000" y="288000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46" name="PlaceHolder 3"/>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48"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49"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50"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51" name="PlaceHolder 5"/>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53" name="PlaceHolder 2"/>
          <p:cNvSpPr>
            <a:spLocks noGrp="1"/>
          </p:cNvSpPr>
          <p:nvPr>
            <p:ph/>
          </p:nvPr>
        </p:nvSpPr>
        <p:spPr>
          <a:xfrm>
            <a:off x="36000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54" name="PlaceHolder 3"/>
          <p:cNvSpPr>
            <a:spLocks noGrp="1"/>
          </p:cNvSpPr>
          <p:nvPr>
            <p:ph/>
          </p:nvPr>
        </p:nvSpPr>
        <p:spPr>
          <a:xfrm>
            <a:off x="35247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55" name="PlaceHolder 4"/>
          <p:cNvSpPr>
            <a:spLocks noGrp="1"/>
          </p:cNvSpPr>
          <p:nvPr>
            <p:ph/>
          </p:nvPr>
        </p:nvSpPr>
        <p:spPr>
          <a:xfrm>
            <a:off x="66891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56" name="PlaceHolder 5"/>
          <p:cNvSpPr>
            <a:spLocks noGrp="1"/>
          </p:cNvSpPr>
          <p:nvPr>
            <p:ph/>
          </p:nvPr>
        </p:nvSpPr>
        <p:spPr>
          <a:xfrm>
            <a:off x="36000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57" name="PlaceHolder 6"/>
          <p:cNvSpPr>
            <a:spLocks noGrp="1"/>
          </p:cNvSpPr>
          <p:nvPr>
            <p:ph/>
          </p:nvPr>
        </p:nvSpPr>
        <p:spPr>
          <a:xfrm>
            <a:off x="35247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58" name="PlaceHolder 7"/>
          <p:cNvSpPr>
            <a:spLocks noGrp="1"/>
          </p:cNvSpPr>
          <p:nvPr>
            <p:ph/>
          </p:nvPr>
        </p:nvSpPr>
        <p:spPr>
          <a:xfrm>
            <a:off x="66891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66" name="PlaceHolder 2"/>
          <p:cNvSpPr>
            <a:spLocks noGrp="1"/>
          </p:cNvSpPr>
          <p:nvPr>
            <p:ph type="subTitle"/>
          </p:nvPr>
        </p:nvSpPr>
        <p:spPr>
          <a:xfrm>
            <a:off x="360000" y="2880000"/>
            <a:ext cx="9360000" cy="16200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68" name="PlaceHolder 2"/>
          <p:cNvSpPr>
            <a:spLocks noGrp="1"/>
          </p:cNvSpPr>
          <p:nvPr>
            <p:ph/>
          </p:nvPr>
        </p:nvSpPr>
        <p:spPr>
          <a:xfrm>
            <a:off x="360000" y="2880000"/>
            <a:ext cx="936000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70"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71"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75"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76"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77"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79"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80"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81" name="PlaceHolder 4"/>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83"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84"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85" name="PlaceHolder 4"/>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87" name="PlaceHolder 2"/>
          <p:cNvSpPr>
            <a:spLocks noGrp="1"/>
          </p:cNvSpPr>
          <p:nvPr>
            <p:ph/>
          </p:nvPr>
        </p:nvSpPr>
        <p:spPr>
          <a:xfrm>
            <a:off x="360000" y="288000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88" name="PlaceHolder 3"/>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90"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91"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92"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93" name="PlaceHolder 5"/>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buNone/>
            </a:pPr>
            <a:endParaRPr b="0" lang="en-PH" sz="3200" spc="-1" strike="noStrike">
              <a:highlight>
                <a:srgbClr val="ffffff"/>
              </a:highlight>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95" name="PlaceHolder 2"/>
          <p:cNvSpPr>
            <a:spLocks noGrp="1"/>
          </p:cNvSpPr>
          <p:nvPr>
            <p:ph/>
          </p:nvPr>
        </p:nvSpPr>
        <p:spPr>
          <a:xfrm>
            <a:off x="36000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96" name="PlaceHolder 3"/>
          <p:cNvSpPr>
            <a:spLocks noGrp="1"/>
          </p:cNvSpPr>
          <p:nvPr>
            <p:ph/>
          </p:nvPr>
        </p:nvSpPr>
        <p:spPr>
          <a:xfrm>
            <a:off x="35247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97" name="PlaceHolder 4"/>
          <p:cNvSpPr>
            <a:spLocks noGrp="1"/>
          </p:cNvSpPr>
          <p:nvPr>
            <p:ph/>
          </p:nvPr>
        </p:nvSpPr>
        <p:spPr>
          <a:xfrm>
            <a:off x="6689160" y="288000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98" name="PlaceHolder 5"/>
          <p:cNvSpPr>
            <a:spLocks noGrp="1"/>
          </p:cNvSpPr>
          <p:nvPr>
            <p:ph/>
          </p:nvPr>
        </p:nvSpPr>
        <p:spPr>
          <a:xfrm>
            <a:off x="36000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99" name="PlaceHolder 6"/>
          <p:cNvSpPr>
            <a:spLocks noGrp="1"/>
          </p:cNvSpPr>
          <p:nvPr>
            <p:ph/>
          </p:nvPr>
        </p:nvSpPr>
        <p:spPr>
          <a:xfrm>
            <a:off x="35247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200" name="PlaceHolder 7"/>
          <p:cNvSpPr>
            <a:spLocks noGrp="1"/>
          </p:cNvSpPr>
          <p:nvPr>
            <p:ph/>
          </p:nvPr>
        </p:nvSpPr>
        <p:spPr>
          <a:xfrm>
            <a:off x="6689160" y="3726360"/>
            <a:ext cx="301356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16"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7" name="PlaceHolder 3"/>
          <p:cNvSpPr>
            <a:spLocks noGrp="1"/>
          </p:cNvSpPr>
          <p:nvPr>
            <p:ph/>
          </p:nvPr>
        </p:nvSpPr>
        <p:spPr>
          <a:xfrm>
            <a:off x="515592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18" name="PlaceHolder 4"/>
          <p:cNvSpPr>
            <a:spLocks noGrp="1"/>
          </p:cNvSpPr>
          <p:nvPr>
            <p:ph/>
          </p:nvPr>
        </p:nvSpPr>
        <p:spPr>
          <a:xfrm>
            <a:off x="36000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20" name="PlaceHolder 2"/>
          <p:cNvSpPr>
            <a:spLocks noGrp="1"/>
          </p:cNvSpPr>
          <p:nvPr>
            <p:ph/>
          </p:nvPr>
        </p:nvSpPr>
        <p:spPr>
          <a:xfrm>
            <a:off x="360000" y="2880000"/>
            <a:ext cx="4567320" cy="162000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21"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22" name="PlaceHolder 4"/>
          <p:cNvSpPr>
            <a:spLocks noGrp="1"/>
          </p:cNvSpPr>
          <p:nvPr>
            <p:ph/>
          </p:nvPr>
        </p:nvSpPr>
        <p:spPr>
          <a:xfrm>
            <a:off x="5155920" y="372636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endParaRPr b="0" lang="en-PH" sz="3300" spc="-1" strike="noStrike">
              <a:solidFill>
                <a:srgbClr val="dd4100"/>
              </a:solidFill>
              <a:latin typeface="Arial"/>
            </a:endParaRPr>
          </a:p>
        </p:txBody>
      </p:sp>
      <p:sp>
        <p:nvSpPr>
          <p:cNvPr id="24" name="PlaceHolder 2"/>
          <p:cNvSpPr>
            <a:spLocks noGrp="1"/>
          </p:cNvSpPr>
          <p:nvPr>
            <p:ph/>
          </p:nvPr>
        </p:nvSpPr>
        <p:spPr>
          <a:xfrm>
            <a:off x="36000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25" name="PlaceHolder 3"/>
          <p:cNvSpPr>
            <a:spLocks noGrp="1"/>
          </p:cNvSpPr>
          <p:nvPr>
            <p:ph/>
          </p:nvPr>
        </p:nvSpPr>
        <p:spPr>
          <a:xfrm>
            <a:off x="5155920" y="2880000"/>
            <a:ext cx="456732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
        <p:nvSpPr>
          <p:cNvPr id="26" name="PlaceHolder 4"/>
          <p:cNvSpPr>
            <a:spLocks noGrp="1"/>
          </p:cNvSpPr>
          <p:nvPr>
            <p:ph/>
          </p:nvPr>
        </p:nvSpPr>
        <p:spPr>
          <a:xfrm>
            <a:off x="360000" y="3726360"/>
            <a:ext cx="9360000" cy="772560"/>
          </a:xfrm>
          <a:prstGeom prst="rect">
            <a:avLst/>
          </a:prstGeom>
          <a:noFill/>
          <a:ln w="0">
            <a:noFill/>
          </a:ln>
        </p:spPr>
        <p:txBody>
          <a:bodyPr lIns="0" rIns="0" tIns="0" bIns="0" anchor="t">
            <a:normAutofit/>
          </a:bodyPr>
          <a:p>
            <a:endParaRPr b="0" lang="en-PH" sz="2400" spc="-1" strike="noStrike">
              <a:solidFill>
                <a:srgbClr val="009bd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r>
              <a:rPr b="0" lang="en-PH" sz="3300" spc="-1" strike="noStrike">
                <a:solidFill>
                  <a:srgbClr val="dd4100"/>
                </a:solidFill>
                <a:latin typeface="Arial"/>
              </a:rPr>
              <a:t>Click to edit the title text format</a:t>
            </a:r>
            <a:endParaRPr b="0" lang="en-PH" sz="3300" spc="-1" strike="noStrike">
              <a:solidFill>
                <a:srgbClr val="dd4100"/>
              </a:solidFill>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78000"/>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Click to edit the outline text format</a:t>
            </a:r>
            <a:endParaRPr b="0" lang="en-PH"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PH" sz="2100" spc="-1" strike="noStrike">
                <a:solidFill>
                  <a:srgbClr val="009bdd"/>
                </a:solidFill>
                <a:latin typeface="Arial"/>
              </a:rPr>
              <a:t>Second Outline Level</a:t>
            </a:r>
            <a:endParaRPr b="0" lang="en-PH"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PH" sz="1800" spc="-1" strike="noStrike">
                <a:solidFill>
                  <a:srgbClr val="009bdd"/>
                </a:solidFill>
                <a:latin typeface="Arial"/>
              </a:rPr>
              <a:t>Third Outline Level</a:t>
            </a:r>
            <a:endParaRPr b="0" lang="en-PH"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PH" sz="1500" spc="-1" strike="noStrike">
                <a:solidFill>
                  <a:srgbClr val="009bdd"/>
                </a:solidFill>
                <a:latin typeface="Arial"/>
              </a:rPr>
              <a:t>Fourth Outline Level</a:t>
            </a:r>
            <a:endParaRPr b="0" lang="en-PH"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PH" sz="1500" spc="-1" strike="noStrike">
                <a:solidFill>
                  <a:srgbClr val="009bdd"/>
                </a:solidFill>
                <a:latin typeface="Arial"/>
              </a:rPr>
              <a:t>Fifth Outline Level</a:t>
            </a:r>
            <a:endParaRPr b="0" lang="en-PH"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PH" sz="1500" spc="-1" strike="noStrike">
                <a:solidFill>
                  <a:srgbClr val="009bdd"/>
                </a:solidFill>
                <a:latin typeface="Arial"/>
              </a:rPr>
              <a:t>Sixth Outline Level</a:t>
            </a:r>
            <a:endParaRPr b="0" lang="en-PH"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PH" sz="1500" spc="-1" strike="noStrike">
                <a:solidFill>
                  <a:srgbClr val="009bdd"/>
                </a:solidFill>
                <a:latin typeface="Arial"/>
              </a:rPr>
              <a:t>Seventh Outline Level</a:t>
            </a:r>
            <a:endParaRPr b="0" lang="en-PH" sz="1500" spc="-1" strike="noStrike">
              <a:solidFill>
                <a:srgbClr val="009bdd"/>
              </a:solidFill>
              <a:latin typeface="Arial"/>
            </a:endParaRPr>
          </a:p>
        </p:txBody>
      </p:sp>
      <p:sp>
        <p:nvSpPr>
          <p:cNvPr id="3" name=""/>
          <p:cNvSpPr txBox="1"/>
          <p:nvPr/>
        </p:nvSpPr>
        <p:spPr>
          <a:xfrm>
            <a:off x="360000" y="5220000"/>
            <a:ext cx="2340000" cy="360000"/>
          </a:xfrm>
          <a:prstGeom prst="rect">
            <a:avLst/>
          </a:prstGeom>
          <a:noFill/>
          <a:ln w="0">
            <a:noFill/>
          </a:ln>
        </p:spPr>
        <p:txBody>
          <a:bodyPr lIns="0" rIns="0" tIns="0" bIns="0" anchor="t">
            <a:noAutofit/>
          </a:bodyPr>
          <a:p>
            <a:r>
              <a:rPr b="0" lang="en-PH" sz="1400" spc="-1" strike="noStrike">
                <a:solidFill>
                  <a:srgbClr val="ffffff"/>
                </a:solidFill>
                <a:latin typeface="Arial"/>
              </a:rPr>
              <a:t>&lt;date/time&gt;</a:t>
            </a:r>
            <a:endParaRPr b="0" lang="en-PH" sz="1400" spc="-1" strike="noStrike">
              <a:solidFill>
                <a:srgbClr val="ffffff"/>
              </a:solidFill>
              <a:latin typeface="Arial"/>
            </a:endParaRPr>
          </a:p>
        </p:txBody>
      </p:sp>
      <p:sp>
        <p:nvSpPr>
          <p:cNvPr id="4" name=""/>
          <p:cNvSpPr txBox="1"/>
          <p:nvPr/>
        </p:nvSpPr>
        <p:spPr>
          <a:xfrm>
            <a:off x="3420000" y="5220000"/>
            <a:ext cx="3240000" cy="360000"/>
          </a:xfrm>
          <a:prstGeom prst="rect">
            <a:avLst/>
          </a:prstGeom>
          <a:noFill/>
          <a:ln w="0">
            <a:noFill/>
          </a:ln>
        </p:spPr>
        <p:txBody>
          <a:bodyPr lIns="0" rIns="0" tIns="0" bIns="0" anchor="t">
            <a:noAutofit/>
          </a:bodyPr>
          <a:p>
            <a:pPr algn="ctr">
              <a:buNone/>
            </a:pPr>
            <a:r>
              <a:rPr b="0" lang="en-PH" sz="1400" spc="-1" strike="noStrike">
                <a:solidFill>
                  <a:srgbClr val="ffffff"/>
                </a:solidFill>
                <a:latin typeface="Arial"/>
              </a:rPr>
              <a:t>&lt;footer&gt;</a:t>
            </a:r>
            <a:endParaRPr b="0" lang="en-PH" sz="1400" spc="-1" strike="noStrike">
              <a:solidFill>
                <a:srgbClr val="ffffff"/>
              </a:solidFill>
              <a:latin typeface="Arial"/>
            </a:endParaRPr>
          </a:p>
        </p:txBody>
      </p:sp>
      <p:sp>
        <p:nvSpPr>
          <p:cNvPr id="5" name=""/>
          <p:cNvSpPr txBox="1"/>
          <p:nvPr/>
        </p:nvSpPr>
        <p:spPr>
          <a:xfrm>
            <a:off x="7380000" y="5220000"/>
            <a:ext cx="2340000" cy="360000"/>
          </a:xfrm>
          <a:prstGeom prst="rect">
            <a:avLst/>
          </a:prstGeom>
          <a:noFill/>
          <a:ln w="0">
            <a:noFill/>
          </a:ln>
        </p:spPr>
        <p:txBody>
          <a:bodyPr lIns="0" rIns="0" tIns="0" bIns="0" anchor="t">
            <a:noAutofit/>
          </a:bodyPr>
          <a:p>
            <a:pPr algn="r">
              <a:buNone/>
            </a:pPr>
            <a:fld id="{88409ADE-9E06-45F8-9AC8-1D16CCFC2998}" type="slidenum">
              <a:rPr b="0" lang="en-PH" sz="1400" spc="-1" strike="noStrike">
                <a:solidFill>
                  <a:srgbClr val="ffffff"/>
                </a:solidFill>
                <a:latin typeface="Arial"/>
              </a:rPr>
              <a:t>&lt;number&gt;</a:t>
            </a:fld>
            <a:endParaRPr b="0" lang="en-PH"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43" name=""/>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PH" sz="3300" spc="-1" strike="noStrike">
                <a:solidFill>
                  <a:srgbClr val="ffffff"/>
                </a:solidFill>
                <a:latin typeface="Arial"/>
              </a:rPr>
              <a:t>Click to edit the title text format</a:t>
            </a:r>
            <a:endParaRPr b="0" lang="en-PH" sz="3300" spc="-1" strike="noStrike">
              <a:solidFill>
                <a:srgbClr val="ffffff"/>
              </a:solidFill>
              <a:latin typeface="Arial"/>
            </a:endParaRP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Click to edit the outline text format</a:t>
            </a:r>
            <a:endParaRPr b="0" lang="en-PH"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PH" sz="2100" spc="-1" strike="noStrike">
                <a:solidFill>
                  <a:srgbClr val="009bdd"/>
                </a:solidFill>
                <a:latin typeface="Arial"/>
              </a:rPr>
              <a:t>Second Outline Level</a:t>
            </a:r>
            <a:endParaRPr b="0" lang="en-PH"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PH" sz="1800" spc="-1" strike="noStrike">
                <a:solidFill>
                  <a:srgbClr val="009bdd"/>
                </a:solidFill>
                <a:latin typeface="Arial"/>
              </a:rPr>
              <a:t>Third Outline Level</a:t>
            </a:r>
            <a:endParaRPr b="0" lang="en-PH"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PH" sz="1500" spc="-1" strike="noStrike">
                <a:solidFill>
                  <a:srgbClr val="009bdd"/>
                </a:solidFill>
                <a:latin typeface="Arial"/>
              </a:rPr>
              <a:t>Fourth Outline Level</a:t>
            </a:r>
            <a:endParaRPr b="0" lang="en-PH"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PH" sz="1500" spc="-1" strike="noStrike">
                <a:solidFill>
                  <a:srgbClr val="009bdd"/>
                </a:solidFill>
                <a:latin typeface="Arial"/>
              </a:rPr>
              <a:t>Fifth Outline Level</a:t>
            </a:r>
            <a:endParaRPr b="0" lang="en-PH"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PH" sz="1500" spc="-1" strike="noStrike">
                <a:solidFill>
                  <a:srgbClr val="009bdd"/>
                </a:solidFill>
                <a:latin typeface="Arial"/>
              </a:rPr>
              <a:t>Sixth Outline Level</a:t>
            </a:r>
            <a:endParaRPr b="0" lang="en-PH"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PH" sz="1500" spc="-1" strike="noStrike">
                <a:solidFill>
                  <a:srgbClr val="009bdd"/>
                </a:solidFill>
                <a:latin typeface="Arial"/>
              </a:rPr>
              <a:t>Seventh Outline Level</a:t>
            </a:r>
            <a:endParaRPr b="0" lang="en-PH" sz="1500" spc="-1" strike="noStrike">
              <a:solidFill>
                <a:srgbClr val="009bdd"/>
              </a:solidFill>
              <a:latin typeface="Arial"/>
            </a:endParaRPr>
          </a:p>
        </p:txBody>
      </p:sp>
      <p:sp>
        <p:nvSpPr>
          <p:cNvPr id="46"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a:defRPr b="0" lang="en-PH" sz="1400" spc="-1" strike="noStrike">
                <a:solidFill>
                  <a:srgbClr val="ffffff"/>
                </a:solidFill>
                <a:latin typeface="Arial"/>
              </a:defRPr>
            </a:lvl1pPr>
          </a:lstStyle>
          <a:p>
            <a:r>
              <a:rPr b="0" lang="en-PH" sz="1400" spc="-1" strike="noStrike">
                <a:solidFill>
                  <a:srgbClr val="ffffff"/>
                </a:solidFill>
                <a:latin typeface="Arial"/>
              </a:rPr>
              <a:t>&lt;date/time&gt;</a:t>
            </a:r>
            <a:endParaRPr b="0" lang="en-PH" sz="1400" spc="-1" strike="noStrike">
              <a:solidFill>
                <a:srgbClr val="ffffff"/>
              </a:solidFill>
              <a:latin typeface="Arial"/>
            </a:endParaRPr>
          </a:p>
        </p:txBody>
      </p:sp>
      <p:sp>
        <p:nvSpPr>
          <p:cNvPr id="47"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algn="ctr">
              <a:buNone/>
              <a:defRPr b="0" lang="en-PH" sz="1400" spc="-1" strike="noStrike">
                <a:solidFill>
                  <a:srgbClr val="ffffff"/>
                </a:solidFill>
                <a:latin typeface="Arial"/>
              </a:defRPr>
            </a:lvl1pPr>
          </a:lstStyle>
          <a:p>
            <a:pPr algn="ctr">
              <a:buNone/>
            </a:pPr>
            <a:r>
              <a:rPr b="0" lang="en-PH" sz="1400" spc="-1" strike="noStrike">
                <a:solidFill>
                  <a:srgbClr val="ffffff"/>
                </a:solidFill>
                <a:latin typeface="Arial"/>
              </a:rPr>
              <a:t>&lt;footer&gt;</a:t>
            </a:r>
            <a:endParaRPr b="0" lang="en-PH" sz="1400" spc="-1" strike="noStrike">
              <a:solidFill>
                <a:srgbClr val="ffffff"/>
              </a:solidFill>
              <a:latin typeface="Arial"/>
            </a:endParaRPr>
          </a:p>
        </p:txBody>
      </p:sp>
      <p:sp>
        <p:nvSpPr>
          <p:cNvPr id="48"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algn="r">
              <a:buNone/>
              <a:defRPr b="0" lang="en-PH" sz="1400" spc="-1" strike="noStrike">
                <a:solidFill>
                  <a:srgbClr val="ffffff"/>
                </a:solidFill>
                <a:latin typeface="Arial"/>
              </a:defRPr>
            </a:lvl1pPr>
          </a:lstStyle>
          <a:p>
            <a:pPr algn="r">
              <a:buNone/>
            </a:pPr>
            <a:fld id="{20E722E5-B57F-40DB-8874-C1F51A48582F}" type="slidenum">
              <a:rPr b="0" lang="en-PH" sz="1400" spc="-1" strike="noStrike">
                <a:solidFill>
                  <a:srgbClr val="ffffff"/>
                </a:solidFill>
                <a:latin typeface="Arial"/>
              </a:rPr>
              <a:t>&lt;number&gt;</a:t>
            </a:fld>
            <a:endParaRPr b="0" lang="en-PH"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PH" sz="4400" spc="-1" strike="noStrike">
                <a:latin typeface="Arial"/>
              </a:rPr>
              <a:t>Click to edit the title text format</a:t>
            </a:r>
            <a:endParaRPr b="0" lang="en-PH" sz="4400" spc="-1" strike="noStrike">
              <a:latin typeface="Arial"/>
            </a:endParaRPr>
          </a:p>
        </p:txBody>
      </p:sp>
      <p:sp>
        <p:nvSpPr>
          <p:cNvPr id="8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PH" sz="3200" spc="-1" strike="noStrike">
                <a:latin typeface="Arial"/>
              </a:rPr>
              <a:t>Click to edit the outline text format</a:t>
            </a:r>
            <a:endParaRPr b="0" lang="en-PH" sz="3200" spc="-1" strike="noStrike">
              <a:latin typeface="Arial"/>
            </a:endParaRPr>
          </a:p>
          <a:p>
            <a:pPr lvl="1" marL="864000" indent="-324000">
              <a:spcBef>
                <a:spcPts val="1134"/>
              </a:spcBef>
              <a:buClr>
                <a:srgbClr val="000000"/>
              </a:buClr>
              <a:buSzPct val="75000"/>
              <a:buFont typeface="Symbol" charset="2"/>
              <a:buChar char=""/>
            </a:pPr>
            <a:r>
              <a:rPr b="0" lang="en-PH" sz="2800" spc="-1" strike="noStrike">
                <a:latin typeface="Arial"/>
              </a:rPr>
              <a:t>Second Outline Level</a:t>
            </a:r>
            <a:endParaRPr b="0" lang="en-PH" sz="2800" spc="-1" strike="noStrike">
              <a:latin typeface="Arial"/>
            </a:endParaRPr>
          </a:p>
          <a:p>
            <a:pPr lvl="2" marL="1296000" indent="-288000">
              <a:spcBef>
                <a:spcPts val="850"/>
              </a:spcBef>
              <a:buClr>
                <a:srgbClr val="000000"/>
              </a:buClr>
              <a:buSzPct val="45000"/>
              <a:buFont typeface="Wingdings" charset="2"/>
              <a:buChar char=""/>
            </a:pPr>
            <a:r>
              <a:rPr b="0" lang="en-PH" sz="2400" spc="-1" strike="noStrike">
                <a:latin typeface="Arial"/>
              </a:rPr>
              <a:t>Third Outline Level</a:t>
            </a:r>
            <a:endParaRPr b="0" lang="en-PH" sz="2400" spc="-1" strike="noStrike">
              <a:latin typeface="Arial"/>
            </a:endParaRPr>
          </a:p>
          <a:p>
            <a:pPr lvl="3" marL="1728000" indent="-216000">
              <a:spcBef>
                <a:spcPts val="567"/>
              </a:spcBef>
              <a:buClr>
                <a:srgbClr val="000000"/>
              </a:buClr>
              <a:buSzPct val="75000"/>
              <a:buFont typeface="Symbol" charset="2"/>
              <a:buChar char=""/>
            </a:pPr>
            <a:r>
              <a:rPr b="0" lang="en-PH" sz="2000" spc="-1" strike="noStrike">
                <a:latin typeface="Arial"/>
              </a:rPr>
              <a:t>Fourth Outline Level</a:t>
            </a:r>
            <a:endParaRPr b="0" lang="en-PH" sz="2000" spc="-1" strike="noStrike">
              <a:latin typeface="Arial"/>
            </a:endParaRPr>
          </a:p>
          <a:p>
            <a:pPr lvl="4" marL="2160000" indent="-216000">
              <a:spcBef>
                <a:spcPts val="283"/>
              </a:spcBef>
              <a:buClr>
                <a:srgbClr val="000000"/>
              </a:buClr>
              <a:buSzPct val="45000"/>
              <a:buFont typeface="Wingdings" charset="2"/>
              <a:buChar char=""/>
            </a:pPr>
            <a:r>
              <a:rPr b="0" lang="en-PH" sz="2000" spc="-1" strike="noStrike">
                <a:latin typeface="Arial"/>
              </a:rPr>
              <a:t>Fifth Outline Level</a:t>
            </a:r>
            <a:endParaRPr b="0" lang="en-PH" sz="2000" spc="-1" strike="noStrike">
              <a:latin typeface="Arial"/>
            </a:endParaRPr>
          </a:p>
          <a:p>
            <a:pPr lvl="5" marL="2592000" indent="-216000">
              <a:spcBef>
                <a:spcPts val="283"/>
              </a:spcBef>
              <a:buClr>
                <a:srgbClr val="000000"/>
              </a:buClr>
              <a:buSzPct val="45000"/>
              <a:buFont typeface="Wingdings" charset="2"/>
              <a:buChar char=""/>
            </a:pPr>
            <a:r>
              <a:rPr b="0" lang="en-PH" sz="2000" spc="-1" strike="noStrike">
                <a:latin typeface="Arial"/>
              </a:rPr>
              <a:t>Sixth Outline Level</a:t>
            </a:r>
            <a:endParaRPr b="0" lang="en-PH" sz="2000" spc="-1" strike="noStrike">
              <a:latin typeface="Arial"/>
            </a:endParaRPr>
          </a:p>
          <a:p>
            <a:pPr lvl="6" marL="3024000" indent="-216000">
              <a:spcBef>
                <a:spcPts val="283"/>
              </a:spcBef>
              <a:buClr>
                <a:srgbClr val="000000"/>
              </a:buClr>
              <a:buSzPct val="45000"/>
              <a:buFont typeface="Wingdings" charset="2"/>
              <a:buChar char=""/>
            </a:pPr>
            <a:r>
              <a:rPr b="0" lang="en-PH" sz="2000" spc="-1" strike="noStrike">
                <a:latin typeface="Arial"/>
              </a:rPr>
              <a:t>Seventh Outline Level</a:t>
            </a:r>
            <a:endParaRPr b="0" lang="en-PH"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160"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r>
              <a:rPr b="0" lang="en-PH" sz="3300" spc="-1" strike="noStrike">
                <a:solidFill>
                  <a:srgbClr val="dd4100"/>
                </a:solidFill>
                <a:latin typeface="Arial"/>
              </a:rPr>
              <a:t>Click to edit the title text format</a:t>
            </a:r>
            <a:endParaRPr b="0" lang="en-PH" sz="3300" spc="-1" strike="noStrike">
              <a:solidFill>
                <a:srgbClr val="dd4100"/>
              </a:solidFill>
              <a:latin typeface="Arial"/>
            </a:endParaRPr>
          </a:p>
        </p:txBody>
      </p:sp>
      <p:sp>
        <p:nvSpPr>
          <p:cNvPr id="161"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78000"/>
          </a:bodyPr>
          <a:p>
            <a:pPr marL="432000" indent="-324000">
              <a:spcBef>
                <a:spcPts val="1060"/>
              </a:spcBef>
              <a:buClr>
                <a:srgbClr val="77caee"/>
              </a:buClr>
              <a:buSzPct val="45000"/>
              <a:buFont typeface="Wingdings" charset="2"/>
              <a:buChar char=""/>
            </a:pPr>
            <a:r>
              <a:rPr b="0" lang="en-PH" sz="2400" spc="-1" strike="noStrike">
                <a:solidFill>
                  <a:srgbClr val="009bdd"/>
                </a:solidFill>
                <a:latin typeface="Arial"/>
              </a:rPr>
              <a:t>Click to edit the outline text format</a:t>
            </a:r>
            <a:endParaRPr b="0" lang="en-PH"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PH" sz="2100" spc="-1" strike="noStrike">
                <a:solidFill>
                  <a:srgbClr val="009bdd"/>
                </a:solidFill>
                <a:latin typeface="Arial"/>
              </a:rPr>
              <a:t>Second Outline Level</a:t>
            </a:r>
            <a:endParaRPr b="0" lang="en-PH"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PH" sz="1800" spc="-1" strike="noStrike">
                <a:solidFill>
                  <a:srgbClr val="009bdd"/>
                </a:solidFill>
                <a:latin typeface="Arial"/>
              </a:rPr>
              <a:t>Third Outline Level</a:t>
            </a:r>
            <a:endParaRPr b="0" lang="en-PH"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PH" sz="1500" spc="-1" strike="noStrike">
                <a:solidFill>
                  <a:srgbClr val="009bdd"/>
                </a:solidFill>
                <a:latin typeface="Arial"/>
              </a:rPr>
              <a:t>Fourth Outline Level</a:t>
            </a:r>
            <a:endParaRPr b="0" lang="en-PH"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PH" sz="1500" spc="-1" strike="noStrike">
                <a:solidFill>
                  <a:srgbClr val="009bdd"/>
                </a:solidFill>
                <a:latin typeface="Arial"/>
              </a:rPr>
              <a:t>Fifth Outline Level</a:t>
            </a:r>
            <a:endParaRPr b="0" lang="en-PH"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PH" sz="1500" spc="-1" strike="noStrike">
                <a:solidFill>
                  <a:srgbClr val="009bdd"/>
                </a:solidFill>
                <a:latin typeface="Arial"/>
              </a:rPr>
              <a:t>Sixth Outline Level</a:t>
            </a:r>
            <a:endParaRPr b="0" lang="en-PH"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PH" sz="1500" spc="-1" strike="noStrike">
                <a:solidFill>
                  <a:srgbClr val="009bdd"/>
                </a:solidFill>
                <a:latin typeface="Arial"/>
              </a:rPr>
              <a:t>Seventh Outline Level</a:t>
            </a:r>
            <a:endParaRPr b="0" lang="en-PH" sz="1500" spc="-1" strike="noStrike">
              <a:solidFill>
                <a:srgbClr val="009bdd"/>
              </a:solidFill>
              <a:latin typeface="Arial"/>
            </a:endParaRPr>
          </a:p>
        </p:txBody>
      </p:sp>
      <p:sp>
        <p:nvSpPr>
          <p:cNvPr id="162" name=""/>
          <p:cNvSpPr txBox="1"/>
          <p:nvPr/>
        </p:nvSpPr>
        <p:spPr>
          <a:xfrm>
            <a:off x="360000" y="5220000"/>
            <a:ext cx="2340000" cy="360000"/>
          </a:xfrm>
          <a:prstGeom prst="rect">
            <a:avLst/>
          </a:prstGeom>
          <a:noFill/>
          <a:ln w="0">
            <a:noFill/>
          </a:ln>
        </p:spPr>
        <p:txBody>
          <a:bodyPr lIns="0" rIns="0" tIns="0" bIns="0" anchor="t">
            <a:noAutofit/>
          </a:bodyPr>
          <a:p>
            <a:r>
              <a:rPr b="0" lang="en-PH" sz="1400" spc="-1" strike="noStrike">
                <a:solidFill>
                  <a:srgbClr val="ffffff"/>
                </a:solidFill>
                <a:latin typeface="Arial"/>
              </a:rPr>
              <a:t>&lt;date/time&gt;</a:t>
            </a:r>
            <a:endParaRPr b="0" lang="en-PH" sz="1400" spc="-1" strike="noStrike">
              <a:solidFill>
                <a:srgbClr val="ffffff"/>
              </a:solidFill>
              <a:latin typeface="Arial"/>
            </a:endParaRPr>
          </a:p>
        </p:txBody>
      </p:sp>
      <p:sp>
        <p:nvSpPr>
          <p:cNvPr id="163" name=""/>
          <p:cNvSpPr txBox="1"/>
          <p:nvPr/>
        </p:nvSpPr>
        <p:spPr>
          <a:xfrm>
            <a:off x="3420000" y="5220000"/>
            <a:ext cx="3240000" cy="360000"/>
          </a:xfrm>
          <a:prstGeom prst="rect">
            <a:avLst/>
          </a:prstGeom>
          <a:noFill/>
          <a:ln w="0">
            <a:noFill/>
          </a:ln>
        </p:spPr>
        <p:txBody>
          <a:bodyPr lIns="0" rIns="0" tIns="0" bIns="0" anchor="t">
            <a:noAutofit/>
          </a:bodyPr>
          <a:p>
            <a:pPr algn="ctr">
              <a:buNone/>
            </a:pPr>
            <a:r>
              <a:rPr b="0" lang="en-PH" sz="1400" spc="-1" strike="noStrike">
                <a:solidFill>
                  <a:srgbClr val="ffffff"/>
                </a:solidFill>
                <a:latin typeface="Arial"/>
              </a:rPr>
              <a:t>&lt;footer&gt;</a:t>
            </a:r>
            <a:endParaRPr b="0" lang="en-PH" sz="1400" spc="-1" strike="noStrike">
              <a:solidFill>
                <a:srgbClr val="ffffff"/>
              </a:solidFill>
              <a:latin typeface="Arial"/>
            </a:endParaRPr>
          </a:p>
        </p:txBody>
      </p:sp>
      <p:sp>
        <p:nvSpPr>
          <p:cNvPr id="164" name=""/>
          <p:cNvSpPr txBox="1"/>
          <p:nvPr/>
        </p:nvSpPr>
        <p:spPr>
          <a:xfrm>
            <a:off x="7380000" y="5220000"/>
            <a:ext cx="2340000" cy="360000"/>
          </a:xfrm>
          <a:prstGeom prst="rect">
            <a:avLst/>
          </a:prstGeom>
          <a:noFill/>
          <a:ln w="0">
            <a:noFill/>
          </a:ln>
        </p:spPr>
        <p:txBody>
          <a:bodyPr lIns="0" rIns="0" tIns="0" bIns="0" anchor="t">
            <a:noAutofit/>
          </a:bodyPr>
          <a:p>
            <a:pPr algn="r">
              <a:buNone/>
            </a:pPr>
            <a:fld id="{B9CCB254-906A-49D0-9B0E-0A410EB799A0}" type="slidenum">
              <a:rPr b="0" lang="en-PH" sz="1400" spc="-1" strike="noStrike">
                <a:solidFill>
                  <a:srgbClr val="ffffff"/>
                </a:solidFill>
                <a:latin typeface="Arial"/>
              </a:rPr>
              <a:t>&lt;number&gt;</a:t>
            </a:fld>
            <a:endParaRPr b="0" lang="en-PH"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5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5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slideLayout" Target="../slideLayouts/slideLayout5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slideLayout" Target="../slideLayouts/slideLayout53.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53.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5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5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xml.rels><?xml version="1.0" encoding="UTF-8"?>
<Relationships xmlns="http://schemas.openxmlformats.org/package/2006/relationships"><Relationship Id="rId1" Type="http://schemas.openxmlformats.org/officeDocument/2006/relationships/hyperlink" Target="https://www.naukri.com/learning/what-is-frontend-development-st644-tg417" TargetMode="External"/><Relationship Id="rId2" Type="http://schemas.openxmlformats.org/officeDocument/2006/relationships/hyperlink" Target="https://www.naukri.com/learning/what-is-html-st619-tg25" TargetMode="External"/><Relationship Id="rId3" Type="http://schemas.openxmlformats.org/officeDocument/2006/relationships/hyperlink" Target="https://www.naukri.com/learning/what-is-backend-development-st644-tg1353" TargetMode="External"/><Relationship Id="rId4" Type="http://schemas.openxmlformats.org/officeDocument/2006/relationships/hyperlink" Target="https://www.naukri.com/learning/what-is-fullstack-development-st644-tg1410" TargetMode="External"/><Relationship Id="rId5" Type="http://schemas.openxmlformats.org/officeDocument/2006/relationships/hyperlink" Target="https://www.naukri.com/learning/articles/difference-between-front-end-development-and-back-end-development/" TargetMode="External"/><Relationship Id="rId6" Type="http://schemas.openxmlformats.org/officeDocument/2006/relationships/slideLayout" Target="../slideLayouts/slideLayout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60000" y="1620000"/>
            <a:ext cx="9000000" cy="1080000"/>
          </a:xfrm>
          <a:prstGeom prst="rect">
            <a:avLst/>
          </a:prstGeom>
          <a:noFill/>
          <a:ln w="0">
            <a:noFill/>
          </a:ln>
        </p:spPr>
        <p:txBody>
          <a:bodyPr lIns="0" rIns="0" tIns="0" bIns="0" anchor="ctr">
            <a:noAutofit/>
          </a:bodyPr>
          <a:p>
            <a:pPr algn="ctr">
              <a:buNone/>
            </a:pPr>
            <a:r>
              <a:rPr b="0" lang="en-PH" sz="3300" spc="-1" strike="noStrike">
                <a:solidFill>
                  <a:srgbClr val="dd4100"/>
                </a:solidFill>
                <a:latin typeface="Arial"/>
              </a:rPr>
              <a:t>Web Development Essentials</a:t>
            </a:r>
            <a:endParaRPr b="0" lang="en-PH" sz="3300" spc="-1" strike="noStrike">
              <a:solidFill>
                <a:srgbClr val="dd41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
          <p:cNvSpPr txBox="1"/>
          <p:nvPr/>
        </p:nvSpPr>
        <p:spPr>
          <a:xfrm>
            <a:off x="540000" y="291240"/>
            <a:ext cx="8100000" cy="608760"/>
          </a:xfrm>
          <a:prstGeom prst="rect">
            <a:avLst/>
          </a:prstGeom>
          <a:noFill/>
          <a:ln w="18000">
            <a:noFill/>
          </a:ln>
        </p:spPr>
        <p:txBody>
          <a:bodyPr lIns="90000" rIns="90000" tIns="45000" bIns="45000" anchor="t">
            <a:noAutofit/>
          </a:bodyPr>
          <a:p>
            <a:r>
              <a:rPr b="1" lang="en-PH" sz="3600" spc="-1" strike="noStrike">
                <a:solidFill>
                  <a:srgbClr val="ff0000"/>
                </a:solidFill>
                <a:latin typeface="Arial"/>
              </a:rPr>
              <a:t>Development Environment Setup</a:t>
            </a:r>
            <a:endParaRPr b="0" lang="en-PH" sz="3600" spc="-1" strike="noStrike">
              <a:latin typeface="Arial"/>
            </a:endParaRPr>
          </a:p>
          <a:p>
            <a:endParaRPr b="0" lang="en-PH" sz="1000" spc="-1" strike="noStrike">
              <a:latin typeface="Arial"/>
            </a:endParaRPr>
          </a:p>
        </p:txBody>
      </p:sp>
      <p:sp>
        <p:nvSpPr>
          <p:cNvPr id="223" name=""/>
          <p:cNvSpPr txBox="1"/>
          <p:nvPr/>
        </p:nvSpPr>
        <p:spPr>
          <a:xfrm>
            <a:off x="604080" y="1260000"/>
            <a:ext cx="5155920" cy="360000"/>
          </a:xfrm>
          <a:prstGeom prst="rect">
            <a:avLst/>
          </a:prstGeom>
          <a:noFill/>
          <a:ln w="18000">
            <a:noFill/>
          </a:ln>
        </p:spPr>
        <p:txBody>
          <a:bodyPr lIns="90000" rIns="90000" tIns="45000" bIns="45000" anchor="t">
            <a:noAutofit/>
          </a:bodyPr>
          <a:p>
            <a:r>
              <a:rPr b="1" lang="en-PH" sz="1600" spc="-1" strike="noStrike">
                <a:solidFill>
                  <a:srgbClr val="ff0000"/>
                </a:solidFill>
                <a:latin typeface="Arial"/>
              </a:rPr>
              <a:t>VSCode -</a:t>
            </a:r>
            <a:r>
              <a:rPr b="0" lang="en-PH" sz="1600" spc="-1" strike="noStrike">
                <a:latin typeface="Arial"/>
              </a:rPr>
              <a:t> https://code.visualstudio.com/ </a:t>
            </a:r>
            <a:endParaRPr b="0" lang="en-PH" sz="1600" spc="-1" strike="noStrike">
              <a:latin typeface="Arial"/>
            </a:endParaRPr>
          </a:p>
          <a:p>
            <a:endParaRPr b="0" lang="en-PH" sz="1000" spc="-1" strike="noStrike">
              <a:latin typeface="Arial"/>
            </a:endParaRPr>
          </a:p>
        </p:txBody>
      </p:sp>
      <p:sp>
        <p:nvSpPr>
          <p:cNvPr id="224" name=""/>
          <p:cNvSpPr txBox="1"/>
          <p:nvPr/>
        </p:nvSpPr>
        <p:spPr>
          <a:xfrm rot="21597600">
            <a:off x="674280" y="1722240"/>
            <a:ext cx="4904640" cy="1697760"/>
          </a:xfrm>
          <a:prstGeom prst="rect">
            <a:avLst/>
          </a:prstGeom>
          <a:noFill/>
          <a:ln w="18000">
            <a:noFill/>
          </a:ln>
        </p:spPr>
        <p:txBody>
          <a:bodyPr lIns="90000" rIns="90000" tIns="45000" bIns="45000" anchor="t">
            <a:noAutofit/>
          </a:bodyPr>
          <a:p>
            <a:r>
              <a:rPr b="1" lang="en-PH" sz="1600" spc="-1" strike="noStrike">
                <a:solidFill>
                  <a:srgbClr val="ff0000"/>
                </a:solidFill>
                <a:latin typeface="Arial"/>
              </a:rPr>
              <a:t>VSCode Extensions</a:t>
            </a:r>
            <a:r>
              <a:rPr b="0" lang="en-PH" sz="1600" spc="-1" strike="noStrike">
                <a:latin typeface="Arial"/>
              </a:rPr>
              <a:t> </a:t>
            </a:r>
            <a:endParaRPr b="0" lang="en-PH" sz="1600" spc="-1" strike="noStrike">
              <a:latin typeface="Arial"/>
            </a:endParaRPr>
          </a:p>
          <a:p>
            <a:r>
              <a:rPr b="0" lang="en-PH" sz="1600" spc="-1" strike="noStrike">
                <a:latin typeface="Arial"/>
              </a:rPr>
              <a:t>■ </a:t>
            </a:r>
            <a:r>
              <a:rPr b="0" lang="en-PH" sz="1600" spc="-1" strike="noStrike">
                <a:latin typeface="Arial"/>
              </a:rPr>
              <a:t>Live Server </a:t>
            </a:r>
            <a:endParaRPr b="0" lang="en-PH" sz="1600" spc="-1" strike="noStrike">
              <a:latin typeface="Arial"/>
            </a:endParaRPr>
          </a:p>
          <a:p>
            <a:r>
              <a:rPr b="0" lang="en-PH" sz="1600" spc="-1" strike="noStrike">
                <a:latin typeface="Arial"/>
              </a:rPr>
              <a:t>○ </a:t>
            </a:r>
            <a:r>
              <a:rPr b="1" lang="en-PH" sz="1600" spc="-1" strike="noStrike">
                <a:solidFill>
                  <a:srgbClr val="ff0000"/>
                </a:solidFill>
                <a:latin typeface="Arial"/>
              </a:rPr>
              <a:t>Any Web browser</a:t>
            </a:r>
            <a:r>
              <a:rPr b="0" lang="en-PH" sz="1600" spc="-1" strike="noStrike">
                <a:latin typeface="Arial"/>
              </a:rPr>
              <a:t> </a:t>
            </a:r>
            <a:endParaRPr b="0" lang="en-PH" sz="1600" spc="-1" strike="noStrike">
              <a:latin typeface="Arial"/>
            </a:endParaRPr>
          </a:p>
          <a:p>
            <a:r>
              <a:rPr b="0" lang="en-PH" sz="1600" spc="-1" strike="noStrike">
                <a:latin typeface="Arial"/>
              </a:rPr>
              <a:t>○ </a:t>
            </a:r>
            <a:r>
              <a:rPr b="1" lang="en-PH" sz="1600" spc="-1" strike="noStrike">
                <a:solidFill>
                  <a:srgbClr val="ff4000"/>
                </a:solidFill>
                <a:latin typeface="Arial"/>
              </a:rPr>
              <a:t>Node.js and NPM</a:t>
            </a:r>
            <a:r>
              <a:rPr b="0" lang="en-PH" sz="1600" spc="-1" strike="noStrike">
                <a:latin typeface="Arial"/>
              </a:rPr>
              <a:t> https://nodejs.org/en/download/ </a:t>
            </a:r>
            <a:endParaRPr b="0" lang="en-PH" sz="1600" spc="-1" strike="noStrike">
              <a:latin typeface="Arial"/>
            </a:endParaRPr>
          </a:p>
          <a:p>
            <a:endParaRPr b="0" lang="en-PH" sz="1600" spc="-1" strike="noStrike">
              <a:latin typeface="Arial"/>
            </a:endParaRPr>
          </a:p>
          <a:p>
            <a:endParaRPr b="0" lang="en-PH"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
          <p:cNvSpPr txBox="1"/>
          <p:nvPr/>
        </p:nvSpPr>
        <p:spPr>
          <a:xfrm>
            <a:off x="1620000" y="327600"/>
            <a:ext cx="6299280" cy="1010520"/>
          </a:xfrm>
          <a:prstGeom prst="rect">
            <a:avLst/>
          </a:prstGeom>
          <a:noFill/>
          <a:ln w="0">
            <a:noFill/>
          </a:ln>
        </p:spPr>
        <p:txBody>
          <a:bodyPr lIns="0" rIns="0" tIns="0" bIns="0" anchor="t">
            <a:noAutofit/>
          </a:bodyPr>
          <a:p>
            <a:r>
              <a:rPr b="1" lang="en-PH" sz="6000" spc="-1" strike="noStrike">
                <a:solidFill>
                  <a:srgbClr val="ff0000"/>
                </a:solidFill>
                <a:latin typeface="Arial"/>
              </a:rPr>
              <a:t>What</a:t>
            </a:r>
            <a:r>
              <a:rPr b="1" lang="en-PH" sz="6000" spc="-1" strike="noStrike">
                <a:solidFill>
                  <a:srgbClr val="004a84"/>
                </a:solidFill>
                <a:latin typeface="Arial"/>
              </a:rPr>
              <a:t> </a:t>
            </a:r>
            <a:r>
              <a:rPr b="1" lang="en-PH" sz="6000" spc="-1" strike="noStrike">
                <a:solidFill>
                  <a:srgbClr val="ff4000"/>
                </a:solidFill>
                <a:latin typeface="Arial"/>
              </a:rPr>
              <a:t>is HTML?</a:t>
            </a:r>
            <a:r>
              <a:rPr b="1" lang="en-PH" sz="6000" spc="-1" strike="noStrike">
                <a:solidFill>
                  <a:srgbClr val="004a84"/>
                </a:solidFill>
                <a:latin typeface="Arial"/>
              </a:rPr>
              <a:t> </a:t>
            </a:r>
            <a:endParaRPr b="0" lang="en-PH" sz="6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
          <p:cNvSpPr txBox="1"/>
          <p:nvPr/>
        </p:nvSpPr>
        <p:spPr>
          <a:xfrm>
            <a:off x="3780000" y="900000"/>
            <a:ext cx="2940840" cy="907200"/>
          </a:xfrm>
          <a:prstGeom prst="rect">
            <a:avLst/>
          </a:prstGeom>
          <a:noFill/>
          <a:ln w="0">
            <a:noFill/>
          </a:ln>
        </p:spPr>
        <p:txBody>
          <a:bodyPr lIns="0" rIns="0" tIns="0" bIns="0" anchor="t">
            <a:noAutofit/>
          </a:bodyPr>
          <a:p>
            <a:r>
              <a:rPr b="1" lang="en-PH" sz="5400" spc="-1" strike="noStrike">
                <a:solidFill>
                  <a:srgbClr val="fc4f09"/>
                </a:solidFill>
                <a:latin typeface="Arial"/>
              </a:rPr>
              <a:t>H T M L</a:t>
            </a:r>
            <a:r>
              <a:rPr b="0" lang="en-PH" sz="5400" spc="-1" strike="noStrike">
                <a:solidFill>
                  <a:srgbClr val="000000"/>
                </a:solidFill>
                <a:latin typeface="Arial"/>
              </a:rPr>
              <a:t> </a:t>
            </a:r>
            <a:endParaRPr b="0" lang="en-PH" sz="5400" spc="-1" strike="noStrike">
              <a:latin typeface="Arial"/>
            </a:endParaRPr>
          </a:p>
        </p:txBody>
      </p:sp>
      <p:sp>
        <p:nvSpPr>
          <p:cNvPr id="227" name=""/>
          <p:cNvSpPr txBox="1"/>
          <p:nvPr/>
        </p:nvSpPr>
        <p:spPr>
          <a:xfrm>
            <a:off x="1036800" y="2936520"/>
            <a:ext cx="8190720" cy="741240"/>
          </a:xfrm>
          <a:prstGeom prst="rect">
            <a:avLst/>
          </a:prstGeom>
          <a:noFill/>
          <a:ln w="0">
            <a:noFill/>
          </a:ln>
        </p:spPr>
        <p:txBody>
          <a:bodyPr lIns="0" rIns="0" tIns="0" bIns="0" anchor="t">
            <a:noAutofit/>
          </a:bodyPr>
          <a:p>
            <a:r>
              <a:rPr b="1" lang="en-PH" sz="4400" spc="-1" strike="noStrike">
                <a:solidFill>
                  <a:srgbClr val="fc4f09"/>
                </a:solidFill>
                <a:latin typeface="Arial"/>
              </a:rPr>
              <a:t>H</a:t>
            </a:r>
            <a:r>
              <a:rPr b="0" lang="en-PH" sz="4400" spc="-1" strike="noStrike">
                <a:solidFill>
                  <a:srgbClr val="004a84"/>
                </a:solidFill>
                <a:latin typeface="Arial"/>
              </a:rPr>
              <a:t>yper</a:t>
            </a:r>
            <a:r>
              <a:rPr b="1" lang="en-PH" sz="4400" spc="-1" strike="noStrike">
                <a:solidFill>
                  <a:srgbClr val="fc4f09"/>
                </a:solidFill>
                <a:latin typeface="Arial"/>
              </a:rPr>
              <a:t>T</a:t>
            </a:r>
            <a:r>
              <a:rPr b="0" lang="en-PH" sz="4400" spc="-1" strike="noStrike">
                <a:solidFill>
                  <a:srgbClr val="004a84"/>
                </a:solidFill>
                <a:latin typeface="Arial"/>
              </a:rPr>
              <a:t>ext</a:t>
            </a:r>
            <a:r>
              <a:rPr b="0" lang="en-PH" sz="4400" spc="-1" strike="noStrike">
                <a:solidFill>
                  <a:srgbClr val="fc4f09"/>
                </a:solidFill>
                <a:latin typeface="Arial"/>
              </a:rPr>
              <a:t> </a:t>
            </a:r>
            <a:r>
              <a:rPr b="1" lang="en-PH" sz="4400" spc="-1" strike="noStrike">
                <a:solidFill>
                  <a:srgbClr val="fc4f09"/>
                </a:solidFill>
                <a:latin typeface="Arial"/>
              </a:rPr>
              <a:t>M</a:t>
            </a:r>
            <a:r>
              <a:rPr b="0" lang="en-PH" sz="4400" spc="-1" strike="noStrike">
                <a:solidFill>
                  <a:srgbClr val="004a84"/>
                </a:solidFill>
                <a:latin typeface="Arial"/>
              </a:rPr>
              <a:t>arkup </a:t>
            </a:r>
            <a:r>
              <a:rPr b="1" lang="en-PH" sz="4400" spc="-1" strike="noStrike">
                <a:solidFill>
                  <a:srgbClr val="fc4f09"/>
                </a:solidFill>
                <a:latin typeface="Arial"/>
              </a:rPr>
              <a:t>L</a:t>
            </a:r>
            <a:r>
              <a:rPr b="0" lang="en-PH" sz="4400" spc="-1" strike="noStrike">
                <a:solidFill>
                  <a:srgbClr val="004a84"/>
                </a:solidFill>
                <a:latin typeface="Arial"/>
              </a:rPr>
              <a:t>anguage </a:t>
            </a:r>
            <a:endParaRPr b="0" lang="en-PH" sz="4400" spc="-1" strike="noStrike">
              <a:latin typeface="Arial"/>
            </a:endParaRPr>
          </a:p>
        </p:txBody>
      </p:sp>
      <p:sp>
        <p:nvSpPr>
          <p:cNvPr id="228" name=""/>
          <p:cNvSpPr/>
          <p:nvPr/>
        </p:nvSpPr>
        <p:spPr>
          <a:xfrm flipH="1">
            <a:off x="1969200" y="1930320"/>
            <a:ext cx="1906920" cy="1080360"/>
          </a:xfrm>
          <a:prstGeom prst="line">
            <a:avLst/>
          </a:prstGeom>
          <a:ln w="25200">
            <a:solidFill>
              <a:srgbClr val="ff6602"/>
            </a:solidFill>
            <a:round/>
          </a:ln>
        </p:spPr>
        <p:style>
          <a:lnRef idx="0"/>
          <a:fillRef idx="0"/>
          <a:effectRef idx="0"/>
          <a:fontRef idx="minor"/>
        </p:style>
      </p:sp>
      <p:sp>
        <p:nvSpPr>
          <p:cNvPr id="229" name=""/>
          <p:cNvSpPr/>
          <p:nvPr/>
        </p:nvSpPr>
        <p:spPr>
          <a:xfrm flipH="1">
            <a:off x="3242520" y="1930320"/>
            <a:ext cx="1337400" cy="1080360"/>
          </a:xfrm>
          <a:prstGeom prst="line">
            <a:avLst/>
          </a:prstGeom>
          <a:ln w="25200">
            <a:solidFill>
              <a:srgbClr val="ff6602"/>
            </a:solidFill>
            <a:round/>
          </a:ln>
        </p:spPr>
        <p:style>
          <a:lnRef idx="0"/>
          <a:fillRef idx="0"/>
          <a:effectRef idx="0"/>
          <a:fontRef idx="minor"/>
        </p:style>
      </p:sp>
      <p:sp>
        <p:nvSpPr>
          <p:cNvPr id="230" name=""/>
          <p:cNvSpPr/>
          <p:nvPr/>
        </p:nvSpPr>
        <p:spPr>
          <a:xfrm flipH="1">
            <a:off x="5101200" y="1855800"/>
            <a:ext cx="119160" cy="1080360"/>
          </a:xfrm>
          <a:prstGeom prst="line">
            <a:avLst/>
          </a:prstGeom>
          <a:ln w="25200">
            <a:solidFill>
              <a:srgbClr val="ff6602"/>
            </a:solidFill>
            <a:round/>
          </a:ln>
        </p:spPr>
        <p:style>
          <a:lnRef idx="0"/>
          <a:fillRef idx="0"/>
          <a:effectRef idx="0"/>
          <a:fontRef idx="minor"/>
        </p:style>
      </p:sp>
      <p:sp>
        <p:nvSpPr>
          <p:cNvPr id="231" name=""/>
          <p:cNvSpPr/>
          <p:nvPr/>
        </p:nvSpPr>
        <p:spPr>
          <a:xfrm>
            <a:off x="6165360" y="1807200"/>
            <a:ext cx="854640" cy="1148400"/>
          </a:xfrm>
          <a:prstGeom prst="line">
            <a:avLst/>
          </a:prstGeom>
          <a:ln w="25200">
            <a:solidFill>
              <a:srgbClr val="ff660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
          <p:cNvSpPr txBox="1"/>
          <p:nvPr/>
        </p:nvSpPr>
        <p:spPr>
          <a:xfrm>
            <a:off x="1053720" y="844200"/>
            <a:ext cx="8155800" cy="741240"/>
          </a:xfrm>
          <a:prstGeom prst="rect">
            <a:avLst/>
          </a:prstGeom>
          <a:noFill/>
          <a:ln w="0">
            <a:noFill/>
          </a:ln>
        </p:spPr>
        <p:txBody>
          <a:bodyPr lIns="0" rIns="0" tIns="0" bIns="0" anchor="t">
            <a:noAutofit/>
          </a:bodyPr>
          <a:p>
            <a:r>
              <a:rPr b="1" lang="en-PH" sz="4400" spc="-1" strike="noStrike">
                <a:solidFill>
                  <a:srgbClr val="fc4f09"/>
                </a:solidFill>
                <a:latin typeface="Arial"/>
              </a:rPr>
              <a:t>Hypertext</a:t>
            </a:r>
            <a:r>
              <a:rPr b="0" lang="en-PH" sz="4400" spc="-1" strike="noStrike">
                <a:solidFill>
                  <a:srgbClr val="fc4f09"/>
                </a:solidFill>
                <a:latin typeface="Arial"/>
              </a:rPr>
              <a:t> </a:t>
            </a:r>
            <a:r>
              <a:rPr b="0" lang="en-PH" sz="4400" spc="-1" strike="noStrike">
                <a:solidFill>
                  <a:srgbClr val="004a84"/>
                </a:solidFill>
                <a:latin typeface="Arial"/>
              </a:rPr>
              <a:t>Markup Language </a:t>
            </a:r>
            <a:endParaRPr b="0" lang="en-PH" sz="4400" spc="-1" strike="noStrike">
              <a:latin typeface="Arial"/>
            </a:endParaRPr>
          </a:p>
        </p:txBody>
      </p:sp>
      <p:sp>
        <p:nvSpPr>
          <p:cNvPr id="233" name=""/>
          <p:cNvSpPr txBox="1"/>
          <p:nvPr/>
        </p:nvSpPr>
        <p:spPr>
          <a:xfrm>
            <a:off x="2880000" y="1800360"/>
            <a:ext cx="4226040" cy="719640"/>
          </a:xfrm>
          <a:prstGeom prst="rect">
            <a:avLst/>
          </a:prstGeom>
          <a:noFill/>
          <a:ln w="0">
            <a:noFill/>
          </a:ln>
        </p:spPr>
        <p:txBody>
          <a:bodyPr lIns="0" rIns="0" tIns="0" bIns="0" anchor="t">
            <a:noAutofit/>
          </a:bodyPr>
          <a:p>
            <a:r>
              <a:rPr b="1" lang="en-PH" sz="4100" spc="-1" strike="noStrike">
                <a:solidFill>
                  <a:srgbClr val="fc4f09"/>
                </a:solidFill>
                <a:latin typeface="Calibri"/>
              </a:rPr>
              <a:t>Hypermedia*</a:t>
            </a:r>
            <a:endParaRPr b="0" lang="en-PH" sz="4100" spc="-1" strike="noStrike">
              <a:latin typeface="Arial"/>
            </a:endParaRPr>
          </a:p>
        </p:txBody>
      </p:sp>
      <p:sp>
        <p:nvSpPr>
          <p:cNvPr id="234" name=""/>
          <p:cNvSpPr/>
          <p:nvPr/>
        </p:nvSpPr>
        <p:spPr>
          <a:xfrm flipH="1">
            <a:off x="3060000" y="2488680"/>
            <a:ext cx="6840" cy="570960"/>
          </a:xfrm>
          <a:prstGeom prst="line">
            <a:avLst/>
          </a:prstGeom>
          <a:ln w="25200">
            <a:solidFill>
              <a:srgbClr val="5460bb"/>
            </a:solidFill>
            <a:round/>
          </a:ln>
        </p:spPr>
        <p:style>
          <a:lnRef idx="0"/>
          <a:fillRef idx="0"/>
          <a:effectRef idx="0"/>
          <a:fontRef idx="minor"/>
        </p:style>
      </p:sp>
      <p:sp>
        <p:nvSpPr>
          <p:cNvPr id="235" name=""/>
          <p:cNvSpPr/>
          <p:nvPr/>
        </p:nvSpPr>
        <p:spPr>
          <a:xfrm>
            <a:off x="3780000" y="2520000"/>
            <a:ext cx="0" cy="1080000"/>
          </a:xfrm>
          <a:prstGeom prst="line">
            <a:avLst/>
          </a:prstGeom>
          <a:ln w="25200">
            <a:solidFill>
              <a:srgbClr val="5460bb"/>
            </a:solidFill>
            <a:round/>
          </a:ln>
        </p:spPr>
        <p:style>
          <a:lnRef idx="0"/>
          <a:fillRef idx="0"/>
          <a:effectRef idx="0"/>
          <a:fontRef idx="minor"/>
        </p:style>
      </p:sp>
      <p:sp>
        <p:nvSpPr>
          <p:cNvPr id="236" name=""/>
          <p:cNvSpPr/>
          <p:nvPr/>
        </p:nvSpPr>
        <p:spPr>
          <a:xfrm flipH="1">
            <a:off x="5213520" y="2520000"/>
            <a:ext cx="6840" cy="570960"/>
          </a:xfrm>
          <a:prstGeom prst="line">
            <a:avLst/>
          </a:prstGeom>
          <a:ln w="25200">
            <a:solidFill>
              <a:srgbClr val="5460bb"/>
            </a:solidFill>
            <a:round/>
          </a:ln>
        </p:spPr>
        <p:style>
          <a:lnRef idx="0"/>
          <a:fillRef idx="0"/>
          <a:effectRef idx="0"/>
          <a:fontRef idx="minor"/>
        </p:style>
      </p:sp>
      <p:sp>
        <p:nvSpPr>
          <p:cNvPr id="237" name=""/>
          <p:cNvSpPr/>
          <p:nvPr/>
        </p:nvSpPr>
        <p:spPr>
          <a:xfrm flipH="1">
            <a:off x="6293520" y="2488680"/>
            <a:ext cx="6840" cy="570960"/>
          </a:xfrm>
          <a:prstGeom prst="line">
            <a:avLst/>
          </a:prstGeom>
          <a:ln w="25200">
            <a:solidFill>
              <a:srgbClr val="5460bb"/>
            </a:solidFill>
            <a:round/>
          </a:ln>
        </p:spPr>
        <p:style>
          <a:lnRef idx="0"/>
          <a:fillRef idx="0"/>
          <a:effectRef idx="0"/>
          <a:fontRef idx="minor"/>
        </p:style>
      </p:sp>
      <p:pic>
        <p:nvPicPr>
          <p:cNvPr id="238" name="" descr=""/>
          <p:cNvPicPr/>
          <p:nvPr/>
        </p:nvPicPr>
        <p:blipFill>
          <a:blip r:embed="rId1"/>
          <a:stretch/>
        </p:blipFill>
        <p:spPr>
          <a:xfrm>
            <a:off x="2340000" y="3240000"/>
            <a:ext cx="1065240" cy="1145520"/>
          </a:xfrm>
          <a:prstGeom prst="rect">
            <a:avLst/>
          </a:prstGeom>
          <a:ln w="0">
            <a:noFill/>
          </a:ln>
        </p:spPr>
      </p:pic>
      <p:pic>
        <p:nvPicPr>
          <p:cNvPr id="239" name="" descr=""/>
          <p:cNvPicPr/>
          <p:nvPr/>
        </p:nvPicPr>
        <p:blipFill>
          <a:blip r:embed="rId2"/>
          <a:stretch/>
        </p:blipFill>
        <p:spPr>
          <a:xfrm>
            <a:off x="3420000" y="3651480"/>
            <a:ext cx="956520" cy="1028520"/>
          </a:xfrm>
          <a:prstGeom prst="rect">
            <a:avLst/>
          </a:prstGeom>
          <a:ln w="0">
            <a:noFill/>
          </a:ln>
        </p:spPr>
      </p:pic>
      <p:pic>
        <p:nvPicPr>
          <p:cNvPr id="240" name="" descr=""/>
          <p:cNvPicPr/>
          <p:nvPr/>
        </p:nvPicPr>
        <p:blipFill>
          <a:blip r:embed="rId3"/>
          <a:stretch/>
        </p:blipFill>
        <p:spPr>
          <a:xfrm>
            <a:off x="4749480" y="3240000"/>
            <a:ext cx="1010520" cy="900000"/>
          </a:xfrm>
          <a:prstGeom prst="rect">
            <a:avLst/>
          </a:prstGeom>
          <a:ln w="0">
            <a:noFill/>
          </a:ln>
        </p:spPr>
      </p:pic>
      <p:sp>
        <p:nvSpPr>
          <p:cNvPr id="241" name=""/>
          <p:cNvSpPr/>
          <p:nvPr/>
        </p:nvSpPr>
        <p:spPr>
          <a:xfrm>
            <a:off x="6089400" y="3240000"/>
            <a:ext cx="871560" cy="701280"/>
          </a:xfrm>
          <a:custGeom>
            <a:avLst/>
            <a:gdLst/>
            <a:ahLst/>
            <a:rect l="0" t="0" r="r" b="b"/>
            <a:pathLst>
              <a:path w="2421" h="1948">
                <a:moveTo>
                  <a:pt x="0" y="0"/>
                </a:moveTo>
                <a:lnTo>
                  <a:pt x="2421" y="0"/>
                </a:lnTo>
                <a:lnTo>
                  <a:pt x="2421" y="1948"/>
                </a:lnTo>
                <a:lnTo>
                  <a:pt x="0" y="1948"/>
                </a:lnTo>
                <a:lnTo>
                  <a:pt x="0" y="0"/>
                </a:lnTo>
                <a:close/>
              </a:path>
            </a:pathLst>
          </a:custGeom>
          <a:solidFill>
            <a:srgbClr val="ffd428"/>
          </a:solidFill>
          <a:ln w="9360">
            <a:solidFill>
              <a:srgbClr val="5b92c7"/>
            </a:solidFill>
            <a:round/>
          </a:ln>
        </p:spPr>
      </p:sp>
      <p:sp>
        <p:nvSpPr>
          <p:cNvPr id="242" name=""/>
          <p:cNvSpPr txBox="1"/>
          <p:nvPr/>
        </p:nvSpPr>
        <p:spPr>
          <a:xfrm>
            <a:off x="6120000" y="3285000"/>
            <a:ext cx="840960" cy="315000"/>
          </a:xfrm>
          <a:prstGeom prst="rect">
            <a:avLst/>
          </a:prstGeom>
          <a:noFill/>
          <a:ln w="0">
            <a:noFill/>
          </a:ln>
        </p:spPr>
        <p:txBody>
          <a:bodyPr lIns="0" rIns="0" tIns="0" bIns="0" anchor="t">
            <a:noAutofit/>
          </a:bodyPr>
          <a:p>
            <a:r>
              <a:rPr b="1" lang="en-PH" sz="1800" spc="-1" strike="noStrike">
                <a:solidFill>
                  <a:srgbClr val="000000"/>
                </a:solidFill>
                <a:latin typeface="Calibri"/>
              </a:rPr>
              <a:t>TEXT*</a:t>
            </a:r>
            <a:endParaRPr b="0" lang="en-PH" sz="1800" spc="-1" strike="noStrike">
              <a:latin typeface="Arial"/>
            </a:endParaRPr>
          </a:p>
        </p:txBody>
      </p:sp>
      <p:pic>
        <p:nvPicPr>
          <p:cNvPr id="243" name="" descr=""/>
          <p:cNvPicPr/>
          <p:nvPr/>
        </p:nvPicPr>
        <p:blipFill>
          <a:blip r:embed="rId4"/>
          <a:stretch/>
        </p:blipFill>
        <p:spPr>
          <a:xfrm flipH="1" rot="10800000">
            <a:off x="6120000" y="3600000"/>
            <a:ext cx="840600" cy="180000"/>
          </a:xfrm>
          <a:prstGeom prst="rect">
            <a:avLst/>
          </a:prstGeom>
          <a:ln w="0">
            <a:noFill/>
          </a:ln>
        </p:spPr>
      </p:pic>
      <p:sp>
        <p:nvSpPr>
          <p:cNvPr id="244" name=""/>
          <p:cNvSpPr txBox="1"/>
          <p:nvPr/>
        </p:nvSpPr>
        <p:spPr>
          <a:xfrm>
            <a:off x="6587280" y="2497680"/>
            <a:ext cx="2772720" cy="562320"/>
          </a:xfrm>
          <a:prstGeom prst="rect">
            <a:avLst/>
          </a:prstGeom>
          <a:noFill/>
          <a:ln w="0">
            <a:noFill/>
          </a:ln>
        </p:spPr>
        <p:txBody>
          <a:bodyPr lIns="0" rIns="0" tIns="0" bIns="0" anchor="t">
            <a:noAutofit/>
          </a:bodyPr>
          <a:p>
            <a:r>
              <a:rPr b="1" lang="en-PH" sz="3200" spc="-1" strike="noStrike">
                <a:solidFill>
                  <a:srgbClr val="fc4f09"/>
                </a:solidFill>
                <a:latin typeface="Calibri"/>
              </a:rPr>
              <a:t>Hypertext*</a:t>
            </a:r>
            <a:endParaRPr b="0" lang="en-PH"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
          <p:cNvSpPr txBox="1"/>
          <p:nvPr/>
        </p:nvSpPr>
        <p:spPr>
          <a:xfrm>
            <a:off x="1810800" y="101880"/>
            <a:ext cx="5875920" cy="411840"/>
          </a:xfrm>
          <a:prstGeom prst="rect">
            <a:avLst/>
          </a:prstGeom>
          <a:noFill/>
          <a:ln w="18000">
            <a:noFill/>
          </a:ln>
        </p:spPr>
        <p:txBody>
          <a:bodyPr lIns="0" rIns="0" tIns="0" bIns="0" anchor="t">
            <a:noAutofit/>
          </a:bodyPr>
          <a:p>
            <a:r>
              <a:rPr b="0" lang="en-PH" sz="2900" spc="-1" strike="noStrike">
                <a:solidFill>
                  <a:srgbClr val="004a84"/>
                </a:solidFill>
                <a:latin typeface="Arial"/>
              </a:rPr>
              <a:t>Basic Technology Stack of the Web </a:t>
            </a:r>
            <a:endParaRPr b="0" lang="en-PH" sz="2900" spc="-1" strike="noStrike">
              <a:latin typeface="Arial"/>
            </a:endParaRPr>
          </a:p>
        </p:txBody>
      </p:sp>
      <p:sp>
        <p:nvSpPr>
          <p:cNvPr id="246" name=""/>
          <p:cNvSpPr/>
          <p:nvPr/>
        </p:nvSpPr>
        <p:spPr>
          <a:xfrm>
            <a:off x="900000" y="1253880"/>
            <a:ext cx="2301120" cy="984960"/>
          </a:xfrm>
          <a:custGeom>
            <a:avLst/>
            <a:gdLst/>
            <a:ahLst/>
            <a:rect l="0" t="0" r="r" b="b"/>
            <a:pathLst>
              <a:path w="6392" h="2736">
                <a:moveTo>
                  <a:pt x="0" y="0"/>
                </a:moveTo>
                <a:lnTo>
                  <a:pt x="6392" y="0"/>
                </a:lnTo>
                <a:lnTo>
                  <a:pt x="6392" y="2736"/>
                </a:lnTo>
                <a:lnTo>
                  <a:pt x="0" y="2736"/>
                </a:lnTo>
                <a:lnTo>
                  <a:pt x="0" y="0"/>
                </a:lnTo>
                <a:close/>
              </a:path>
            </a:pathLst>
          </a:custGeom>
          <a:solidFill>
            <a:srgbClr val="f8f8f8"/>
          </a:solidFill>
          <a:ln w="18000">
            <a:noFill/>
          </a:ln>
        </p:spPr>
      </p:sp>
      <p:sp>
        <p:nvSpPr>
          <p:cNvPr id="247" name=""/>
          <p:cNvSpPr txBox="1"/>
          <p:nvPr/>
        </p:nvSpPr>
        <p:spPr>
          <a:xfrm>
            <a:off x="1182960" y="1424520"/>
            <a:ext cx="1697040" cy="709200"/>
          </a:xfrm>
          <a:prstGeom prst="rect">
            <a:avLst/>
          </a:prstGeom>
          <a:noFill/>
          <a:ln w="18000">
            <a:noFill/>
          </a:ln>
        </p:spPr>
        <p:txBody>
          <a:bodyPr lIns="0" rIns="0" tIns="0" bIns="0" anchor="t">
            <a:noAutofit/>
          </a:bodyPr>
          <a:p>
            <a:r>
              <a:rPr b="0" lang="en-PH" sz="4800" spc="-1" strike="noStrike">
                <a:solidFill>
                  <a:srgbClr val="fc4f09"/>
                </a:solidFill>
                <a:latin typeface="Calibri"/>
              </a:rPr>
              <a:t>HTML</a:t>
            </a:r>
            <a:endParaRPr b="0" lang="en-PH" sz="4800" spc="-1" strike="noStrike">
              <a:latin typeface="Arial"/>
            </a:endParaRPr>
          </a:p>
        </p:txBody>
      </p:sp>
      <p:pic>
        <p:nvPicPr>
          <p:cNvPr id="248" name="" descr=""/>
          <p:cNvPicPr/>
          <p:nvPr/>
        </p:nvPicPr>
        <p:blipFill>
          <a:blip r:embed="rId1"/>
          <a:stretch/>
        </p:blipFill>
        <p:spPr>
          <a:xfrm>
            <a:off x="588960" y="900000"/>
            <a:ext cx="491040" cy="694440"/>
          </a:xfrm>
          <a:prstGeom prst="rect">
            <a:avLst/>
          </a:prstGeom>
          <a:ln w="18000">
            <a:noFill/>
          </a:ln>
        </p:spPr>
      </p:pic>
      <p:sp>
        <p:nvSpPr>
          <p:cNvPr id="249" name=""/>
          <p:cNvSpPr/>
          <p:nvPr/>
        </p:nvSpPr>
        <p:spPr>
          <a:xfrm>
            <a:off x="3780000" y="1260000"/>
            <a:ext cx="2301120" cy="984960"/>
          </a:xfrm>
          <a:custGeom>
            <a:avLst/>
            <a:gdLst/>
            <a:ahLst/>
            <a:rect l="0" t="0" r="r" b="b"/>
            <a:pathLst>
              <a:path w="6392" h="2736">
                <a:moveTo>
                  <a:pt x="0" y="0"/>
                </a:moveTo>
                <a:lnTo>
                  <a:pt x="6392" y="0"/>
                </a:lnTo>
                <a:lnTo>
                  <a:pt x="6392" y="2736"/>
                </a:lnTo>
                <a:lnTo>
                  <a:pt x="0" y="2736"/>
                </a:lnTo>
                <a:lnTo>
                  <a:pt x="0" y="0"/>
                </a:lnTo>
                <a:close/>
              </a:path>
            </a:pathLst>
          </a:custGeom>
          <a:solidFill>
            <a:srgbClr val="f8f8f8"/>
          </a:solidFill>
          <a:ln w="18000">
            <a:noFill/>
          </a:ln>
        </p:spPr>
      </p:sp>
      <p:sp>
        <p:nvSpPr>
          <p:cNvPr id="250" name=""/>
          <p:cNvSpPr txBox="1"/>
          <p:nvPr/>
        </p:nvSpPr>
        <p:spPr>
          <a:xfrm>
            <a:off x="4320000" y="1440000"/>
            <a:ext cx="1200240" cy="709200"/>
          </a:xfrm>
          <a:prstGeom prst="rect">
            <a:avLst/>
          </a:prstGeom>
          <a:noFill/>
          <a:ln w="18000">
            <a:noFill/>
          </a:ln>
        </p:spPr>
        <p:txBody>
          <a:bodyPr lIns="0" rIns="0" tIns="0" bIns="0" anchor="t">
            <a:noAutofit/>
          </a:bodyPr>
          <a:p>
            <a:r>
              <a:rPr b="0" lang="en-PH" sz="4800" spc="-1" strike="noStrike">
                <a:solidFill>
                  <a:srgbClr val="fc4f09"/>
                </a:solidFill>
                <a:latin typeface="Calibri"/>
              </a:rPr>
              <a:t>CSS</a:t>
            </a:r>
            <a:endParaRPr b="0" lang="en-PH" sz="4800" spc="-1" strike="noStrike">
              <a:latin typeface="Arial"/>
            </a:endParaRPr>
          </a:p>
        </p:txBody>
      </p:sp>
      <p:pic>
        <p:nvPicPr>
          <p:cNvPr id="251" name="" descr=""/>
          <p:cNvPicPr/>
          <p:nvPr/>
        </p:nvPicPr>
        <p:blipFill>
          <a:blip r:embed="rId2"/>
          <a:stretch/>
        </p:blipFill>
        <p:spPr>
          <a:xfrm>
            <a:off x="3648960" y="925560"/>
            <a:ext cx="491040" cy="694440"/>
          </a:xfrm>
          <a:prstGeom prst="rect">
            <a:avLst/>
          </a:prstGeom>
          <a:ln w="18000">
            <a:noFill/>
          </a:ln>
        </p:spPr>
      </p:pic>
      <p:sp>
        <p:nvSpPr>
          <p:cNvPr id="252" name=""/>
          <p:cNvSpPr/>
          <p:nvPr/>
        </p:nvSpPr>
        <p:spPr>
          <a:xfrm>
            <a:off x="6660000" y="1260000"/>
            <a:ext cx="2301120" cy="984960"/>
          </a:xfrm>
          <a:custGeom>
            <a:avLst/>
            <a:gdLst/>
            <a:ahLst/>
            <a:rect l="0" t="0" r="r" b="b"/>
            <a:pathLst>
              <a:path w="6392" h="2736">
                <a:moveTo>
                  <a:pt x="0" y="0"/>
                </a:moveTo>
                <a:lnTo>
                  <a:pt x="6392" y="0"/>
                </a:lnTo>
                <a:lnTo>
                  <a:pt x="6392" y="2736"/>
                </a:lnTo>
                <a:lnTo>
                  <a:pt x="0" y="2736"/>
                </a:lnTo>
                <a:lnTo>
                  <a:pt x="0" y="0"/>
                </a:lnTo>
                <a:close/>
              </a:path>
            </a:pathLst>
          </a:custGeom>
          <a:solidFill>
            <a:srgbClr val="f8f8f8"/>
          </a:solidFill>
          <a:ln w="18000">
            <a:noFill/>
          </a:ln>
        </p:spPr>
      </p:sp>
      <p:sp>
        <p:nvSpPr>
          <p:cNvPr id="253" name=""/>
          <p:cNvSpPr txBox="1"/>
          <p:nvPr/>
        </p:nvSpPr>
        <p:spPr>
          <a:xfrm>
            <a:off x="6480000" y="1440000"/>
            <a:ext cx="2986200" cy="709200"/>
          </a:xfrm>
          <a:prstGeom prst="rect">
            <a:avLst/>
          </a:prstGeom>
          <a:noFill/>
          <a:ln w="18000">
            <a:noFill/>
          </a:ln>
        </p:spPr>
        <p:txBody>
          <a:bodyPr lIns="0" rIns="0" tIns="0" bIns="0" anchor="t">
            <a:noAutofit/>
          </a:bodyPr>
          <a:p>
            <a:r>
              <a:rPr b="0" lang="en-PH" sz="4800" spc="-1" strike="noStrike">
                <a:solidFill>
                  <a:srgbClr val="fc4f09"/>
                </a:solidFill>
                <a:latin typeface="Calibri"/>
              </a:rPr>
              <a:t>Javascript</a:t>
            </a:r>
            <a:endParaRPr b="0" lang="en-PH" sz="4800" spc="-1" strike="noStrike">
              <a:latin typeface="Arial"/>
            </a:endParaRPr>
          </a:p>
        </p:txBody>
      </p:sp>
      <p:pic>
        <p:nvPicPr>
          <p:cNvPr id="254" name="" descr=""/>
          <p:cNvPicPr/>
          <p:nvPr/>
        </p:nvPicPr>
        <p:blipFill>
          <a:blip r:embed="rId3"/>
          <a:stretch/>
        </p:blipFill>
        <p:spPr>
          <a:xfrm>
            <a:off x="6660000" y="900000"/>
            <a:ext cx="501480" cy="694440"/>
          </a:xfrm>
          <a:prstGeom prst="rect">
            <a:avLst/>
          </a:prstGeom>
          <a:ln w="18000">
            <a:noFill/>
          </a:ln>
        </p:spPr>
      </p:pic>
      <p:sp>
        <p:nvSpPr>
          <p:cNvPr id="255" name=""/>
          <p:cNvSpPr/>
          <p:nvPr/>
        </p:nvSpPr>
        <p:spPr>
          <a:xfrm>
            <a:off x="1800000" y="2238840"/>
            <a:ext cx="0" cy="883440"/>
          </a:xfrm>
          <a:prstGeom prst="line">
            <a:avLst/>
          </a:prstGeom>
          <a:ln w="25200">
            <a:solidFill>
              <a:srgbClr val="5460bb"/>
            </a:solidFill>
            <a:round/>
          </a:ln>
        </p:spPr>
        <p:style>
          <a:lnRef idx="0"/>
          <a:fillRef idx="0"/>
          <a:effectRef idx="0"/>
          <a:fontRef idx="minor"/>
        </p:style>
      </p:sp>
      <p:sp>
        <p:nvSpPr>
          <p:cNvPr id="256" name=""/>
          <p:cNvSpPr/>
          <p:nvPr/>
        </p:nvSpPr>
        <p:spPr>
          <a:xfrm>
            <a:off x="5040000" y="2244960"/>
            <a:ext cx="0" cy="883440"/>
          </a:xfrm>
          <a:prstGeom prst="line">
            <a:avLst/>
          </a:prstGeom>
          <a:ln w="25200">
            <a:solidFill>
              <a:srgbClr val="5460bb"/>
            </a:solidFill>
            <a:round/>
          </a:ln>
        </p:spPr>
        <p:style>
          <a:lnRef idx="0"/>
          <a:fillRef idx="0"/>
          <a:effectRef idx="0"/>
          <a:fontRef idx="minor"/>
        </p:style>
      </p:sp>
      <p:sp>
        <p:nvSpPr>
          <p:cNvPr id="257" name=""/>
          <p:cNvSpPr/>
          <p:nvPr/>
        </p:nvSpPr>
        <p:spPr>
          <a:xfrm>
            <a:off x="7740000" y="2176560"/>
            <a:ext cx="0" cy="883440"/>
          </a:xfrm>
          <a:prstGeom prst="line">
            <a:avLst/>
          </a:prstGeom>
          <a:ln w="25200">
            <a:solidFill>
              <a:srgbClr val="5460bb"/>
            </a:solidFill>
            <a:round/>
          </a:ln>
        </p:spPr>
        <p:style>
          <a:lnRef idx="0"/>
          <a:fillRef idx="0"/>
          <a:effectRef idx="0"/>
          <a:fontRef idx="minor"/>
        </p:style>
      </p:sp>
      <p:sp>
        <p:nvSpPr>
          <p:cNvPr id="258" name=""/>
          <p:cNvSpPr txBox="1"/>
          <p:nvPr/>
        </p:nvSpPr>
        <p:spPr>
          <a:xfrm>
            <a:off x="616680" y="3240000"/>
            <a:ext cx="2983320" cy="591840"/>
          </a:xfrm>
          <a:prstGeom prst="rect">
            <a:avLst/>
          </a:prstGeom>
          <a:noFill/>
          <a:ln w="18000">
            <a:noFill/>
          </a:ln>
        </p:spPr>
        <p:txBody>
          <a:bodyPr lIns="0" rIns="0" tIns="0" bIns="0" anchor="t">
            <a:noAutofit/>
          </a:bodyPr>
          <a:p>
            <a:r>
              <a:rPr b="1" lang="en-PH" sz="4000" spc="-1" strike="noStrike">
                <a:solidFill>
                  <a:srgbClr val="fc4f09"/>
                </a:solidFill>
                <a:latin typeface="Calibri"/>
              </a:rPr>
              <a:t>Structure*</a:t>
            </a:r>
            <a:endParaRPr b="0" lang="en-PH" sz="4000" spc="-1" strike="noStrike">
              <a:latin typeface="Arial"/>
            </a:endParaRPr>
          </a:p>
        </p:txBody>
      </p:sp>
      <p:sp>
        <p:nvSpPr>
          <p:cNvPr id="259" name=""/>
          <p:cNvSpPr txBox="1"/>
          <p:nvPr/>
        </p:nvSpPr>
        <p:spPr>
          <a:xfrm>
            <a:off x="4217040" y="3240000"/>
            <a:ext cx="1722960" cy="591840"/>
          </a:xfrm>
          <a:prstGeom prst="rect">
            <a:avLst/>
          </a:prstGeom>
          <a:noFill/>
          <a:ln w="18000">
            <a:noFill/>
          </a:ln>
        </p:spPr>
        <p:txBody>
          <a:bodyPr lIns="0" rIns="0" tIns="0" bIns="0" anchor="t">
            <a:noAutofit/>
          </a:bodyPr>
          <a:p>
            <a:r>
              <a:rPr b="1" lang="en-PH" sz="4000" spc="-1" strike="noStrike">
                <a:solidFill>
                  <a:srgbClr val="fc4f09"/>
                </a:solidFill>
                <a:latin typeface="Calibri"/>
              </a:rPr>
              <a:t>Style*</a:t>
            </a:r>
            <a:endParaRPr b="0" lang="en-PH" sz="4000" spc="-1" strike="noStrike">
              <a:latin typeface="Arial"/>
            </a:endParaRPr>
          </a:p>
        </p:txBody>
      </p:sp>
      <p:sp>
        <p:nvSpPr>
          <p:cNvPr id="260" name=""/>
          <p:cNvSpPr txBox="1"/>
          <p:nvPr/>
        </p:nvSpPr>
        <p:spPr>
          <a:xfrm>
            <a:off x="6375240" y="3240000"/>
            <a:ext cx="2804760" cy="591840"/>
          </a:xfrm>
          <a:prstGeom prst="rect">
            <a:avLst/>
          </a:prstGeom>
          <a:noFill/>
          <a:ln w="18000">
            <a:noFill/>
          </a:ln>
        </p:spPr>
        <p:txBody>
          <a:bodyPr lIns="0" rIns="0" tIns="0" bIns="0" anchor="t">
            <a:noAutofit/>
          </a:bodyPr>
          <a:p>
            <a:r>
              <a:rPr b="1" lang="en-PH" sz="4000" spc="-1" strike="noStrike">
                <a:solidFill>
                  <a:srgbClr val="fc4f09"/>
                </a:solidFill>
                <a:latin typeface="Calibri"/>
              </a:rPr>
              <a:t>Behavior*</a:t>
            </a:r>
            <a:endParaRPr b="0" lang="en-PH" sz="4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
          <p:cNvSpPr txBox="1"/>
          <p:nvPr/>
        </p:nvSpPr>
        <p:spPr>
          <a:xfrm>
            <a:off x="1620000" y="1800000"/>
            <a:ext cx="8100000" cy="608760"/>
          </a:xfrm>
          <a:prstGeom prst="rect">
            <a:avLst/>
          </a:prstGeom>
          <a:noFill/>
          <a:ln w="18000">
            <a:noFill/>
          </a:ln>
        </p:spPr>
        <p:txBody>
          <a:bodyPr lIns="90000" rIns="90000" tIns="45000" bIns="45000" anchor="t">
            <a:noAutofit/>
          </a:bodyPr>
          <a:p>
            <a:r>
              <a:rPr b="1" lang="en-PH" sz="4000" spc="-1" strike="noStrike">
                <a:solidFill>
                  <a:srgbClr val="ff0000"/>
                </a:solidFill>
                <a:latin typeface="Arial"/>
              </a:rPr>
              <a:t>Introduction to HTML 5</a:t>
            </a:r>
            <a:endParaRPr b="0" lang="en-PH" sz="4000" spc="-1" strike="noStrike">
              <a:latin typeface="Arial"/>
            </a:endParaRPr>
          </a:p>
          <a:p>
            <a:endParaRPr b="0" lang="en-PH"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
          <p:cNvSpPr txBox="1"/>
          <p:nvPr/>
        </p:nvSpPr>
        <p:spPr>
          <a:xfrm>
            <a:off x="540000" y="128160"/>
            <a:ext cx="4228200" cy="591840"/>
          </a:xfrm>
          <a:prstGeom prst="rect">
            <a:avLst/>
          </a:prstGeom>
          <a:noFill/>
          <a:ln w="18000">
            <a:noFill/>
          </a:ln>
        </p:spPr>
        <p:txBody>
          <a:bodyPr lIns="0" rIns="0" tIns="0" bIns="0" anchor="t">
            <a:noAutofit/>
          </a:bodyPr>
          <a:p>
            <a:r>
              <a:rPr b="0" lang="en-PH" sz="4000" spc="-1" strike="noStrike">
                <a:solidFill>
                  <a:srgbClr val="f08e1b"/>
                </a:solidFill>
                <a:latin typeface="Segoe Light"/>
              </a:rPr>
              <a:t>What is HTML5? </a:t>
            </a:r>
            <a:endParaRPr b="0" lang="en-PH" sz="4000" spc="-1" strike="noStrike">
              <a:latin typeface="Arial"/>
            </a:endParaRPr>
          </a:p>
        </p:txBody>
      </p:sp>
      <p:pic>
        <p:nvPicPr>
          <p:cNvPr id="263" name="" descr=""/>
          <p:cNvPicPr/>
          <p:nvPr/>
        </p:nvPicPr>
        <p:blipFill>
          <a:blip r:embed="rId1"/>
          <a:stretch/>
        </p:blipFill>
        <p:spPr>
          <a:xfrm>
            <a:off x="540000" y="1191960"/>
            <a:ext cx="202320" cy="248040"/>
          </a:xfrm>
          <a:prstGeom prst="rect">
            <a:avLst/>
          </a:prstGeom>
          <a:ln w="18000">
            <a:noFill/>
          </a:ln>
        </p:spPr>
      </p:pic>
      <p:sp>
        <p:nvSpPr>
          <p:cNvPr id="264" name=""/>
          <p:cNvSpPr txBox="1"/>
          <p:nvPr/>
        </p:nvSpPr>
        <p:spPr>
          <a:xfrm>
            <a:off x="900000" y="1080000"/>
            <a:ext cx="7616160" cy="465480"/>
          </a:xfrm>
          <a:prstGeom prst="rect">
            <a:avLst/>
          </a:prstGeom>
          <a:noFill/>
          <a:ln w="18000">
            <a:noFill/>
          </a:ln>
        </p:spPr>
        <p:txBody>
          <a:bodyPr lIns="0" rIns="0" tIns="0" bIns="0" anchor="t">
            <a:noAutofit/>
          </a:bodyPr>
          <a:p>
            <a:r>
              <a:rPr b="0" lang="en-PH" sz="2790" spc="-1" strike="noStrike">
                <a:solidFill>
                  <a:srgbClr val="000000"/>
                </a:solidFill>
                <a:latin typeface="Segoe"/>
              </a:rPr>
              <a:t>HTML5 ~= HTML + CSS3 + JavaScript API </a:t>
            </a:r>
            <a:endParaRPr b="0" lang="en-PH" sz="2790" spc="-1" strike="noStrike">
              <a:latin typeface="Arial"/>
            </a:endParaRPr>
          </a:p>
        </p:txBody>
      </p:sp>
      <p:pic>
        <p:nvPicPr>
          <p:cNvPr id="265" name="" descr=""/>
          <p:cNvPicPr/>
          <p:nvPr/>
        </p:nvPicPr>
        <p:blipFill>
          <a:blip r:embed="rId2"/>
          <a:stretch/>
        </p:blipFill>
        <p:spPr>
          <a:xfrm>
            <a:off x="540000" y="1731960"/>
            <a:ext cx="202320" cy="248040"/>
          </a:xfrm>
          <a:prstGeom prst="rect">
            <a:avLst/>
          </a:prstGeom>
          <a:ln w="18000">
            <a:noFill/>
          </a:ln>
        </p:spPr>
      </p:pic>
      <p:sp>
        <p:nvSpPr>
          <p:cNvPr id="266" name=""/>
          <p:cNvSpPr txBox="1"/>
          <p:nvPr/>
        </p:nvSpPr>
        <p:spPr>
          <a:xfrm>
            <a:off x="900000" y="1644480"/>
            <a:ext cx="3963240" cy="413280"/>
          </a:xfrm>
          <a:prstGeom prst="rect">
            <a:avLst/>
          </a:prstGeom>
          <a:noFill/>
          <a:ln w="18000">
            <a:noFill/>
          </a:ln>
        </p:spPr>
        <p:txBody>
          <a:bodyPr lIns="0" rIns="0" tIns="0" bIns="0" anchor="t">
            <a:noAutofit/>
          </a:bodyPr>
          <a:p>
            <a:r>
              <a:rPr b="0" lang="en-PH" sz="2790" spc="-1" strike="noStrike">
                <a:solidFill>
                  <a:srgbClr val="000000"/>
                </a:solidFill>
                <a:latin typeface="Segoe"/>
              </a:rPr>
              <a:t>The future of the web </a:t>
            </a:r>
            <a:endParaRPr b="0" lang="en-PH" sz="2790" spc="-1" strike="noStrike">
              <a:latin typeface="Arial"/>
            </a:endParaRPr>
          </a:p>
        </p:txBody>
      </p:sp>
      <p:pic>
        <p:nvPicPr>
          <p:cNvPr id="267" name="" descr=""/>
          <p:cNvPicPr/>
          <p:nvPr/>
        </p:nvPicPr>
        <p:blipFill>
          <a:blip r:embed="rId3"/>
          <a:stretch/>
        </p:blipFill>
        <p:spPr>
          <a:xfrm>
            <a:off x="540000" y="2271960"/>
            <a:ext cx="202320" cy="248040"/>
          </a:xfrm>
          <a:prstGeom prst="rect">
            <a:avLst/>
          </a:prstGeom>
          <a:ln w="18000">
            <a:noFill/>
          </a:ln>
        </p:spPr>
      </p:pic>
      <p:sp>
        <p:nvSpPr>
          <p:cNvPr id="268" name=""/>
          <p:cNvSpPr txBox="1"/>
          <p:nvPr/>
        </p:nvSpPr>
        <p:spPr>
          <a:xfrm>
            <a:off x="900000" y="2156760"/>
            <a:ext cx="4383720" cy="413280"/>
          </a:xfrm>
          <a:prstGeom prst="rect">
            <a:avLst/>
          </a:prstGeom>
          <a:noFill/>
          <a:ln w="18000">
            <a:noFill/>
          </a:ln>
        </p:spPr>
        <p:txBody>
          <a:bodyPr lIns="0" rIns="0" tIns="0" bIns="0" anchor="t">
            <a:noAutofit/>
          </a:bodyPr>
          <a:p>
            <a:r>
              <a:rPr b="0" lang="en-PH" sz="2790" spc="-1" strike="noStrike">
                <a:solidFill>
                  <a:srgbClr val="000000"/>
                </a:solidFill>
                <a:latin typeface="Segoe"/>
              </a:rPr>
              <a:t>Still under development </a:t>
            </a:r>
            <a:endParaRPr b="0" lang="en-PH" sz="2790" spc="-1" strike="noStrike">
              <a:latin typeface="Arial"/>
            </a:endParaRPr>
          </a:p>
        </p:txBody>
      </p:sp>
      <p:pic>
        <p:nvPicPr>
          <p:cNvPr id="269" name="" descr=""/>
          <p:cNvPicPr/>
          <p:nvPr/>
        </p:nvPicPr>
        <p:blipFill>
          <a:blip r:embed="rId4"/>
          <a:stretch/>
        </p:blipFill>
        <p:spPr>
          <a:xfrm>
            <a:off x="1275840" y="2700000"/>
            <a:ext cx="164160" cy="213120"/>
          </a:xfrm>
          <a:prstGeom prst="rect">
            <a:avLst/>
          </a:prstGeom>
          <a:ln w="18000">
            <a:noFill/>
          </a:ln>
        </p:spPr>
      </p:pic>
      <p:sp>
        <p:nvSpPr>
          <p:cNvPr id="270" name=""/>
          <p:cNvSpPr txBox="1"/>
          <p:nvPr/>
        </p:nvSpPr>
        <p:spPr>
          <a:xfrm>
            <a:off x="1589760" y="2704680"/>
            <a:ext cx="7410240" cy="355320"/>
          </a:xfrm>
          <a:prstGeom prst="rect">
            <a:avLst/>
          </a:prstGeom>
          <a:noFill/>
          <a:ln w="18000">
            <a:noFill/>
          </a:ln>
        </p:spPr>
        <p:txBody>
          <a:bodyPr lIns="0" rIns="0" tIns="0" bIns="0" anchor="t">
            <a:noAutofit/>
          </a:bodyPr>
          <a:p>
            <a:r>
              <a:rPr b="0" lang="en-PH" sz="2400" spc="-1" strike="noStrike">
                <a:solidFill>
                  <a:srgbClr val="000000"/>
                </a:solidFill>
                <a:latin typeface="Segoe"/>
              </a:rPr>
              <a:t>A lot of features supported by modern browsers </a:t>
            </a:r>
            <a:endParaRPr b="0" lang="en-PH" sz="2400" spc="-1" strike="noStrike">
              <a:latin typeface="Arial"/>
            </a:endParaRPr>
          </a:p>
        </p:txBody>
      </p:sp>
      <p:pic>
        <p:nvPicPr>
          <p:cNvPr id="271" name="" descr=""/>
          <p:cNvPicPr/>
          <p:nvPr/>
        </p:nvPicPr>
        <p:blipFill>
          <a:blip r:embed="rId5"/>
          <a:stretch/>
        </p:blipFill>
        <p:spPr>
          <a:xfrm>
            <a:off x="3420000" y="3060000"/>
            <a:ext cx="2520000" cy="1501200"/>
          </a:xfrm>
          <a:prstGeom prst="rect">
            <a:avLst/>
          </a:prstGeom>
          <a:ln w="1800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2" name="" descr=""/>
          <p:cNvPicPr/>
          <p:nvPr/>
        </p:nvPicPr>
        <p:blipFill>
          <a:blip r:embed="rId1"/>
          <a:stretch/>
        </p:blipFill>
        <p:spPr>
          <a:xfrm>
            <a:off x="8820000" y="163080"/>
            <a:ext cx="1096920" cy="1096920"/>
          </a:xfrm>
          <a:prstGeom prst="rect">
            <a:avLst/>
          </a:prstGeom>
          <a:ln w="18000">
            <a:noFill/>
          </a:ln>
        </p:spPr>
      </p:pic>
      <p:sp>
        <p:nvSpPr>
          <p:cNvPr id="273" name=""/>
          <p:cNvSpPr txBox="1"/>
          <p:nvPr/>
        </p:nvSpPr>
        <p:spPr>
          <a:xfrm>
            <a:off x="612000" y="487440"/>
            <a:ext cx="4510080" cy="591840"/>
          </a:xfrm>
          <a:prstGeom prst="rect">
            <a:avLst/>
          </a:prstGeom>
          <a:noFill/>
          <a:ln w="18000">
            <a:noFill/>
          </a:ln>
        </p:spPr>
        <p:txBody>
          <a:bodyPr lIns="0" rIns="0" tIns="0" bIns="0" anchor="t">
            <a:noAutofit/>
          </a:bodyPr>
          <a:p>
            <a:r>
              <a:rPr b="0" lang="en-PH" sz="4000" spc="-1" strike="noStrike">
                <a:solidFill>
                  <a:srgbClr val="f08e1b"/>
                </a:solidFill>
                <a:latin typeface="Segoe Light"/>
              </a:rPr>
              <a:t>Why use HTML5? </a:t>
            </a:r>
            <a:endParaRPr b="0" lang="en-PH" sz="4000" spc="-1" strike="noStrike">
              <a:latin typeface="Arial"/>
            </a:endParaRPr>
          </a:p>
        </p:txBody>
      </p:sp>
      <p:pic>
        <p:nvPicPr>
          <p:cNvPr id="274" name="" descr=""/>
          <p:cNvPicPr/>
          <p:nvPr/>
        </p:nvPicPr>
        <p:blipFill>
          <a:blip r:embed="rId2"/>
          <a:stretch/>
        </p:blipFill>
        <p:spPr>
          <a:xfrm>
            <a:off x="611640" y="1364760"/>
            <a:ext cx="202320" cy="248040"/>
          </a:xfrm>
          <a:prstGeom prst="rect">
            <a:avLst/>
          </a:prstGeom>
          <a:ln w="18000">
            <a:noFill/>
          </a:ln>
        </p:spPr>
      </p:pic>
      <p:sp>
        <p:nvSpPr>
          <p:cNvPr id="275" name=""/>
          <p:cNvSpPr txBox="1"/>
          <p:nvPr/>
        </p:nvSpPr>
        <p:spPr>
          <a:xfrm>
            <a:off x="1116360" y="1260000"/>
            <a:ext cx="2303640" cy="413280"/>
          </a:xfrm>
          <a:prstGeom prst="rect">
            <a:avLst/>
          </a:prstGeom>
          <a:noFill/>
          <a:ln w="18000">
            <a:noFill/>
          </a:ln>
        </p:spPr>
        <p:txBody>
          <a:bodyPr lIns="0" rIns="0" tIns="0" bIns="0" anchor="t">
            <a:noAutofit/>
          </a:bodyPr>
          <a:p>
            <a:r>
              <a:rPr b="0" lang="en-PH" sz="2790" spc="-1" strike="noStrike">
                <a:solidFill>
                  <a:srgbClr val="000000"/>
                </a:solidFill>
                <a:latin typeface="Segoe"/>
              </a:rPr>
              <a:t>Accessibility </a:t>
            </a:r>
            <a:endParaRPr b="0" lang="en-PH" sz="2790" spc="-1" strike="noStrike">
              <a:latin typeface="Arial"/>
            </a:endParaRPr>
          </a:p>
        </p:txBody>
      </p:sp>
      <p:pic>
        <p:nvPicPr>
          <p:cNvPr id="276" name="" descr=""/>
          <p:cNvPicPr/>
          <p:nvPr/>
        </p:nvPicPr>
        <p:blipFill>
          <a:blip r:embed="rId3"/>
          <a:stretch/>
        </p:blipFill>
        <p:spPr>
          <a:xfrm>
            <a:off x="651240" y="1874880"/>
            <a:ext cx="204480" cy="277920"/>
          </a:xfrm>
          <a:prstGeom prst="rect">
            <a:avLst/>
          </a:prstGeom>
          <a:ln w="18000">
            <a:noFill/>
          </a:ln>
        </p:spPr>
      </p:pic>
      <p:pic>
        <p:nvPicPr>
          <p:cNvPr id="277" name="" descr=""/>
          <p:cNvPicPr/>
          <p:nvPr/>
        </p:nvPicPr>
        <p:blipFill>
          <a:blip r:embed="rId4"/>
          <a:stretch/>
        </p:blipFill>
        <p:spPr>
          <a:xfrm>
            <a:off x="651240" y="2448720"/>
            <a:ext cx="204480" cy="277920"/>
          </a:xfrm>
          <a:prstGeom prst="rect">
            <a:avLst/>
          </a:prstGeom>
          <a:ln w="18000">
            <a:noFill/>
          </a:ln>
        </p:spPr>
      </p:pic>
      <p:sp>
        <p:nvSpPr>
          <p:cNvPr id="278" name=""/>
          <p:cNvSpPr txBox="1"/>
          <p:nvPr/>
        </p:nvSpPr>
        <p:spPr>
          <a:xfrm>
            <a:off x="997920" y="1800000"/>
            <a:ext cx="2872800" cy="463320"/>
          </a:xfrm>
          <a:prstGeom prst="rect">
            <a:avLst/>
          </a:prstGeom>
          <a:noFill/>
          <a:ln w="18000">
            <a:noFill/>
          </a:ln>
        </p:spPr>
        <p:txBody>
          <a:bodyPr lIns="0" rIns="0" tIns="0" bIns="0" anchor="t">
            <a:noAutofit/>
          </a:bodyPr>
          <a:p>
            <a:r>
              <a:rPr b="0" lang="en-PH" sz="2790" spc="-1" strike="noStrike">
                <a:solidFill>
                  <a:srgbClr val="000000"/>
                </a:solidFill>
                <a:latin typeface="Segoe"/>
              </a:rPr>
              <a:t>Interoperability </a:t>
            </a:r>
            <a:endParaRPr b="0" lang="en-PH" sz="2790" spc="-1" strike="noStrike">
              <a:latin typeface="Arial"/>
            </a:endParaRPr>
          </a:p>
        </p:txBody>
      </p:sp>
      <p:pic>
        <p:nvPicPr>
          <p:cNvPr id="279" name="" descr=""/>
          <p:cNvPicPr/>
          <p:nvPr/>
        </p:nvPicPr>
        <p:blipFill>
          <a:blip r:embed="rId5"/>
          <a:stretch/>
        </p:blipFill>
        <p:spPr>
          <a:xfrm>
            <a:off x="1113120" y="2997000"/>
            <a:ext cx="165600" cy="238680"/>
          </a:xfrm>
          <a:prstGeom prst="rect">
            <a:avLst/>
          </a:prstGeom>
          <a:ln w="18000">
            <a:noFill/>
          </a:ln>
        </p:spPr>
      </p:pic>
      <p:sp>
        <p:nvSpPr>
          <p:cNvPr id="280" name=""/>
          <p:cNvSpPr txBox="1"/>
          <p:nvPr/>
        </p:nvSpPr>
        <p:spPr>
          <a:xfrm>
            <a:off x="997920" y="2373840"/>
            <a:ext cx="2053800" cy="463320"/>
          </a:xfrm>
          <a:prstGeom prst="rect">
            <a:avLst/>
          </a:prstGeom>
          <a:noFill/>
          <a:ln w="18000">
            <a:noFill/>
          </a:ln>
        </p:spPr>
        <p:txBody>
          <a:bodyPr lIns="0" rIns="0" tIns="0" bIns="0" anchor="t">
            <a:noAutofit/>
          </a:bodyPr>
          <a:p>
            <a:r>
              <a:rPr b="0" lang="en-PH" sz="2790" spc="-1" strike="noStrike">
                <a:solidFill>
                  <a:srgbClr val="000000"/>
                </a:solidFill>
                <a:latin typeface="Segoe"/>
              </a:rPr>
              <a:t>Many new  </a:t>
            </a:r>
            <a:endParaRPr b="0" lang="en-PH" sz="2790" spc="-1" strike="noStrike">
              <a:latin typeface="Arial"/>
            </a:endParaRPr>
          </a:p>
        </p:txBody>
      </p:sp>
      <p:pic>
        <p:nvPicPr>
          <p:cNvPr id="281" name="" descr=""/>
          <p:cNvPicPr/>
          <p:nvPr/>
        </p:nvPicPr>
        <p:blipFill>
          <a:blip r:embed="rId6"/>
          <a:stretch/>
        </p:blipFill>
        <p:spPr>
          <a:xfrm>
            <a:off x="1113120" y="3489120"/>
            <a:ext cx="165600" cy="239040"/>
          </a:xfrm>
          <a:prstGeom prst="rect">
            <a:avLst/>
          </a:prstGeom>
          <a:ln w="18000">
            <a:noFill/>
          </a:ln>
        </p:spPr>
      </p:pic>
      <p:sp>
        <p:nvSpPr>
          <p:cNvPr id="282" name=""/>
          <p:cNvSpPr txBox="1"/>
          <p:nvPr/>
        </p:nvSpPr>
        <p:spPr>
          <a:xfrm>
            <a:off x="1440000" y="2880000"/>
            <a:ext cx="4716000" cy="540000"/>
          </a:xfrm>
          <a:prstGeom prst="rect">
            <a:avLst/>
          </a:prstGeom>
          <a:noFill/>
          <a:ln w="18000">
            <a:noFill/>
          </a:ln>
        </p:spPr>
        <p:txBody>
          <a:bodyPr lIns="0" rIns="0" tIns="0" bIns="0" anchor="t">
            <a:noAutofit/>
          </a:bodyPr>
          <a:p>
            <a:r>
              <a:rPr b="0" lang="en-PH" sz="2400" spc="-1" strike="noStrike">
                <a:solidFill>
                  <a:srgbClr val="000000"/>
                </a:solidFill>
                <a:latin typeface="Segoe"/>
              </a:rPr>
              <a:t>HTML elements and attributes </a:t>
            </a:r>
            <a:endParaRPr b="0" lang="en-PH" sz="2400" spc="-1" strike="noStrike">
              <a:latin typeface="Arial"/>
            </a:endParaRPr>
          </a:p>
        </p:txBody>
      </p:sp>
      <p:pic>
        <p:nvPicPr>
          <p:cNvPr id="283" name="" descr=""/>
          <p:cNvPicPr/>
          <p:nvPr/>
        </p:nvPicPr>
        <p:blipFill>
          <a:blip r:embed="rId7"/>
          <a:stretch/>
        </p:blipFill>
        <p:spPr>
          <a:xfrm>
            <a:off x="1113120" y="3981240"/>
            <a:ext cx="165600" cy="238680"/>
          </a:xfrm>
          <a:prstGeom prst="rect">
            <a:avLst/>
          </a:prstGeom>
          <a:ln w="18000">
            <a:noFill/>
          </a:ln>
        </p:spPr>
      </p:pic>
      <p:sp>
        <p:nvSpPr>
          <p:cNvPr id="284" name=""/>
          <p:cNvSpPr txBox="1"/>
          <p:nvPr/>
        </p:nvSpPr>
        <p:spPr>
          <a:xfrm>
            <a:off x="1440000" y="3921840"/>
            <a:ext cx="6480720" cy="398160"/>
          </a:xfrm>
          <a:prstGeom prst="rect">
            <a:avLst/>
          </a:prstGeom>
          <a:noFill/>
          <a:ln w="18000">
            <a:noFill/>
          </a:ln>
        </p:spPr>
        <p:txBody>
          <a:bodyPr lIns="0" rIns="0" tIns="0" bIns="0" anchor="t">
            <a:noAutofit/>
          </a:bodyPr>
          <a:p>
            <a:r>
              <a:rPr b="0" lang="en-PH" sz="2400" spc="-1" strike="noStrike">
                <a:solidFill>
                  <a:srgbClr val="000000"/>
                </a:solidFill>
                <a:latin typeface="Segoe"/>
              </a:rPr>
              <a:t>JavaScript APIs and improved capabilities </a:t>
            </a:r>
            <a:endParaRPr b="0" lang="en-PH" sz="2400" spc="-1" strike="noStrike">
              <a:latin typeface="Arial"/>
            </a:endParaRPr>
          </a:p>
        </p:txBody>
      </p:sp>
      <p:sp>
        <p:nvSpPr>
          <p:cNvPr id="285" name=""/>
          <p:cNvSpPr txBox="1"/>
          <p:nvPr/>
        </p:nvSpPr>
        <p:spPr>
          <a:xfrm>
            <a:off x="1440000" y="3381840"/>
            <a:ext cx="2557440" cy="398160"/>
          </a:xfrm>
          <a:prstGeom prst="rect">
            <a:avLst/>
          </a:prstGeom>
          <a:noFill/>
          <a:ln w="18000">
            <a:noFill/>
          </a:ln>
        </p:spPr>
        <p:txBody>
          <a:bodyPr lIns="0" rIns="0" tIns="0" bIns="0" anchor="t">
            <a:noAutofit/>
          </a:bodyPr>
          <a:p>
            <a:r>
              <a:rPr b="0" lang="en-PH" sz="2400" spc="-1" strike="noStrike">
                <a:solidFill>
                  <a:srgbClr val="000000"/>
                </a:solidFill>
                <a:latin typeface="Segoe"/>
              </a:rPr>
              <a:t>CSS capabilities </a:t>
            </a:r>
            <a:endParaRPr b="0" lang="en-PH"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6" name="" descr=""/>
          <p:cNvPicPr/>
          <p:nvPr/>
        </p:nvPicPr>
        <p:blipFill>
          <a:blip r:embed="rId1"/>
          <a:stretch/>
        </p:blipFill>
        <p:spPr>
          <a:xfrm>
            <a:off x="8983080" y="-16920"/>
            <a:ext cx="1096920" cy="1096920"/>
          </a:xfrm>
          <a:prstGeom prst="rect">
            <a:avLst/>
          </a:prstGeom>
          <a:ln w="18000">
            <a:noFill/>
          </a:ln>
        </p:spPr>
      </p:pic>
      <p:sp>
        <p:nvSpPr>
          <p:cNvPr id="287" name=""/>
          <p:cNvSpPr txBox="1"/>
          <p:nvPr/>
        </p:nvSpPr>
        <p:spPr>
          <a:xfrm>
            <a:off x="377640" y="128160"/>
            <a:ext cx="5202360" cy="591840"/>
          </a:xfrm>
          <a:prstGeom prst="rect">
            <a:avLst/>
          </a:prstGeom>
          <a:noFill/>
          <a:ln w="18000">
            <a:noFill/>
          </a:ln>
        </p:spPr>
        <p:txBody>
          <a:bodyPr lIns="0" rIns="0" tIns="0" bIns="0" anchor="t">
            <a:noAutofit/>
          </a:bodyPr>
          <a:p>
            <a:r>
              <a:rPr b="0" lang="en-PH" sz="4000" spc="-1" strike="noStrike">
                <a:solidFill>
                  <a:srgbClr val="f08e1b"/>
                </a:solidFill>
                <a:latin typeface="Segoe Light"/>
              </a:rPr>
              <a:t>Structural Elements</a:t>
            </a:r>
            <a:r>
              <a:rPr b="0" lang="en-PH" sz="4000" spc="-1" strike="noStrike">
                <a:solidFill>
                  <a:srgbClr val="f08e1b"/>
                </a:solidFill>
                <a:latin typeface="Segoe UI"/>
              </a:rPr>
              <a:t> </a:t>
            </a:r>
            <a:endParaRPr b="0" lang="en-PH" sz="4000" spc="-1" strike="noStrike">
              <a:latin typeface="Arial"/>
            </a:endParaRPr>
          </a:p>
        </p:txBody>
      </p:sp>
      <p:sp>
        <p:nvSpPr>
          <p:cNvPr id="288" name=""/>
          <p:cNvSpPr/>
          <p:nvPr/>
        </p:nvSpPr>
        <p:spPr>
          <a:xfrm flipV="1">
            <a:off x="608760" y="6311520"/>
            <a:ext cx="7952400" cy="2520"/>
          </a:xfrm>
          <a:prstGeom prst="line">
            <a:avLst/>
          </a:prstGeom>
          <a:ln w="9360">
            <a:solidFill>
              <a:srgbClr val="bfbfbf"/>
            </a:solidFill>
            <a:round/>
          </a:ln>
        </p:spPr>
        <p:style>
          <a:lnRef idx="0"/>
          <a:fillRef idx="0"/>
          <a:effectRef idx="0"/>
          <a:fontRef idx="minor"/>
        </p:style>
      </p:sp>
      <p:pic>
        <p:nvPicPr>
          <p:cNvPr id="289" name="" descr=""/>
          <p:cNvPicPr/>
          <p:nvPr/>
        </p:nvPicPr>
        <p:blipFill>
          <a:blip r:embed="rId2"/>
          <a:stretch/>
        </p:blipFill>
        <p:spPr>
          <a:xfrm>
            <a:off x="360000" y="815400"/>
            <a:ext cx="202320" cy="248040"/>
          </a:xfrm>
          <a:prstGeom prst="rect">
            <a:avLst/>
          </a:prstGeom>
          <a:ln w="18000">
            <a:noFill/>
          </a:ln>
        </p:spPr>
      </p:pic>
      <p:pic>
        <p:nvPicPr>
          <p:cNvPr id="290" name="" descr=""/>
          <p:cNvPicPr/>
          <p:nvPr/>
        </p:nvPicPr>
        <p:blipFill>
          <a:blip r:embed="rId3"/>
          <a:stretch/>
        </p:blipFill>
        <p:spPr>
          <a:xfrm>
            <a:off x="360000" y="1327680"/>
            <a:ext cx="202320" cy="248040"/>
          </a:xfrm>
          <a:prstGeom prst="rect">
            <a:avLst/>
          </a:prstGeom>
          <a:ln w="18000">
            <a:noFill/>
          </a:ln>
        </p:spPr>
      </p:pic>
      <p:sp>
        <p:nvSpPr>
          <p:cNvPr id="291" name=""/>
          <p:cNvSpPr txBox="1"/>
          <p:nvPr/>
        </p:nvSpPr>
        <p:spPr>
          <a:xfrm>
            <a:off x="703080" y="748440"/>
            <a:ext cx="7803720" cy="413280"/>
          </a:xfrm>
          <a:prstGeom prst="rect">
            <a:avLst/>
          </a:prstGeom>
          <a:noFill/>
          <a:ln w="18000">
            <a:noFill/>
          </a:ln>
        </p:spPr>
        <p:txBody>
          <a:bodyPr lIns="0" rIns="0" tIns="0" bIns="0" anchor="t">
            <a:noAutofit/>
          </a:bodyPr>
          <a:p>
            <a:r>
              <a:rPr b="0" lang="en-PH" sz="2790" spc="-1" strike="noStrike">
                <a:solidFill>
                  <a:srgbClr val="000000"/>
                </a:solidFill>
                <a:latin typeface="Segoe"/>
              </a:rPr>
              <a:t>No need for div elements all over the place </a:t>
            </a:r>
            <a:endParaRPr b="0" lang="en-PH" sz="2790" spc="-1" strike="noStrike">
              <a:latin typeface="Arial"/>
            </a:endParaRPr>
          </a:p>
        </p:txBody>
      </p:sp>
      <p:sp>
        <p:nvSpPr>
          <p:cNvPr id="292" name=""/>
          <p:cNvSpPr/>
          <p:nvPr/>
        </p:nvSpPr>
        <p:spPr>
          <a:xfrm>
            <a:off x="2319120" y="1936080"/>
            <a:ext cx="803520" cy="17280"/>
          </a:xfrm>
          <a:custGeom>
            <a:avLst/>
            <a:gdLst/>
            <a:ahLst/>
            <a:rect l="0" t="0" r="r" b="b"/>
            <a:pathLst>
              <a:path w="2232" h="48">
                <a:moveTo>
                  <a:pt x="0" y="0"/>
                </a:moveTo>
                <a:lnTo>
                  <a:pt x="558" y="0"/>
                </a:lnTo>
                <a:lnTo>
                  <a:pt x="1116" y="0"/>
                </a:lnTo>
                <a:lnTo>
                  <a:pt x="1674" y="0"/>
                </a:lnTo>
                <a:lnTo>
                  <a:pt x="2232" y="0"/>
                </a:lnTo>
                <a:lnTo>
                  <a:pt x="2232" y="48"/>
                </a:lnTo>
                <a:lnTo>
                  <a:pt x="1674" y="48"/>
                </a:lnTo>
                <a:lnTo>
                  <a:pt x="1116" y="48"/>
                </a:lnTo>
                <a:lnTo>
                  <a:pt x="558" y="48"/>
                </a:lnTo>
                <a:lnTo>
                  <a:pt x="0" y="48"/>
                </a:lnTo>
                <a:lnTo>
                  <a:pt x="0" y="0"/>
                </a:lnTo>
                <a:close/>
              </a:path>
            </a:pathLst>
          </a:custGeom>
          <a:solidFill>
            <a:srgbClr val="0070c0"/>
          </a:solidFill>
          <a:ln w="18000">
            <a:noFill/>
          </a:ln>
        </p:spPr>
      </p:sp>
      <p:sp>
        <p:nvSpPr>
          <p:cNvPr id="293" name=""/>
          <p:cNvSpPr txBox="1"/>
          <p:nvPr/>
        </p:nvSpPr>
        <p:spPr>
          <a:xfrm>
            <a:off x="2319840" y="1671840"/>
            <a:ext cx="1155960" cy="295920"/>
          </a:xfrm>
          <a:prstGeom prst="rect">
            <a:avLst/>
          </a:prstGeom>
          <a:noFill/>
          <a:ln w="18000">
            <a:noFill/>
          </a:ln>
        </p:spPr>
        <p:txBody>
          <a:bodyPr lIns="0" rIns="0" tIns="0" bIns="0" anchor="t">
            <a:noAutofit/>
          </a:bodyPr>
          <a:p>
            <a:r>
              <a:rPr b="1" lang="en-PH" sz="2000" spc="-1" strike="noStrike">
                <a:solidFill>
                  <a:srgbClr val="0070c0"/>
                </a:solidFill>
                <a:latin typeface="Calibri"/>
              </a:rPr>
              <a:t>HTML 4 </a:t>
            </a:r>
            <a:endParaRPr b="0" lang="en-PH" sz="2000" spc="-1" strike="noStrike">
              <a:latin typeface="Arial"/>
            </a:endParaRPr>
          </a:p>
        </p:txBody>
      </p:sp>
      <p:sp>
        <p:nvSpPr>
          <p:cNvPr id="294" name=""/>
          <p:cNvSpPr/>
          <p:nvPr/>
        </p:nvSpPr>
        <p:spPr>
          <a:xfrm>
            <a:off x="5713200" y="1936080"/>
            <a:ext cx="803520" cy="17280"/>
          </a:xfrm>
          <a:custGeom>
            <a:avLst/>
            <a:gdLst/>
            <a:ahLst/>
            <a:rect l="0" t="0" r="r" b="b"/>
            <a:pathLst>
              <a:path w="2232" h="48">
                <a:moveTo>
                  <a:pt x="0" y="0"/>
                </a:moveTo>
                <a:lnTo>
                  <a:pt x="558" y="0"/>
                </a:lnTo>
                <a:lnTo>
                  <a:pt x="1116" y="0"/>
                </a:lnTo>
                <a:lnTo>
                  <a:pt x="1674" y="0"/>
                </a:lnTo>
                <a:lnTo>
                  <a:pt x="2232" y="0"/>
                </a:lnTo>
                <a:lnTo>
                  <a:pt x="2232" y="48"/>
                </a:lnTo>
                <a:lnTo>
                  <a:pt x="1674" y="48"/>
                </a:lnTo>
                <a:lnTo>
                  <a:pt x="1116" y="48"/>
                </a:lnTo>
                <a:lnTo>
                  <a:pt x="558" y="48"/>
                </a:lnTo>
                <a:lnTo>
                  <a:pt x="0" y="48"/>
                </a:lnTo>
                <a:lnTo>
                  <a:pt x="0" y="0"/>
                </a:lnTo>
                <a:close/>
              </a:path>
            </a:pathLst>
          </a:custGeom>
          <a:solidFill>
            <a:srgbClr val="0070c0"/>
          </a:solidFill>
          <a:ln w="18000">
            <a:noFill/>
          </a:ln>
        </p:spPr>
      </p:sp>
      <p:pic>
        <p:nvPicPr>
          <p:cNvPr id="295" name="" descr=""/>
          <p:cNvPicPr/>
          <p:nvPr/>
        </p:nvPicPr>
        <p:blipFill>
          <a:blip r:embed="rId4"/>
          <a:stretch/>
        </p:blipFill>
        <p:spPr>
          <a:xfrm>
            <a:off x="1080000" y="2023920"/>
            <a:ext cx="6905160" cy="2476080"/>
          </a:xfrm>
          <a:prstGeom prst="rect">
            <a:avLst/>
          </a:prstGeom>
          <a:ln w="18000">
            <a:noFill/>
          </a:ln>
        </p:spPr>
      </p:pic>
      <p:sp>
        <p:nvSpPr>
          <p:cNvPr id="296" name=""/>
          <p:cNvSpPr txBox="1"/>
          <p:nvPr/>
        </p:nvSpPr>
        <p:spPr>
          <a:xfrm>
            <a:off x="5714280" y="1671840"/>
            <a:ext cx="1155960" cy="295920"/>
          </a:xfrm>
          <a:prstGeom prst="rect">
            <a:avLst/>
          </a:prstGeom>
          <a:noFill/>
          <a:ln w="18000">
            <a:noFill/>
          </a:ln>
        </p:spPr>
        <p:txBody>
          <a:bodyPr lIns="0" rIns="0" tIns="0" bIns="0" anchor="t">
            <a:noAutofit/>
          </a:bodyPr>
          <a:p>
            <a:r>
              <a:rPr b="1" lang="en-PH" sz="2000" spc="-1" strike="noStrike">
                <a:solidFill>
                  <a:srgbClr val="0070c0"/>
                </a:solidFill>
                <a:latin typeface="Calibri"/>
              </a:rPr>
              <a:t>HTML 5 </a:t>
            </a:r>
            <a:endParaRPr b="0" lang="en-PH" sz="2000" spc="-1" strike="noStrike">
              <a:latin typeface="Arial"/>
            </a:endParaRPr>
          </a:p>
        </p:txBody>
      </p:sp>
      <p:sp>
        <p:nvSpPr>
          <p:cNvPr id="297" name=""/>
          <p:cNvSpPr txBox="1"/>
          <p:nvPr/>
        </p:nvSpPr>
        <p:spPr>
          <a:xfrm>
            <a:off x="720000" y="1260000"/>
            <a:ext cx="8490960" cy="413280"/>
          </a:xfrm>
          <a:prstGeom prst="rect">
            <a:avLst/>
          </a:prstGeom>
          <a:noFill/>
          <a:ln w="18000">
            <a:noFill/>
          </a:ln>
        </p:spPr>
        <p:txBody>
          <a:bodyPr lIns="0" rIns="0" tIns="0" bIns="0" anchor="t">
            <a:noAutofit/>
          </a:bodyPr>
          <a:p>
            <a:r>
              <a:rPr b="0" lang="en-PH" sz="2790" spc="-1" strike="noStrike">
                <a:solidFill>
                  <a:srgbClr val="000000"/>
                </a:solidFill>
                <a:latin typeface="Segoe"/>
              </a:rPr>
              <a:t>New ways to mean what you actually meant to </a:t>
            </a:r>
            <a:endParaRPr b="0" lang="en-PH" sz="279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txBox="1"/>
          <p:nvPr/>
        </p:nvSpPr>
        <p:spPr>
          <a:xfrm>
            <a:off x="444600" y="180000"/>
            <a:ext cx="6575400" cy="591840"/>
          </a:xfrm>
          <a:prstGeom prst="rect">
            <a:avLst/>
          </a:prstGeom>
          <a:noFill/>
          <a:ln w="18000">
            <a:noFill/>
          </a:ln>
        </p:spPr>
        <p:txBody>
          <a:bodyPr lIns="0" rIns="0" tIns="0" bIns="0" anchor="t">
            <a:noAutofit/>
          </a:bodyPr>
          <a:p>
            <a:r>
              <a:rPr b="0" lang="en-PH" sz="4000" spc="-1" strike="noStrike">
                <a:solidFill>
                  <a:srgbClr val="f08e1b"/>
                </a:solidFill>
                <a:latin typeface="Segoe Light"/>
              </a:rPr>
              <a:t>Main Structural Elements </a:t>
            </a:r>
            <a:endParaRPr b="0" lang="en-PH" sz="4000" spc="-1" strike="noStrike">
              <a:latin typeface="Arial"/>
            </a:endParaRPr>
          </a:p>
        </p:txBody>
      </p:sp>
      <p:pic>
        <p:nvPicPr>
          <p:cNvPr id="299" name="" descr=""/>
          <p:cNvPicPr/>
          <p:nvPr/>
        </p:nvPicPr>
        <p:blipFill>
          <a:blip r:embed="rId1"/>
          <a:stretch/>
        </p:blipFill>
        <p:spPr>
          <a:xfrm>
            <a:off x="8983080" y="-16920"/>
            <a:ext cx="1096920" cy="1096920"/>
          </a:xfrm>
          <a:prstGeom prst="rect">
            <a:avLst/>
          </a:prstGeom>
          <a:ln w="18000">
            <a:noFill/>
          </a:ln>
        </p:spPr>
      </p:pic>
      <p:sp>
        <p:nvSpPr>
          <p:cNvPr id="300" name=""/>
          <p:cNvSpPr txBox="1"/>
          <p:nvPr/>
        </p:nvSpPr>
        <p:spPr>
          <a:xfrm>
            <a:off x="955080" y="932760"/>
            <a:ext cx="354600" cy="413280"/>
          </a:xfrm>
          <a:prstGeom prst="rect">
            <a:avLst/>
          </a:prstGeom>
          <a:noFill/>
          <a:ln w="18000">
            <a:noFill/>
          </a:ln>
        </p:spPr>
        <p:txBody>
          <a:bodyPr lIns="0" rIns="0" tIns="0" bIns="0" anchor="t">
            <a:noAutofit/>
          </a:bodyPr>
          <a:p>
            <a:r>
              <a:rPr b="0" lang="en-PH" sz="2790" spc="-1" strike="noStrike">
                <a:solidFill>
                  <a:srgbClr val="000000"/>
                </a:solidFill>
                <a:latin typeface="Segoe"/>
              </a:rPr>
              <a:t> </a:t>
            </a:r>
            <a:endParaRPr b="0" lang="en-PH" sz="2790" spc="-1" strike="noStrike">
              <a:latin typeface="Arial"/>
            </a:endParaRPr>
          </a:p>
        </p:txBody>
      </p:sp>
      <p:sp>
        <p:nvSpPr>
          <p:cNvPr id="301" name=""/>
          <p:cNvSpPr txBox="1"/>
          <p:nvPr/>
        </p:nvSpPr>
        <p:spPr>
          <a:xfrm>
            <a:off x="955080" y="1445040"/>
            <a:ext cx="354600" cy="413280"/>
          </a:xfrm>
          <a:prstGeom prst="rect">
            <a:avLst/>
          </a:prstGeom>
          <a:noFill/>
          <a:ln w="18000">
            <a:noFill/>
          </a:ln>
        </p:spPr>
        <p:txBody>
          <a:bodyPr lIns="0" rIns="0" tIns="0" bIns="0" anchor="t">
            <a:noAutofit/>
          </a:bodyPr>
          <a:p>
            <a:r>
              <a:rPr b="0" lang="en-PH" sz="2790" spc="-1" strike="noStrike">
                <a:solidFill>
                  <a:srgbClr val="000000"/>
                </a:solidFill>
                <a:latin typeface="Segoe"/>
              </a:rPr>
              <a:t> </a:t>
            </a:r>
            <a:endParaRPr b="0" lang="en-PH" sz="2790" spc="-1" strike="noStrike">
              <a:latin typeface="Arial"/>
            </a:endParaRPr>
          </a:p>
        </p:txBody>
      </p:sp>
      <p:sp>
        <p:nvSpPr>
          <p:cNvPr id="302" name=""/>
          <p:cNvSpPr txBox="1"/>
          <p:nvPr/>
        </p:nvSpPr>
        <p:spPr>
          <a:xfrm>
            <a:off x="955080" y="1957320"/>
            <a:ext cx="354600" cy="413280"/>
          </a:xfrm>
          <a:prstGeom prst="rect">
            <a:avLst/>
          </a:prstGeom>
          <a:noFill/>
          <a:ln w="18000">
            <a:noFill/>
          </a:ln>
        </p:spPr>
        <p:txBody>
          <a:bodyPr lIns="0" rIns="0" tIns="0" bIns="0" anchor="t">
            <a:noAutofit/>
          </a:bodyPr>
          <a:p>
            <a:r>
              <a:rPr b="0" lang="en-PH" sz="2790" spc="-1" strike="noStrike">
                <a:solidFill>
                  <a:srgbClr val="000000"/>
                </a:solidFill>
                <a:latin typeface="Segoe"/>
              </a:rPr>
              <a:t> </a:t>
            </a:r>
            <a:endParaRPr b="0" lang="en-PH" sz="2790" spc="-1" strike="noStrike">
              <a:latin typeface="Arial"/>
            </a:endParaRPr>
          </a:p>
        </p:txBody>
      </p:sp>
      <p:sp>
        <p:nvSpPr>
          <p:cNvPr id="303" name=""/>
          <p:cNvSpPr txBox="1"/>
          <p:nvPr/>
        </p:nvSpPr>
        <p:spPr>
          <a:xfrm>
            <a:off x="955080" y="2469240"/>
            <a:ext cx="354600" cy="413280"/>
          </a:xfrm>
          <a:prstGeom prst="rect">
            <a:avLst/>
          </a:prstGeom>
          <a:noFill/>
          <a:ln w="18000">
            <a:noFill/>
          </a:ln>
        </p:spPr>
        <p:txBody>
          <a:bodyPr lIns="0" rIns="0" tIns="0" bIns="0" anchor="t">
            <a:noAutofit/>
          </a:bodyPr>
          <a:p>
            <a:r>
              <a:rPr b="0" lang="en-PH" sz="2790" spc="-1" strike="noStrike">
                <a:solidFill>
                  <a:srgbClr val="000000"/>
                </a:solidFill>
                <a:latin typeface="Segoe"/>
              </a:rPr>
              <a:t> </a:t>
            </a:r>
            <a:endParaRPr b="0" lang="en-PH" sz="2790" spc="-1" strike="noStrike">
              <a:latin typeface="Arial"/>
            </a:endParaRPr>
          </a:p>
        </p:txBody>
      </p:sp>
      <p:sp>
        <p:nvSpPr>
          <p:cNvPr id="304" name=""/>
          <p:cNvSpPr txBox="1"/>
          <p:nvPr/>
        </p:nvSpPr>
        <p:spPr>
          <a:xfrm>
            <a:off x="955080" y="2981520"/>
            <a:ext cx="354600" cy="413280"/>
          </a:xfrm>
          <a:prstGeom prst="rect">
            <a:avLst/>
          </a:prstGeom>
          <a:noFill/>
          <a:ln w="18000">
            <a:noFill/>
          </a:ln>
        </p:spPr>
        <p:txBody>
          <a:bodyPr lIns="0" rIns="0" tIns="0" bIns="0" anchor="t">
            <a:noAutofit/>
          </a:bodyPr>
          <a:p>
            <a:r>
              <a:rPr b="0" lang="en-PH" sz="2790" spc="-1" strike="noStrike">
                <a:solidFill>
                  <a:srgbClr val="000000"/>
                </a:solidFill>
                <a:latin typeface="Segoe"/>
              </a:rPr>
              <a:t> </a:t>
            </a:r>
            <a:endParaRPr b="0" lang="en-PH" sz="2790" spc="-1" strike="noStrike">
              <a:latin typeface="Arial"/>
            </a:endParaRPr>
          </a:p>
        </p:txBody>
      </p:sp>
      <p:sp>
        <p:nvSpPr>
          <p:cNvPr id="305" name=""/>
          <p:cNvSpPr txBox="1"/>
          <p:nvPr/>
        </p:nvSpPr>
        <p:spPr>
          <a:xfrm>
            <a:off x="955080" y="3493440"/>
            <a:ext cx="354960" cy="413280"/>
          </a:xfrm>
          <a:prstGeom prst="rect">
            <a:avLst/>
          </a:prstGeom>
          <a:noFill/>
          <a:ln w="18000">
            <a:noFill/>
          </a:ln>
        </p:spPr>
        <p:txBody>
          <a:bodyPr lIns="0" rIns="0" tIns="0" bIns="0" anchor="t">
            <a:noAutofit/>
          </a:bodyPr>
          <a:p>
            <a:r>
              <a:rPr b="0" lang="en-PH" sz="2800" spc="-1" strike="noStrike">
                <a:solidFill>
                  <a:srgbClr val="000000"/>
                </a:solidFill>
                <a:latin typeface="Segoe"/>
              </a:rPr>
              <a:t> </a:t>
            </a:r>
            <a:endParaRPr b="0" lang="en-PH" sz="2800" spc="-1" strike="noStrike">
              <a:latin typeface="Arial"/>
            </a:endParaRPr>
          </a:p>
        </p:txBody>
      </p:sp>
      <p:pic>
        <p:nvPicPr>
          <p:cNvPr id="306" name="" descr=""/>
          <p:cNvPicPr/>
          <p:nvPr/>
        </p:nvPicPr>
        <p:blipFill>
          <a:blip r:embed="rId2"/>
          <a:stretch/>
        </p:blipFill>
        <p:spPr>
          <a:xfrm>
            <a:off x="697680" y="4071960"/>
            <a:ext cx="202320" cy="248040"/>
          </a:xfrm>
          <a:prstGeom prst="rect">
            <a:avLst/>
          </a:prstGeom>
          <a:ln w="18000">
            <a:noFill/>
          </a:ln>
        </p:spPr>
      </p:pic>
      <p:sp>
        <p:nvSpPr>
          <p:cNvPr id="307" name=""/>
          <p:cNvSpPr txBox="1"/>
          <p:nvPr/>
        </p:nvSpPr>
        <p:spPr>
          <a:xfrm>
            <a:off x="955080" y="4006080"/>
            <a:ext cx="354600" cy="413280"/>
          </a:xfrm>
          <a:prstGeom prst="rect">
            <a:avLst/>
          </a:prstGeom>
          <a:noFill/>
          <a:ln w="18000">
            <a:noFill/>
          </a:ln>
        </p:spPr>
        <p:txBody>
          <a:bodyPr lIns="0" rIns="0" tIns="0" bIns="0" anchor="t">
            <a:noAutofit/>
          </a:bodyPr>
          <a:p>
            <a:r>
              <a:rPr b="0" lang="en-PH" sz="2790" spc="-1" strike="noStrike">
                <a:solidFill>
                  <a:srgbClr val="000000"/>
                </a:solidFill>
                <a:latin typeface="Segoe"/>
              </a:rPr>
              <a:t> </a:t>
            </a:r>
            <a:endParaRPr b="0" lang="en-PH" sz="2790" spc="-1" strike="noStrike">
              <a:latin typeface="Arial"/>
            </a:endParaRPr>
          </a:p>
        </p:txBody>
      </p:sp>
      <p:sp>
        <p:nvSpPr>
          <p:cNvPr id="308" name=""/>
          <p:cNvSpPr/>
          <p:nvPr/>
        </p:nvSpPr>
        <p:spPr>
          <a:xfrm>
            <a:off x="2459160" y="799920"/>
            <a:ext cx="6399360" cy="371160"/>
          </a:xfrm>
          <a:custGeom>
            <a:avLst/>
            <a:gdLst/>
            <a:ahLst/>
            <a:rect l="0" t="0" r="r" b="b"/>
            <a:pathLst>
              <a:path w="17776" h="1031">
                <a:moveTo>
                  <a:pt x="0" y="1031"/>
                </a:moveTo>
                <a:lnTo>
                  <a:pt x="17776" y="1031"/>
                </a:lnTo>
                <a:lnTo>
                  <a:pt x="17776" y="0"/>
                </a:lnTo>
                <a:lnTo>
                  <a:pt x="0" y="0"/>
                </a:lnTo>
                <a:lnTo>
                  <a:pt x="0" y="1031"/>
                </a:lnTo>
                <a:close/>
              </a:path>
            </a:pathLst>
          </a:custGeom>
          <a:solidFill>
            <a:srgbClr val="4f81bd"/>
          </a:solidFill>
          <a:ln w="18000">
            <a:noFill/>
          </a:ln>
        </p:spPr>
      </p:sp>
      <p:sp>
        <p:nvSpPr>
          <p:cNvPr id="309" name=""/>
          <p:cNvSpPr/>
          <p:nvPr/>
        </p:nvSpPr>
        <p:spPr>
          <a:xfrm>
            <a:off x="323640" y="793440"/>
            <a:ext cx="2135520" cy="371160"/>
          </a:xfrm>
          <a:custGeom>
            <a:avLst/>
            <a:gdLst/>
            <a:ahLst/>
            <a:rect l="0" t="0" r="r" b="b"/>
            <a:pathLst>
              <a:path w="5932" h="1031">
                <a:moveTo>
                  <a:pt x="0" y="1031"/>
                </a:moveTo>
                <a:lnTo>
                  <a:pt x="5932" y="1031"/>
                </a:lnTo>
                <a:lnTo>
                  <a:pt x="5932" y="0"/>
                </a:lnTo>
                <a:lnTo>
                  <a:pt x="0" y="0"/>
                </a:lnTo>
                <a:lnTo>
                  <a:pt x="0" y="1031"/>
                </a:lnTo>
                <a:close/>
              </a:path>
            </a:pathLst>
          </a:custGeom>
          <a:solidFill>
            <a:srgbClr val="4f81bd"/>
          </a:solidFill>
          <a:ln w="18000">
            <a:noFill/>
          </a:ln>
        </p:spPr>
      </p:sp>
      <p:sp>
        <p:nvSpPr>
          <p:cNvPr id="310" name=""/>
          <p:cNvSpPr/>
          <p:nvPr/>
        </p:nvSpPr>
        <p:spPr>
          <a:xfrm>
            <a:off x="2459160" y="1170720"/>
            <a:ext cx="6399360" cy="371160"/>
          </a:xfrm>
          <a:custGeom>
            <a:avLst/>
            <a:gdLst/>
            <a:ahLst/>
            <a:rect l="0" t="0" r="r" b="b"/>
            <a:pathLst>
              <a:path w="17776" h="1031">
                <a:moveTo>
                  <a:pt x="0" y="1031"/>
                </a:moveTo>
                <a:lnTo>
                  <a:pt x="17776" y="1031"/>
                </a:lnTo>
                <a:lnTo>
                  <a:pt x="17776" y="0"/>
                </a:lnTo>
                <a:lnTo>
                  <a:pt x="0" y="0"/>
                </a:lnTo>
                <a:lnTo>
                  <a:pt x="0" y="1031"/>
                </a:lnTo>
                <a:close/>
              </a:path>
            </a:pathLst>
          </a:custGeom>
          <a:solidFill>
            <a:srgbClr val="d0d8e8"/>
          </a:solidFill>
          <a:ln w="18000">
            <a:noFill/>
          </a:ln>
        </p:spPr>
      </p:sp>
      <p:sp>
        <p:nvSpPr>
          <p:cNvPr id="311" name=""/>
          <p:cNvSpPr/>
          <p:nvPr/>
        </p:nvSpPr>
        <p:spPr>
          <a:xfrm>
            <a:off x="323640" y="1170720"/>
            <a:ext cx="2135520" cy="371160"/>
          </a:xfrm>
          <a:custGeom>
            <a:avLst/>
            <a:gdLst/>
            <a:ahLst/>
            <a:rect l="0" t="0" r="r" b="b"/>
            <a:pathLst>
              <a:path w="5932" h="1031">
                <a:moveTo>
                  <a:pt x="0" y="1031"/>
                </a:moveTo>
                <a:lnTo>
                  <a:pt x="5932" y="1031"/>
                </a:lnTo>
                <a:lnTo>
                  <a:pt x="5932" y="0"/>
                </a:lnTo>
                <a:lnTo>
                  <a:pt x="0" y="0"/>
                </a:lnTo>
                <a:lnTo>
                  <a:pt x="0" y="1031"/>
                </a:lnTo>
                <a:close/>
              </a:path>
            </a:pathLst>
          </a:custGeom>
          <a:solidFill>
            <a:srgbClr val="d0d8e8"/>
          </a:solidFill>
          <a:ln w="18000">
            <a:noFill/>
          </a:ln>
        </p:spPr>
      </p:sp>
      <p:sp>
        <p:nvSpPr>
          <p:cNvPr id="312" name=""/>
          <p:cNvSpPr/>
          <p:nvPr/>
        </p:nvSpPr>
        <p:spPr>
          <a:xfrm>
            <a:off x="2459160" y="1541520"/>
            <a:ext cx="6399360" cy="640440"/>
          </a:xfrm>
          <a:custGeom>
            <a:avLst/>
            <a:gdLst/>
            <a:ahLst/>
            <a:rect l="0" t="0" r="r" b="b"/>
            <a:pathLst>
              <a:path w="17776" h="1779">
                <a:moveTo>
                  <a:pt x="0" y="1779"/>
                </a:moveTo>
                <a:lnTo>
                  <a:pt x="17776" y="1779"/>
                </a:lnTo>
                <a:lnTo>
                  <a:pt x="17776" y="0"/>
                </a:lnTo>
                <a:lnTo>
                  <a:pt x="0" y="0"/>
                </a:lnTo>
                <a:lnTo>
                  <a:pt x="0" y="1779"/>
                </a:lnTo>
                <a:close/>
              </a:path>
            </a:pathLst>
          </a:custGeom>
          <a:solidFill>
            <a:srgbClr val="e9edf4"/>
          </a:solidFill>
          <a:ln w="18000">
            <a:noFill/>
          </a:ln>
        </p:spPr>
      </p:sp>
      <p:sp>
        <p:nvSpPr>
          <p:cNvPr id="313" name=""/>
          <p:cNvSpPr/>
          <p:nvPr/>
        </p:nvSpPr>
        <p:spPr>
          <a:xfrm>
            <a:off x="323640" y="1541520"/>
            <a:ext cx="2135520" cy="640440"/>
          </a:xfrm>
          <a:custGeom>
            <a:avLst/>
            <a:gdLst/>
            <a:ahLst/>
            <a:rect l="0" t="0" r="r" b="b"/>
            <a:pathLst>
              <a:path w="5932" h="1779">
                <a:moveTo>
                  <a:pt x="0" y="1779"/>
                </a:moveTo>
                <a:lnTo>
                  <a:pt x="5932" y="1779"/>
                </a:lnTo>
                <a:lnTo>
                  <a:pt x="5932" y="0"/>
                </a:lnTo>
                <a:lnTo>
                  <a:pt x="0" y="0"/>
                </a:lnTo>
                <a:lnTo>
                  <a:pt x="0" y="1779"/>
                </a:lnTo>
                <a:close/>
              </a:path>
            </a:pathLst>
          </a:custGeom>
          <a:solidFill>
            <a:srgbClr val="e9edf4"/>
          </a:solidFill>
          <a:ln w="18000">
            <a:noFill/>
          </a:ln>
        </p:spPr>
      </p:sp>
      <p:sp>
        <p:nvSpPr>
          <p:cNvPr id="314" name=""/>
          <p:cNvSpPr/>
          <p:nvPr/>
        </p:nvSpPr>
        <p:spPr>
          <a:xfrm>
            <a:off x="2459160" y="2181600"/>
            <a:ext cx="6399360" cy="371160"/>
          </a:xfrm>
          <a:custGeom>
            <a:avLst/>
            <a:gdLst/>
            <a:ahLst/>
            <a:rect l="0" t="0" r="r" b="b"/>
            <a:pathLst>
              <a:path w="17776" h="1031">
                <a:moveTo>
                  <a:pt x="0" y="1031"/>
                </a:moveTo>
                <a:lnTo>
                  <a:pt x="17776" y="1031"/>
                </a:lnTo>
                <a:lnTo>
                  <a:pt x="17776" y="0"/>
                </a:lnTo>
                <a:lnTo>
                  <a:pt x="0" y="0"/>
                </a:lnTo>
                <a:lnTo>
                  <a:pt x="0" y="1031"/>
                </a:lnTo>
                <a:close/>
              </a:path>
            </a:pathLst>
          </a:custGeom>
          <a:solidFill>
            <a:srgbClr val="d0d8e8"/>
          </a:solidFill>
          <a:ln w="18000">
            <a:noFill/>
          </a:ln>
        </p:spPr>
      </p:sp>
      <p:sp>
        <p:nvSpPr>
          <p:cNvPr id="315" name=""/>
          <p:cNvSpPr/>
          <p:nvPr/>
        </p:nvSpPr>
        <p:spPr>
          <a:xfrm>
            <a:off x="323640" y="2181600"/>
            <a:ext cx="2135520" cy="371160"/>
          </a:xfrm>
          <a:custGeom>
            <a:avLst/>
            <a:gdLst/>
            <a:ahLst/>
            <a:rect l="0" t="0" r="r" b="b"/>
            <a:pathLst>
              <a:path w="5932" h="1031">
                <a:moveTo>
                  <a:pt x="0" y="1031"/>
                </a:moveTo>
                <a:lnTo>
                  <a:pt x="5932" y="1031"/>
                </a:lnTo>
                <a:lnTo>
                  <a:pt x="5932" y="0"/>
                </a:lnTo>
                <a:lnTo>
                  <a:pt x="0" y="0"/>
                </a:lnTo>
                <a:lnTo>
                  <a:pt x="0" y="1031"/>
                </a:lnTo>
                <a:close/>
              </a:path>
            </a:pathLst>
          </a:custGeom>
          <a:solidFill>
            <a:srgbClr val="d0d8e8"/>
          </a:solidFill>
          <a:ln w="18000">
            <a:noFill/>
          </a:ln>
        </p:spPr>
      </p:sp>
      <p:sp>
        <p:nvSpPr>
          <p:cNvPr id="316" name=""/>
          <p:cNvSpPr/>
          <p:nvPr/>
        </p:nvSpPr>
        <p:spPr>
          <a:xfrm>
            <a:off x="2459160" y="2552400"/>
            <a:ext cx="6399360" cy="371160"/>
          </a:xfrm>
          <a:custGeom>
            <a:avLst/>
            <a:gdLst/>
            <a:ahLst/>
            <a:rect l="0" t="0" r="r" b="b"/>
            <a:pathLst>
              <a:path w="17776" h="1031">
                <a:moveTo>
                  <a:pt x="0" y="1031"/>
                </a:moveTo>
                <a:lnTo>
                  <a:pt x="17776" y="1031"/>
                </a:lnTo>
                <a:lnTo>
                  <a:pt x="17776" y="0"/>
                </a:lnTo>
                <a:lnTo>
                  <a:pt x="0" y="0"/>
                </a:lnTo>
                <a:lnTo>
                  <a:pt x="0" y="1031"/>
                </a:lnTo>
                <a:close/>
              </a:path>
            </a:pathLst>
          </a:custGeom>
          <a:solidFill>
            <a:srgbClr val="e9edf4"/>
          </a:solidFill>
          <a:ln w="18000">
            <a:noFill/>
          </a:ln>
        </p:spPr>
      </p:sp>
      <p:sp>
        <p:nvSpPr>
          <p:cNvPr id="317" name=""/>
          <p:cNvSpPr/>
          <p:nvPr/>
        </p:nvSpPr>
        <p:spPr>
          <a:xfrm>
            <a:off x="323640" y="2552400"/>
            <a:ext cx="2135520" cy="371160"/>
          </a:xfrm>
          <a:custGeom>
            <a:avLst/>
            <a:gdLst/>
            <a:ahLst/>
            <a:rect l="0" t="0" r="r" b="b"/>
            <a:pathLst>
              <a:path w="5932" h="1031">
                <a:moveTo>
                  <a:pt x="0" y="1031"/>
                </a:moveTo>
                <a:lnTo>
                  <a:pt x="5932" y="1031"/>
                </a:lnTo>
                <a:lnTo>
                  <a:pt x="5932" y="0"/>
                </a:lnTo>
                <a:lnTo>
                  <a:pt x="0" y="0"/>
                </a:lnTo>
                <a:lnTo>
                  <a:pt x="0" y="1031"/>
                </a:lnTo>
                <a:close/>
              </a:path>
            </a:pathLst>
          </a:custGeom>
          <a:solidFill>
            <a:srgbClr val="e9edf4"/>
          </a:solidFill>
          <a:ln w="18000">
            <a:noFill/>
          </a:ln>
        </p:spPr>
      </p:sp>
      <p:sp>
        <p:nvSpPr>
          <p:cNvPr id="318" name=""/>
          <p:cNvSpPr/>
          <p:nvPr/>
        </p:nvSpPr>
        <p:spPr>
          <a:xfrm>
            <a:off x="2459160" y="2923200"/>
            <a:ext cx="6399360" cy="640440"/>
          </a:xfrm>
          <a:custGeom>
            <a:avLst/>
            <a:gdLst/>
            <a:ahLst/>
            <a:rect l="0" t="0" r="r" b="b"/>
            <a:pathLst>
              <a:path w="17776" h="1779">
                <a:moveTo>
                  <a:pt x="0" y="1779"/>
                </a:moveTo>
                <a:lnTo>
                  <a:pt x="17776" y="1779"/>
                </a:lnTo>
                <a:lnTo>
                  <a:pt x="17776" y="0"/>
                </a:lnTo>
                <a:lnTo>
                  <a:pt x="0" y="0"/>
                </a:lnTo>
                <a:lnTo>
                  <a:pt x="0" y="1779"/>
                </a:lnTo>
                <a:close/>
              </a:path>
            </a:pathLst>
          </a:custGeom>
          <a:solidFill>
            <a:srgbClr val="d0d8e8"/>
          </a:solidFill>
          <a:ln w="18000">
            <a:noFill/>
          </a:ln>
        </p:spPr>
      </p:sp>
      <p:sp>
        <p:nvSpPr>
          <p:cNvPr id="319" name=""/>
          <p:cNvSpPr/>
          <p:nvPr/>
        </p:nvSpPr>
        <p:spPr>
          <a:xfrm>
            <a:off x="323640" y="2923200"/>
            <a:ext cx="2135520" cy="640440"/>
          </a:xfrm>
          <a:custGeom>
            <a:avLst/>
            <a:gdLst/>
            <a:ahLst/>
            <a:rect l="0" t="0" r="r" b="b"/>
            <a:pathLst>
              <a:path w="5932" h="1779">
                <a:moveTo>
                  <a:pt x="0" y="1779"/>
                </a:moveTo>
                <a:lnTo>
                  <a:pt x="5932" y="1779"/>
                </a:lnTo>
                <a:lnTo>
                  <a:pt x="5932" y="0"/>
                </a:lnTo>
                <a:lnTo>
                  <a:pt x="0" y="0"/>
                </a:lnTo>
                <a:lnTo>
                  <a:pt x="0" y="1779"/>
                </a:lnTo>
                <a:close/>
              </a:path>
            </a:pathLst>
          </a:custGeom>
          <a:solidFill>
            <a:srgbClr val="d0d8e8"/>
          </a:solidFill>
          <a:ln w="18000">
            <a:noFill/>
          </a:ln>
        </p:spPr>
      </p:sp>
      <p:sp>
        <p:nvSpPr>
          <p:cNvPr id="320" name=""/>
          <p:cNvSpPr/>
          <p:nvPr/>
        </p:nvSpPr>
        <p:spPr>
          <a:xfrm>
            <a:off x="2459160" y="793440"/>
            <a:ext cx="0" cy="2776320"/>
          </a:xfrm>
          <a:prstGeom prst="line">
            <a:avLst/>
          </a:prstGeom>
          <a:ln w="12600">
            <a:solidFill>
              <a:srgbClr val="ffffff"/>
            </a:solidFill>
            <a:round/>
          </a:ln>
        </p:spPr>
        <p:style>
          <a:lnRef idx="0"/>
          <a:fillRef idx="0"/>
          <a:effectRef idx="0"/>
          <a:fontRef idx="minor"/>
        </p:style>
      </p:sp>
      <p:sp>
        <p:nvSpPr>
          <p:cNvPr id="321" name=""/>
          <p:cNvSpPr/>
          <p:nvPr/>
        </p:nvSpPr>
        <p:spPr>
          <a:xfrm>
            <a:off x="317520" y="1170720"/>
            <a:ext cx="8546760" cy="0"/>
          </a:xfrm>
          <a:prstGeom prst="line">
            <a:avLst/>
          </a:prstGeom>
          <a:ln w="37800">
            <a:solidFill>
              <a:srgbClr val="ffffff"/>
            </a:solidFill>
            <a:round/>
          </a:ln>
        </p:spPr>
        <p:style>
          <a:lnRef idx="0"/>
          <a:fillRef idx="0"/>
          <a:effectRef idx="0"/>
          <a:fontRef idx="minor"/>
        </p:style>
      </p:sp>
      <p:sp>
        <p:nvSpPr>
          <p:cNvPr id="322" name=""/>
          <p:cNvSpPr/>
          <p:nvPr/>
        </p:nvSpPr>
        <p:spPr>
          <a:xfrm>
            <a:off x="317520" y="1541520"/>
            <a:ext cx="8546760" cy="0"/>
          </a:xfrm>
          <a:prstGeom prst="line">
            <a:avLst/>
          </a:prstGeom>
          <a:ln w="12600">
            <a:solidFill>
              <a:srgbClr val="ffffff"/>
            </a:solidFill>
            <a:round/>
          </a:ln>
        </p:spPr>
        <p:style>
          <a:lnRef idx="0"/>
          <a:fillRef idx="0"/>
          <a:effectRef idx="0"/>
          <a:fontRef idx="minor"/>
        </p:style>
      </p:sp>
      <p:sp>
        <p:nvSpPr>
          <p:cNvPr id="323" name=""/>
          <p:cNvSpPr/>
          <p:nvPr/>
        </p:nvSpPr>
        <p:spPr>
          <a:xfrm>
            <a:off x="317520" y="2181600"/>
            <a:ext cx="8546760" cy="0"/>
          </a:xfrm>
          <a:prstGeom prst="line">
            <a:avLst/>
          </a:prstGeom>
          <a:ln w="12600">
            <a:solidFill>
              <a:srgbClr val="ffffff"/>
            </a:solidFill>
            <a:round/>
          </a:ln>
        </p:spPr>
        <p:style>
          <a:lnRef idx="0"/>
          <a:fillRef idx="0"/>
          <a:effectRef idx="0"/>
          <a:fontRef idx="minor"/>
        </p:style>
      </p:sp>
      <p:sp>
        <p:nvSpPr>
          <p:cNvPr id="324" name=""/>
          <p:cNvSpPr/>
          <p:nvPr/>
        </p:nvSpPr>
        <p:spPr>
          <a:xfrm>
            <a:off x="317520" y="2552400"/>
            <a:ext cx="8546760" cy="0"/>
          </a:xfrm>
          <a:prstGeom prst="line">
            <a:avLst/>
          </a:prstGeom>
          <a:ln w="12600">
            <a:solidFill>
              <a:srgbClr val="ffffff"/>
            </a:solidFill>
            <a:round/>
          </a:ln>
        </p:spPr>
        <p:style>
          <a:lnRef idx="0"/>
          <a:fillRef idx="0"/>
          <a:effectRef idx="0"/>
          <a:fontRef idx="minor"/>
        </p:style>
      </p:sp>
      <p:sp>
        <p:nvSpPr>
          <p:cNvPr id="325" name=""/>
          <p:cNvSpPr/>
          <p:nvPr/>
        </p:nvSpPr>
        <p:spPr>
          <a:xfrm>
            <a:off x="317520" y="2923200"/>
            <a:ext cx="8546760" cy="0"/>
          </a:xfrm>
          <a:prstGeom prst="line">
            <a:avLst/>
          </a:prstGeom>
          <a:ln w="12600">
            <a:solidFill>
              <a:srgbClr val="ffffff"/>
            </a:solidFill>
            <a:round/>
          </a:ln>
        </p:spPr>
        <p:style>
          <a:lnRef idx="0"/>
          <a:fillRef idx="0"/>
          <a:effectRef idx="0"/>
          <a:fontRef idx="minor"/>
        </p:style>
      </p:sp>
      <p:sp>
        <p:nvSpPr>
          <p:cNvPr id="326" name=""/>
          <p:cNvSpPr/>
          <p:nvPr/>
        </p:nvSpPr>
        <p:spPr>
          <a:xfrm>
            <a:off x="8858160" y="793440"/>
            <a:ext cx="0" cy="2776320"/>
          </a:xfrm>
          <a:prstGeom prst="line">
            <a:avLst/>
          </a:prstGeom>
          <a:ln w="12600">
            <a:solidFill>
              <a:srgbClr val="ffffff"/>
            </a:solidFill>
            <a:round/>
          </a:ln>
        </p:spPr>
        <p:style>
          <a:lnRef idx="0"/>
          <a:fillRef idx="0"/>
          <a:effectRef idx="0"/>
          <a:fontRef idx="minor"/>
        </p:style>
      </p:sp>
      <p:sp>
        <p:nvSpPr>
          <p:cNvPr id="327" name=""/>
          <p:cNvSpPr/>
          <p:nvPr/>
        </p:nvSpPr>
        <p:spPr>
          <a:xfrm>
            <a:off x="323640" y="793440"/>
            <a:ext cx="0" cy="2776320"/>
          </a:xfrm>
          <a:prstGeom prst="line">
            <a:avLst/>
          </a:prstGeom>
          <a:ln w="12600">
            <a:solidFill>
              <a:srgbClr val="ffffff"/>
            </a:solidFill>
            <a:round/>
          </a:ln>
        </p:spPr>
        <p:style>
          <a:lnRef idx="0"/>
          <a:fillRef idx="0"/>
          <a:effectRef idx="0"/>
          <a:fontRef idx="minor"/>
        </p:style>
      </p:sp>
      <p:sp>
        <p:nvSpPr>
          <p:cNvPr id="328" name=""/>
          <p:cNvSpPr/>
          <p:nvPr/>
        </p:nvSpPr>
        <p:spPr>
          <a:xfrm>
            <a:off x="317520" y="799920"/>
            <a:ext cx="8546760" cy="0"/>
          </a:xfrm>
          <a:prstGeom prst="line">
            <a:avLst/>
          </a:prstGeom>
          <a:ln w="12600">
            <a:solidFill>
              <a:srgbClr val="ffffff"/>
            </a:solidFill>
            <a:round/>
          </a:ln>
        </p:spPr>
        <p:style>
          <a:lnRef idx="0"/>
          <a:fillRef idx="0"/>
          <a:effectRef idx="0"/>
          <a:fontRef idx="minor"/>
        </p:style>
      </p:sp>
      <p:sp>
        <p:nvSpPr>
          <p:cNvPr id="329" name=""/>
          <p:cNvSpPr/>
          <p:nvPr/>
        </p:nvSpPr>
        <p:spPr>
          <a:xfrm>
            <a:off x="317520" y="3563280"/>
            <a:ext cx="8546760" cy="0"/>
          </a:xfrm>
          <a:prstGeom prst="line">
            <a:avLst/>
          </a:prstGeom>
          <a:ln w="12600">
            <a:solidFill>
              <a:srgbClr val="ffffff"/>
            </a:solidFill>
            <a:round/>
          </a:ln>
        </p:spPr>
        <p:style>
          <a:lnRef idx="0"/>
          <a:fillRef idx="0"/>
          <a:effectRef idx="0"/>
          <a:fontRef idx="minor"/>
        </p:style>
      </p:sp>
      <p:sp>
        <p:nvSpPr>
          <p:cNvPr id="330" name=""/>
          <p:cNvSpPr txBox="1"/>
          <p:nvPr/>
        </p:nvSpPr>
        <p:spPr>
          <a:xfrm>
            <a:off x="1071720" y="3960000"/>
            <a:ext cx="1808280" cy="413280"/>
          </a:xfrm>
          <a:prstGeom prst="rect">
            <a:avLst/>
          </a:prstGeom>
          <a:noFill/>
          <a:ln w="18000">
            <a:noFill/>
          </a:ln>
        </p:spPr>
        <p:txBody>
          <a:bodyPr lIns="0" rIns="0" tIns="0" bIns="0" anchor="t">
            <a:noAutofit/>
          </a:bodyPr>
          <a:p>
            <a:r>
              <a:rPr b="0" lang="en-PH" sz="2790" spc="-1" strike="noStrike">
                <a:solidFill>
                  <a:srgbClr val="000000"/>
                </a:solidFill>
                <a:latin typeface="Segoe"/>
              </a:rPr>
              <a:t>And More </a:t>
            </a:r>
            <a:endParaRPr b="0" lang="en-PH" sz="2790" spc="-1" strike="noStrike">
              <a:latin typeface="Arial"/>
            </a:endParaRPr>
          </a:p>
        </p:txBody>
      </p:sp>
      <p:sp>
        <p:nvSpPr>
          <p:cNvPr id="331" name=""/>
          <p:cNvSpPr txBox="1"/>
          <p:nvPr/>
        </p:nvSpPr>
        <p:spPr>
          <a:xfrm>
            <a:off x="5118480" y="850320"/>
            <a:ext cx="1478880" cy="265680"/>
          </a:xfrm>
          <a:prstGeom prst="rect">
            <a:avLst/>
          </a:prstGeom>
          <a:noFill/>
          <a:ln w="18000">
            <a:noFill/>
          </a:ln>
        </p:spPr>
        <p:txBody>
          <a:bodyPr lIns="0" rIns="0" tIns="0" bIns="0" anchor="t">
            <a:noAutofit/>
          </a:bodyPr>
          <a:p>
            <a:r>
              <a:rPr b="1" lang="en-PH" sz="1800" spc="-1" strike="noStrike">
                <a:solidFill>
                  <a:srgbClr val="ffffff"/>
                </a:solidFill>
                <a:latin typeface="Calibri"/>
              </a:rPr>
              <a:t>Description</a:t>
            </a:r>
            <a:endParaRPr b="0" lang="en-PH" sz="1800" spc="-1" strike="noStrike">
              <a:latin typeface="Arial"/>
            </a:endParaRPr>
          </a:p>
        </p:txBody>
      </p:sp>
      <p:sp>
        <p:nvSpPr>
          <p:cNvPr id="332" name=""/>
          <p:cNvSpPr txBox="1"/>
          <p:nvPr/>
        </p:nvSpPr>
        <p:spPr>
          <a:xfrm>
            <a:off x="5052960" y="855360"/>
            <a:ext cx="228240" cy="256320"/>
          </a:xfrm>
          <a:prstGeom prst="rect">
            <a:avLst/>
          </a:prstGeom>
          <a:noFill/>
          <a:ln w="18000">
            <a:noFill/>
          </a:ln>
        </p:spPr>
        <p:txBody>
          <a:bodyPr lIns="0" rIns="0" tIns="0" bIns="0" anchor="t">
            <a:noAutofit/>
          </a:bodyPr>
          <a:p>
            <a:r>
              <a:rPr b="1" lang="en-PH" sz="1800" spc="-1" strike="noStrike">
                <a:solidFill>
                  <a:srgbClr val="ffffff"/>
                </a:solidFill>
                <a:latin typeface="Arial"/>
              </a:rPr>
              <a:t> </a:t>
            </a:r>
            <a:endParaRPr b="0" lang="en-PH" sz="1800" spc="-1" strike="noStrike">
              <a:latin typeface="Arial"/>
            </a:endParaRPr>
          </a:p>
        </p:txBody>
      </p:sp>
      <p:sp>
        <p:nvSpPr>
          <p:cNvPr id="333" name=""/>
          <p:cNvSpPr txBox="1"/>
          <p:nvPr/>
        </p:nvSpPr>
        <p:spPr>
          <a:xfrm>
            <a:off x="1001160" y="850320"/>
            <a:ext cx="1055160" cy="265680"/>
          </a:xfrm>
          <a:prstGeom prst="rect">
            <a:avLst/>
          </a:prstGeom>
          <a:noFill/>
          <a:ln w="18000">
            <a:noFill/>
          </a:ln>
        </p:spPr>
        <p:txBody>
          <a:bodyPr lIns="0" rIns="0" tIns="0" bIns="0" anchor="t">
            <a:noAutofit/>
          </a:bodyPr>
          <a:p>
            <a:r>
              <a:rPr b="1" lang="en-PH" sz="1800" spc="-1" strike="noStrike">
                <a:solidFill>
                  <a:srgbClr val="ffffff"/>
                </a:solidFill>
                <a:latin typeface="Calibri"/>
              </a:rPr>
              <a:t>Element</a:t>
            </a:r>
            <a:endParaRPr b="0" lang="en-PH" sz="1800" spc="-1" strike="noStrike">
              <a:latin typeface="Arial"/>
            </a:endParaRPr>
          </a:p>
        </p:txBody>
      </p:sp>
      <p:sp>
        <p:nvSpPr>
          <p:cNvPr id="334" name=""/>
          <p:cNvSpPr txBox="1"/>
          <p:nvPr/>
        </p:nvSpPr>
        <p:spPr>
          <a:xfrm>
            <a:off x="935640" y="855360"/>
            <a:ext cx="228240" cy="256320"/>
          </a:xfrm>
          <a:prstGeom prst="rect">
            <a:avLst/>
          </a:prstGeom>
          <a:noFill/>
          <a:ln w="18000">
            <a:noFill/>
          </a:ln>
        </p:spPr>
        <p:txBody>
          <a:bodyPr lIns="0" rIns="0" tIns="0" bIns="0" anchor="t">
            <a:noAutofit/>
          </a:bodyPr>
          <a:p>
            <a:r>
              <a:rPr b="1" lang="en-PH" sz="1800" spc="-1" strike="noStrike">
                <a:solidFill>
                  <a:srgbClr val="ffffff"/>
                </a:solidFill>
                <a:latin typeface="Arial"/>
              </a:rPr>
              <a:t> </a:t>
            </a:r>
            <a:endParaRPr b="0" lang="en-PH" sz="1800" spc="-1" strike="noStrike">
              <a:latin typeface="Arial"/>
            </a:endParaRPr>
          </a:p>
        </p:txBody>
      </p:sp>
      <p:sp>
        <p:nvSpPr>
          <p:cNvPr id="335" name=""/>
          <p:cNvSpPr txBox="1"/>
          <p:nvPr/>
        </p:nvSpPr>
        <p:spPr>
          <a:xfrm>
            <a:off x="2551320" y="1221120"/>
            <a:ext cx="5520600" cy="265680"/>
          </a:xfrm>
          <a:prstGeom prst="rect">
            <a:avLst/>
          </a:prstGeom>
          <a:noFill/>
          <a:ln w="18000">
            <a:noFill/>
          </a:ln>
        </p:spPr>
        <p:txBody>
          <a:bodyPr lIns="0" rIns="0" tIns="0" bIns="0" anchor="t">
            <a:noAutofit/>
          </a:bodyPr>
          <a:p>
            <a:r>
              <a:rPr b="0" lang="en-PH" sz="1800" spc="-1" strike="noStrike">
                <a:solidFill>
                  <a:srgbClr val="000000"/>
                </a:solidFill>
                <a:latin typeface="Calibri"/>
              </a:rPr>
              <a:t>Defines an article (for example within a section)</a:t>
            </a:r>
            <a:endParaRPr b="0" lang="en-PH" sz="1800" spc="-1" strike="noStrike">
              <a:latin typeface="Arial"/>
            </a:endParaRPr>
          </a:p>
        </p:txBody>
      </p:sp>
      <p:sp>
        <p:nvSpPr>
          <p:cNvPr id="336" name=""/>
          <p:cNvSpPr txBox="1"/>
          <p:nvPr/>
        </p:nvSpPr>
        <p:spPr>
          <a:xfrm>
            <a:off x="6982200" y="1226520"/>
            <a:ext cx="22824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37" name=""/>
          <p:cNvSpPr txBox="1"/>
          <p:nvPr/>
        </p:nvSpPr>
        <p:spPr>
          <a:xfrm>
            <a:off x="415440" y="1221120"/>
            <a:ext cx="735120" cy="265680"/>
          </a:xfrm>
          <a:prstGeom prst="rect">
            <a:avLst/>
          </a:prstGeom>
          <a:noFill/>
          <a:ln w="18000">
            <a:noFill/>
          </a:ln>
        </p:spPr>
        <p:txBody>
          <a:bodyPr lIns="0" rIns="0" tIns="0" bIns="0" anchor="t">
            <a:noAutofit/>
          </a:bodyPr>
          <a:p>
            <a:r>
              <a:rPr b="0" lang="en-PH" sz="1800" spc="-1" strike="noStrike">
                <a:solidFill>
                  <a:srgbClr val="000000"/>
                </a:solidFill>
                <a:latin typeface="Calibri"/>
              </a:rPr>
              <a:t>Article</a:t>
            </a:r>
            <a:endParaRPr b="0" lang="en-PH" sz="1800" spc="-1" strike="noStrike">
              <a:latin typeface="Arial"/>
            </a:endParaRPr>
          </a:p>
        </p:txBody>
      </p:sp>
      <p:sp>
        <p:nvSpPr>
          <p:cNvPr id="338" name=""/>
          <p:cNvSpPr txBox="1"/>
          <p:nvPr/>
        </p:nvSpPr>
        <p:spPr>
          <a:xfrm>
            <a:off x="1017360" y="1226520"/>
            <a:ext cx="22824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39" name=""/>
          <p:cNvSpPr txBox="1"/>
          <p:nvPr/>
        </p:nvSpPr>
        <p:spPr>
          <a:xfrm>
            <a:off x="2551320" y="1866600"/>
            <a:ext cx="4322880" cy="265680"/>
          </a:xfrm>
          <a:prstGeom prst="rect">
            <a:avLst/>
          </a:prstGeom>
          <a:noFill/>
          <a:ln w="18000">
            <a:noFill/>
          </a:ln>
        </p:spPr>
        <p:txBody>
          <a:bodyPr lIns="0" rIns="0" tIns="0" bIns="0" anchor="t">
            <a:noAutofit/>
          </a:bodyPr>
          <a:p>
            <a:r>
              <a:rPr b="0" lang="en-PH" sz="1800" spc="-1" strike="noStrike">
                <a:solidFill>
                  <a:srgbClr val="000000"/>
                </a:solidFill>
                <a:latin typeface="Calibri"/>
              </a:rPr>
              <a:t>element: who wrote it, copyright, etc.</a:t>
            </a:r>
            <a:endParaRPr b="0" lang="en-PH" sz="1800" spc="-1" strike="noStrike">
              <a:latin typeface="Arial"/>
            </a:endParaRPr>
          </a:p>
        </p:txBody>
      </p:sp>
      <p:sp>
        <p:nvSpPr>
          <p:cNvPr id="340" name=""/>
          <p:cNvSpPr txBox="1"/>
          <p:nvPr/>
        </p:nvSpPr>
        <p:spPr>
          <a:xfrm>
            <a:off x="6057000" y="1871640"/>
            <a:ext cx="22824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41" name=""/>
          <p:cNvSpPr txBox="1"/>
          <p:nvPr/>
        </p:nvSpPr>
        <p:spPr>
          <a:xfrm>
            <a:off x="416880" y="1592280"/>
            <a:ext cx="736920" cy="265680"/>
          </a:xfrm>
          <a:prstGeom prst="rect">
            <a:avLst/>
          </a:prstGeom>
          <a:noFill/>
          <a:ln w="18000">
            <a:noFill/>
          </a:ln>
        </p:spPr>
        <p:txBody>
          <a:bodyPr lIns="0" rIns="0" tIns="0" bIns="0" anchor="t">
            <a:noAutofit/>
          </a:bodyPr>
          <a:p>
            <a:r>
              <a:rPr b="0" lang="en-PH" sz="1800" spc="-1" strike="noStrike">
                <a:solidFill>
                  <a:srgbClr val="000000"/>
                </a:solidFill>
                <a:latin typeface="Calibri"/>
              </a:rPr>
              <a:t>Footer</a:t>
            </a:r>
            <a:endParaRPr b="0" lang="en-PH" sz="1800" spc="-1" strike="noStrike">
              <a:latin typeface="Arial"/>
            </a:endParaRPr>
          </a:p>
        </p:txBody>
      </p:sp>
      <p:sp>
        <p:nvSpPr>
          <p:cNvPr id="342" name=""/>
          <p:cNvSpPr txBox="1"/>
          <p:nvPr/>
        </p:nvSpPr>
        <p:spPr>
          <a:xfrm>
            <a:off x="351360" y="1597320"/>
            <a:ext cx="22824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43" name=""/>
          <p:cNvSpPr txBox="1"/>
          <p:nvPr/>
        </p:nvSpPr>
        <p:spPr>
          <a:xfrm>
            <a:off x="8273160" y="2237400"/>
            <a:ext cx="22860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44" name=""/>
          <p:cNvSpPr txBox="1"/>
          <p:nvPr/>
        </p:nvSpPr>
        <p:spPr>
          <a:xfrm>
            <a:off x="415440" y="2232360"/>
            <a:ext cx="832680" cy="265680"/>
          </a:xfrm>
          <a:prstGeom prst="rect">
            <a:avLst/>
          </a:prstGeom>
          <a:noFill/>
          <a:ln w="18000">
            <a:noFill/>
          </a:ln>
        </p:spPr>
        <p:txBody>
          <a:bodyPr lIns="0" rIns="0" tIns="0" bIns="0" anchor="t">
            <a:noAutofit/>
          </a:bodyPr>
          <a:p>
            <a:r>
              <a:rPr b="0" lang="en-PH" sz="1800" spc="-1" strike="noStrike">
                <a:solidFill>
                  <a:srgbClr val="000000"/>
                </a:solidFill>
                <a:latin typeface="Calibri"/>
              </a:rPr>
              <a:t>Header</a:t>
            </a:r>
            <a:endParaRPr b="0" lang="en-PH" sz="1800" spc="-1" strike="noStrike">
              <a:latin typeface="Arial"/>
            </a:endParaRPr>
          </a:p>
        </p:txBody>
      </p:sp>
      <p:sp>
        <p:nvSpPr>
          <p:cNvPr id="345" name=""/>
          <p:cNvSpPr txBox="1"/>
          <p:nvPr/>
        </p:nvSpPr>
        <p:spPr>
          <a:xfrm>
            <a:off x="1095120" y="2237400"/>
            <a:ext cx="22860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46" name=""/>
          <p:cNvSpPr txBox="1"/>
          <p:nvPr/>
        </p:nvSpPr>
        <p:spPr>
          <a:xfrm>
            <a:off x="2551320" y="2603160"/>
            <a:ext cx="3772800" cy="265680"/>
          </a:xfrm>
          <a:prstGeom prst="rect">
            <a:avLst/>
          </a:prstGeom>
          <a:noFill/>
          <a:ln w="18000">
            <a:noFill/>
          </a:ln>
        </p:spPr>
        <p:txBody>
          <a:bodyPr lIns="0" rIns="0" tIns="0" bIns="0" anchor="t">
            <a:noAutofit/>
          </a:bodyPr>
          <a:p>
            <a:r>
              <a:rPr b="0" lang="en-PH" sz="1800" spc="-1" strike="noStrike">
                <a:solidFill>
                  <a:srgbClr val="000000"/>
                </a:solidFill>
                <a:latin typeface="Calibri"/>
              </a:rPr>
              <a:t>Collection of links to other pages</a:t>
            </a:r>
            <a:endParaRPr b="0" lang="en-PH" sz="1800" spc="-1" strike="noStrike">
              <a:latin typeface="Arial"/>
            </a:endParaRPr>
          </a:p>
        </p:txBody>
      </p:sp>
      <p:sp>
        <p:nvSpPr>
          <p:cNvPr id="347" name=""/>
          <p:cNvSpPr txBox="1"/>
          <p:nvPr/>
        </p:nvSpPr>
        <p:spPr>
          <a:xfrm>
            <a:off x="5595120" y="2608560"/>
            <a:ext cx="22824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48" name=""/>
          <p:cNvSpPr txBox="1"/>
          <p:nvPr/>
        </p:nvSpPr>
        <p:spPr>
          <a:xfrm>
            <a:off x="416880" y="2603160"/>
            <a:ext cx="447120" cy="265680"/>
          </a:xfrm>
          <a:prstGeom prst="rect">
            <a:avLst/>
          </a:prstGeom>
          <a:noFill/>
          <a:ln w="18000">
            <a:noFill/>
          </a:ln>
        </p:spPr>
        <p:txBody>
          <a:bodyPr lIns="0" rIns="0" tIns="0" bIns="0" anchor="t">
            <a:noAutofit/>
          </a:bodyPr>
          <a:p>
            <a:r>
              <a:rPr b="0" lang="en-PH" sz="1800" spc="-1" strike="noStrike">
                <a:solidFill>
                  <a:srgbClr val="000000"/>
                </a:solidFill>
                <a:latin typeface="Calibri"/>
              </a:rPr>
              <a:t>Nav</a:t>
            </a:r>
            <a:endParaRPr b="0" lang="en-PH" sz="1800" spc="-1" strike="noStrike">
              <a:latin typeface="Arial"/>
            </a:endParaRPr>
          </a:p>
        </p:txBody>
      </p:sp>
      <p:sp>
        <p:nvSpPr>
          <p:cNvPr id="349" name=""/>
          <p:cNvSpPr txBox="1"/>
          <p:nvPr/>
        </p:nvSpPr>
        <p:spPr>
          <a:xfrm>
            <a:off x="351360" y="2608560"/>
            <a:ext cx="22824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50" name=""/>
          <p:cNvSpPr txBox="1"/>
          <p:nvPr/>
        </p:nvSpPr>
        <p:spPr>
          <a:xfrm>
            <a:off x="2551320" y="3248640"/>
            <a:ext cx="570600" cy="265680"/>
          </a:xfrm>
          <a:prstGeom prst="rect">
            <a:avLst/>
          </a:prstGeom>
          <a:noFill/>
          <a:ln w="18000">
            <a:noFill/>
          </a:ln>
        </p:spPr>
        <p:txBody>
          <a:bodyPr lIns="0" rIns="0" tIns="0" bIns="0" anchor="t">
            <a:noAutofit/>
          </a:bodyPr>
          <a:p>
            <a:r>
              <a:rPr b="0" lang="en-PH" sz="1800" spc="-1" strike="noStrike">
                <a:solidFill>
                  <a:srgbClr val="000000"/>
                </a:solidFill>
                <a:latin typeface="Calibri"/>
              </a:rPr>
              <a:t>page</a:t>
            </a:r>
            <a:endParaRPr b="0" lang="en-PH" sz="1800" spc="-1" strike="noStrike">
              <a:latin typeface="Arial"/>
            </a:endParaRPr>
          </a:p>
        </p:txBody>
      </p:sp>
      <p:sp>
        <p:nvSpPr>
          <p:cNvPr id="351" name=""/>
          <p:cNvSpPr txBox="1"/>
          <p:nvPr/>
        </p:nvSpPr>
        <p:spPr>
          <a:xfrm>
            <a:off x="3002400" y="3253680"/>
            <a:ext cx="22860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52" name=""/>
          <p:cNvSpPr txBox="1"/>
          <p:nvPr/>
        </p:nvSpPr>
        <p:spPr>
          <a:xfrm>
            <a:off x="416880" y="2974320"/>
            <a:ext cx="849600" cy="265680"/>
          </a:xfrm>
          <a:prstGeom prst="rect">
            <a:avLst/>
          </a:prstGeom>
          <a:noFill/>
          <a:ln w="18000">
            <a:noFill/>
          </a:ln>
        </p:spPr>
        <p:txBody>
          <a:bodyPr lIns="0" rIns="0" tIns="0" bIns="0" anchor="t">
            <a:noAutofit/>
          </a:bodyPr>
          <a:p>
            <a:r>
              <a:rPr b="0" lang="en-PH" sz="1800" spc="-1" strike="noStrike">
                <a:solidFill>
                  <a:srgbClr val="000000"/>
                </a:solidFill>
                <a:latin typeface="Calibri"/>
              </a:rPr>
              <a:t>Section</a:t>
            </a:r>
            <a:endParaRPr b="0" lang="en-PH" sz="1800" spc="-1" strike="noStrike">
              <a:latin typeface="Arial"/>
            </a:endParaRPr>
          </a:p>
        </p:txBody>
      </p:sp>
      <p:sp>
        <p:nvSpPr>
          <p:cNvPr id="353" name=""/>
          <p:cNvSpPr txBox="1"/>
          <p:nvPr/>
        </p:nvSpPr>
        <p:spPr>
          <a:xfrm>
            <a:off x="351360" y="2979360"/>
            <a:ext cx="228240" cy="256320"/>
          </a:xfrm>
          <a:prstGeom prst="rect">
            <a:avLst/>
          </a:prstGeom>
          <a:noFill/>
          <a:ln w="18000">
            <a:noFill/>
          </a:ln>
        </p:spPr>
        <p:txBody>
          <a:bodyPr lIns="0" rIns="0" tIns="0" bIns="0" anchor="t">
            <a:noAutofit/>
          </a:bodyPr>
          <a:p>
            <a:r>
              <a:rPr b="0" lang="en-PH" sz="1800" spc="-1" strike="noStrike">
                <a:solidFill>
                  <a:srgbClr val="000000"/>
                </a:solidFill>
                <a:latin typeface="Arial"/>
              </a:rPr>
              <a:t> </a:t>
            </a:r>
            <a:endParaRPr b="0" lang="en-PH" sz="1800" spc="-1" strike="noStrike">
              <a:latin typeface="Arial"/>
            </a:endParaRPr>
          </a:p>
        </p:txBody>
      </p:sp>
      <p:sp>
        <p:nvSpPr>
          <p:cNvPr id="354" name=""/>
          <p:cNvSpPr txBox="1"/>
          <p:nvPr/>
        </p:nvSpPr>
        <p:spPr>
          <a:xfrm>
            <a:off x="2520000" y="2254320"/>
            <a:ext cx="7229160" cy="265680"/>
          </a:xfrm>
          <a:prstGeom prst="rect">
            <a:avLst/>
          </a:prstGeom>
          <a:noFill/>
          <a:ln w="18000">
            <a:noFill/>
          </a:ln>
        </p:spPr>
        <p:txBody>
          <a:bodyPr lIns="0" rIns="0" tIns="0" bIns="0" anchor="t">
            <a:noAutofit/>
          </a:bodyPr>
          <a:p>
            <a:r>
              <a:rPr b="0" lang="en-PH" sz="1800" spc="-1" strike="noStrike">
                <a:solidFill>
                  <a:srgbClr val="000000"/>
                </a:solidFill>
                <a:latin typeface="Calibri"/>
              </a:rPr>
              <a:t>The page header shown on the page, not the same as &lt;head&gt;</a:t>
            </a:r>
            <a:endParaRPr b="0" lang="en-PH" sz="1800" spc="-1" strike="noStrike">
              <a:latin typeface="Arial"/>
            </a:endParaRPr>
          </a:p>
        </p:txBody>
      </p:sp>
      <p:sp>
        <p:nvSpPr>
          <p:cNvPr id="355" name=""/>
          <p:cNvSpPr/>
          <p:nvPr/>
        </p:nvSpPr>
        <p:spPr>
          <a:xfrm>
            <a:off x="2458800" y="1406160"/>
            <a:ext cx="0" cy="2776320"/>
          </a:xfrm>
          <a:prstGeom prst="line">
            <a:avLst/>
          </a:prstGeom>
          <a:ln w="12600">
            <a:solidFill>
              <a:srgbClr val="ffffff"/>
            </a:solidFill>
            <a:round/>
          </a:ln>
        </p:spPr>
        <p:style>
          <a:lnRef idx="0"/>
          <a:fillRef idx="0"/>
          <a:effectRef idx="0"/>
          <a:fontRef idx="minor"/>
        </p:style>
      </p:sp>
      <p:sp>
        <p:nvSpPr>
          <p:cNvPr id="356" name=""/>
          <p:cNvSpPr/>
          <p:nvPr/>
        </p:nvSpPr>
        <p:spPr>
          <a:xfrm>
            <a:off x="2458800" y="1406160"/>
            <a:ext cx="0" cy="2776320"/>
          </a:xfrm>
          <a:prstGeom prst="line">
            <a:avLst/>
          </a:prstGeom>
          <a:ln w="12600">
            <a:solidFill>
              <a:srgbClr val="ffffff"/>
            </a:solidFill>
            <a:round/>
          </a:ln>
        </p:spPr>
        <p:style>
          <a:lnRef idx="0"/>
          <a:fillRef idx="0"/>
          <a:effectRef idx="0"/>
          <a:fontRef idx="minor"/>
        </p:style>
      </p:sp>
      <p:sp>
        <p:nvSpPr>
          <p:cNvPr id="357" name=""/>
          <p:cNvSpPr txBox="1"/>
          <p:nvPr/>
        </p:nvSpPr>
        <p:spPr>
          <a:xfrm>
            <a:off x="2551320" y="2982960"/>
            <a:ext cx="7611480" cy="265680"/>
          </a:xfrm>
          <a:prstGeom prst="rect">
            <a:avLst/>
          </a:prstGeom>
          <a:noFill/>
          <a:ln w="18000">
            <a:noFill/>
          </a:ln>
        </p:spPr>
        <p:txBody>
          <a:bodyPr lIns="0" rIns="0" tIns="0" bIns="0" anchor="t">
            <a:noAutofit/>
          </a:bodyPr>
          <a:p>
            <a:r>
              <a:rPr b="0" lang="en-PH" sz="1800" spc="-1" strike="noStrike">
                <a:solidFill>
                  <a:srgbClr val="000000"/>
                </a:solidFill>
                <a:latin typeface="Calibri"/>
              </a:rPr>
              <a:t>A part or chapter in a book, or essentially the content body of the </a:t>
            </a:r>
            <a:endParaRPr b="0" lang="en-PH"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
          <p:cNvSpPr txBox="1"/>
          <p:nvPr/>
        </p:nvSpPr>
        <p:spPr>
          <a:xfrm>
            <a:off x="360000" y="518760"/>
            <a:ext cx="9099000" cy="741240"/>
          </a:xfrm>
          <a:prstGeom prst="rect">
            <a:avLst/>
          </a:prstGeom>
          <a:noFill/>
          <a:ln w="0">
            <a:noFill/>
          </a:ln>
        </p:spPr>
        <p:txBody>
          <a:bodyPr lIns="0" rIns="0" tIns="0" bIns="0" anchor="t">
            <a:noAutofit/>
          </a:bodyPr>
          <a:p>
            <a:r>
              <a:rPr b="1" lang="en-PH" sz="4400" spc="-1" strike="noStrike">
                <a:solidFill>
                  <a:srgbClr val="fc4f09"/>
                </a:solidFill>
                <a:latin typeface="Arial"/>
              </a:rPr>
              <a:t>Introduction to Web Development</a:t>
            </a:r>
            <a:r>
              <a:rPr b="0" lang="en-PH" sz="4400" spc="-1" strike="noStrike">
                <a:solidFill>
                  <a:srgbClr val="004a84"/>
                </a:solidFill>
                <a:latin typeface="Arial"/>
              </a:rPr>
              <a:t> </a:t>
            </a:r>
            <a:endParaRPr b="0" lang="en-PH" sz="4400" spc="-1" strike="noStrike">
              <a:latin typeface="Arial"/>
            </a:endParaRPr>
          </a:p>
        </p:txBody>
      </p:sp>
      <p:sp>
        <p:nvSpPr>
          <p:cNvPr id="203" name=""/>
          <p:cNvSpPr txBox="1"/>
          <p:nvPr/>
        </p:nvSpPr>
        <p:spPr>
          <a:xfrm>
            <a:off x="180000" y="1080000"/>
            <a:ext cx="9540000" cy="3240000"/>
          </a:xfrm>
          <a:prstGeom prst="rect">
            <a:avLst/>
          </a:prstGeom>
          <a:noFill/>
          <a:ln w="18000">
            <a:noFill/>
          </a:ln>
        </p:spPr>
        <p:txBody>
          <a:bodyPr lIns="90000" rIns="90000" tIns="45000" bIns="45000" anchor="t">
            <a:noAutofit/>
          </a:bodyPr>
          <a:p>
            <a:endParaRPr b="0" lang="en-PH" sz="2600" spc="-1" strike="noStrike">
              <a:latin typeface="Arial"/>
            </a:endParaRPr>
          </a:p>
          <a:p>
            <a:r>
              <a:rPr b="0" lang="en-PH" sz="2600" spc="-1" strike="noStrike">
                <a:latin typeface="Arial"/>
              </a:rPr>
              <a:t>Web development refers to developing and maintaining websites. It includes different aspects such as web design, web programming, and database management. Web development involves the tasks that take place behind the scenes to make a website look great, work fast, and offer a smooth user experience.</a:t>
            </a:r>
            <a:endParaRPr b="0" lang="en-PH" sz="2600" spc="-1" strike="noStrike">
              <a:latin typeface="Arial"/>
            </a:endParaRPr>
          </a:p>
          <a:p>
            <a:endParaRPr b="0" lang="en-PH"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
          <p:cNvSpPr/>
          <p:nvPr/>
        </p:nvSpPr>
        <p:spPr>
          <a:xfrm>
            <a:off x="0" y="0"/>
            <a:ext cx="9765720" cy="5099760"/>
          </a:xfrm>
          <a:custGeom>
            <a:avLst/>
            <a:gdLst/>
            <a:ahLst/>
            <a:rect l="0" t="0" r="r" b="b"/>
            <a:pathLst>
              <a:path w="27127" h="14166">
                <a:moveTo>
                  <a:pt x="0" y="0"/>
                </a:moveTo>
                <a:lnTo>
                  <a:pt x="27127" y="0"/>
                </a:lnTo>
                <a:lnTo>
                  <a:pt x="27127" y="14166"/>
                </a:lnTo>
                <a:lnTo>
                  <a:pt x="0" y="14166"/>
                </a:lnTo>
                <a:lnTo>
                  <a:pt x="0" y="0"/>
                </a:lnTo>
                <a:close/>
              </a:path>
            </a:pathLst>
          </a:custGeom>
          <a:solidFill>
            <a:srgbClr val="ffffff"/>
          </a:solidFill>
          <a:ln w="18000">
            <a:noFill/>
          </a:ln>
        </p:spPr>
      </p:sp>
      <p:sp>
        <p:nvSpPr>
          <p:cNvPr id="359" name=""/>
          <p:cNvSpPr/>
          <p:nvPr/>
        </p:nvSpPr>
        <p:spPr>
          <a:xfrm>
            <a:off x="0" y="0"/>
            <a:ext cx="9765720" cy="5099760"/>
          </a:xfrm>
          <a:custGeom>
            <a:avLst/>
            <a:gdLst/>
            <a:ahLst/>
            <a:rect l="0" t="0" r="r" b="b"/>
            <a:pathLst>
              <a:path w="27127" h="14166">
                <a:moveTo>
                  <a:pt x="0" y="0"/>
                </a:moveTo>
                <a:lnTo>
                  <a:pt x="27127" y="0"/>
                </a:lnTo>
                <a:lnTo>
                  <a:pt x="27127" y="14166"/>
                </a:lnTo>
                <a:lnTo>
                  <a:pt x="0" y="14166"/>
                </a:lnTo>
                <a:lnTo>
                  <a:pt x="0" y="0"/>
                </a:lnTo>
                <a:close/>
              </a:path>
            </a:pathLst>
          </a:custGeom>
          <a:solidFill>
            <a:srgbClr val="ffffff"/>
          </a:solidFill>
          <a:ln w="18000">
            <a:noFill/>
          </a:ln>
        </p:spPr>
      </p:sp>
      <p:sp>
        <p:nvSpPr>
          <p:cNvPr id="360" name=""/>
          <p:cNvSpPr/>
          <p:nvPr/>
        </p:nvSpPr>
        <p:spPr>
          <a:xfrm>
            <a:off x="-1513800" y="-89280"/>
            <a:ext cx="9765720" cy="5099760"/>
          </a:xfrm>
          <a:custGeom>
            <a:avLst/>
            <a:gdLst/>
            <a:ahLst/>
            <a:rect l="0" t="0" r="r" b="b"/>
            <a:pathLst>
              <a:path w="27127" h="14166">
                <a:moveTo>
                  <a:pt x="13564" y="14166"/>
                </a:moveTo>
                <a:lnTo>
                  <a:pt x="0" y="14166"/>
                </a:lnTo>
                <a:lnTo>
                  <a:pt x="0" y="0"/>
                </a:lnTo>
                <a:lnTo>
                  <a:pt x="27127" y="0"/>
                </a:lnTo>
                <a:lnTo>
                  <a:pt x="27127" y="14166"/>
                </a:lnTo>
                <a:lnTo>
                  <a:pt x="13564" y="14166"/>
                </a:lnTo>
                <a:close/>
              </a:path>
            </a:pathLst>
          </a:custGeom>
          <a:solidFill>
            <a:srgbClr val="ffffff"/>
          </a:solidFill>
          <a:ln w="18000">
            <a:noFill/>
          </a:ln>
        </p:spPr>
      </p:sp>
      <p:sp>
        <p:nvSpPr>
          <p:cNvPr id="361" name=""/>
          <p:cNvSpPr/>
          <p:nvPr/>
        </p:nvSpPr>
        <p:spPr>
          <a:xfrm>
            <a:off x="67680" y="51840"/>
            <a:ext cx="9626400" cy="4977000"/>
          </a:xfrm>
          <a:custGeom>
            <a:avLst/>
            <a:gdLst/>
            <a:ahLst/>
            <a:rect l="0" t="0" r="r" b="b"/>
            <a:pathLst>
              <a:path w="26740" h="13825">
                <a:moveTo>
                  <a:pt x="976" y="0"/>
                </a:moveTo>
                <a:cubicBezTo>
                  <a:pt x="486" y="0"/>
                  <a:pt x="0" y="341"/>
                  <a:pt x="0" y="679"/>
                </a:cubicBezTo>
                <a:lnTo>
                  <a:pt x="0" y="13143"/>
                </a:lnTo>
                <a:cubicBezTo>
                  <a:pt x="0" y="13484"/>
                  <a:pt x="486" y="13825"/>
                  <a:pt x="976" y="13825"/>
                </a:cubicBezTo>
                <a:lnTo>
                  <a:pt x="25763" y="13825"/>
                </a:lnTo>
                <a:cubicBezTo>
                  <a:pt x="26249" y="13825"/>
                  <a:pt x="26740" y="13484"/>
                  <a:pt x="26740" y="13143"/>
                </a:cubicBezTo>
                <a:lnTo>
                  <a:pt x="26740" y="679"/>
                </a:lnTo>
                <a:cubicBezTo>
                  <a:pt x="26740" y="341"/>
                  <a:pt x="26249" y="0"/>
                  <a:pt x="25763" y="0"/>
                </a:cubicBezTo>
                <a:lnTo>
                  <a:pt x="976" y="0"/>
                </a:lnTo>
                <a:close/>
              </a:path>
            </a:pathLst>
          </a:custGeom>
          <a:noFill/>
          <a:ln w="6120">
            <a:solidFill>
              <a:srgbClr val="000000"/>
            </a:solidFill>
            <a:miter/>
          </a:ln>
        </p:spPr>
      </p:sp>
      <p:sp>
        <p:nvSpPr>
          <p:cNvPr id="362" name=""/>
          <p:cNvSpPr/>
          <p:nvPr/>
        </p:nvSpPr>
        <p:spPr>
          <a:xfrm>
            <a:off x="67680" y="51840"/>
            <a:ext cx="0" cy="0"/>
          </a:xfrm>
          <a:custGeom>
            <a:avLst/>
            <a:gdLst/>
            <a:ahLst/>
            <a:rect l="0" t="0" r="r" b="b"/>
            <a:pathLst>
              <a:path w="0" h="0">
                <a:moveTo>
                  <a:pt x="0" y="0"/>
                </a:moveTo>
                <a:lnTo>
                  <a:pt x="0" y="0"/>
                </a:lnTo>
                <a:close/>
              </a:path>
            </a:pathLst>
          </a:custGeom>
          <a:noFill/>
          <a:ln w="6120">
            <a:solidFill>
              <a:srgbClr val="000000"/>
            </a:solidFill>
            <a:miter/>
          </a:ln>
        </p:spPr>
      </p:sp>
      <p:sp>
        <p:nvSpPr>
          <p:cNvPr id="363" name=""/>
          <p:cNvSpPr/>
          <p:nvPr/>
        </p:nvSpPr>
        <p:spPr>
          <a:xfrm>
            <a:off x="9694800" y="5028480"/>
            <a:ext cx="0" cy="0"/>
          </a:xfrm>
          <a:custGeom>
            <a:avLst/>
            <a:gdLst/>
            <a:ahLst/>
            <a:rect l="0" t="0" r="r" b="b"/>
            <a:pathLst>
              <a:path w="0" h="0">
                <a:moveTo>
                  <a:pt x="0" y="0"/>
                </a:moveTo>
                <a:lnTo>
                  <a:pt x="0" y="0"/>
                </a:lnTo>
                <a:close/>
              </a:path>
            </a:pathLst>
          </a:custGeom>
          <a:noFill/>
          <a:ln w="6120">
            <a:solidFill>
              <a:srgbClr val="000000"/>
            </a:solidFill>
            <a:miter/>
          </a:ln>
        </p:spPr>
      </p:sp>
      <p:sp>
        <p:nvSpPr>
          <p:cNvPr id="364" name=""/>
          <p:cNvSpPr/>
          <p:nvPr/>
        </p:nvSpPr>
        <p:spPr>
          <a:xfrm>
            <a:off x="0" y="1019880"/>
            <a:ext cx="9765360" cy="0"/>
          </a:xfrm>
          <a:prstGeom prst="line">
            <a:avLst/>
          </a:prstGeom>
          <a:ln w="15480">
            <a:solidFill>
              <a:srgbClr val="211717"/>
            </a:solidFill>
            <a:miter/>
          </a:ln>
        </p:spPr>
        <p:style>
          <a:lnRef idx="0"/>
          <a:fillRef idx="0"/>
          <a:effectRef idx="0"/>
          <a:fontRef idx="minor"/>
        </p:style>
      </p:sp>
      <p:sp>
        <p:nvSpPr>
          <p:cNvPr id="365" name=""/>
          <p:cNvSpPr/>
          <p:nvPr/>
        </p:nvSpPr>
        <p:spPr>
          <a:xfrm>
            <a:off x="1545840" y="1246320"/>
            <a:ext cx="81720" cy="3456720"/>
          </a:xfrm>
          <a:custGeom>
            <a:avLst/>
            <a:gdLst/>
            <a:ahLst/>
            <a:rect l="0" t="0" r="r" b="b"/>
            <a:pathLst>
              <a:path w="227" h="9602">
                <a:moveTo>
                  <a:pt x="114" y="9602"/>
                </a:moveTo>
                <a:lnTo>
                  <a:pt x="0" y="9602"/>
                </a:lnTo>
                <a:lnTo>
                  <a:pt x="0" y="0"/>
                </a:lnTo>
                <a:lnTo>
                  <a:pt x="227" y="0"/>
                </a:lnTo>
                <a:lnTo>
                  <a:pt x="227" y="9602"/>
                </a:lnTo>
                <a:lnTo>
                  <a:pt x="114" y="9602"/>
                </a:lnTo>
                <a:close/>
              </a:path>
            </a:pathLst>
          </a:custGeom>
          <a:solidFill>
            <a:srgbClr val="211717"/>
          </a:solidFill>
          <a:ln w="9000">
            <a:solidFill>
              <a:srgbClr val="000000"/>
            </a:solidFill>
            <a:round/>
          </a:ln>
        </p:spPr>
      </p:sp>
      <p:sp>
        <p:nvSpPr>
          <p:cNvPr id="366" name=""/>
          <p:cNvSpPr txBox="1"/>
          <p:nvPr/>
        </p:nvSpPr>
        <p:spPr>
          <a:xfrm>
            <a:off x="1440000" y="525600"/>
            <a:ext cx="8060400" cy="591840"/>
          </a:xfrm>
          <a:prstGeom prst="rect">
            <a:avLst/>
          </a:prstGeom>
          <a:noFill/>
          <a:ln w="18000">
            <a:noFill/>
          </a:ln>
        </p:spPr>
        <p:txBody>
          <a:bodyPr lIns="0" rIns="0" tIns="0" bIns="0" anchor="t">
            <a:noAutofit/>
          </a:bodyPr>
          <a:p>
            <a:r>
              <a:rPr b="0" lang="en-PH" sz="4000" spc="-1" strike="noStrike">
                <a:solidFill>
                  <a:srgbClr val="ff4000"/>
                </a:solidFill>
                <a:latin typeface="FranklinGothic"/>
              </a:rPr>
              <a:t>Relevant History of HTML</a:t>
            </a:r>
            <a:endParaRPr b="0" lang="en-PH" sz="4000" spc="-1" strike="noStrike">
              <a:latin typeface="Arial"/>
            </a:endParaRPr>
          </a:p>
        </p:txBody>
      </p:sp>
      <p:sp>
        <p:nvSpPr>
          <p:cNvPr id="367" name=""/>
          <p:cNvSpPr/>
          <p:nvPr/>
        </p:nvSpPr>
        <p:spPr>
          <a:xfrm>
            <a:off x="1057680" y="1586520"/>
            <a:ext cx="1139400" cy="0"/>
          </a:xfrm>
          <a:prstGeom prst="line">
            <a:avLst/>
          </a:prstGeom>
          <a:ln w="9000">
            <a:solidFill>
              <a:srgbClr val="000000"/>
            </a:solidFill>
            <a:miter/>
          </a:ln>
        </p:spPr>
        <p:style>
          <a:lnRef idx="0"/>
          <a:fillRef idx="0"/>
          <a:effectRef idx="0"/>
          <a:fontRef idx="minor"/>
        </p:style>
      </p:sp>
      <p:sp>
        <p:nvSpPr>
          <p:cNvPr id="368" name=""/>
          <p:cNvSpPr txBox="1"/>
          <p:nvPr/>
        </p:nvSpPr>
        <p:spPr>
          <a:xfrm>
            <a:off x="2619000" y="1510200"/>
            <a:ext cx="1989720" cy="226080"/>
          </a:xfrm>
          <a:prstGeom prst="rect">
            <a:avLst/>
          </a:prstGeom>
          <a:noFill/>
          <a:ln w="18000">
            <a:noFill/>
          </a:ln>
        </p:spPr>
        <p:txBody>
          <a:bodyPr lIns="0" rIns="0" tIns="0" bIns="0" anchor="t">
            <a:noAutofit/>
          </a:bodyPr>
          <a:p>
            <a:r>
              <a:rPr b="0" lang="en-PH" sz="1600" spc="-1" strike="noStrike">
                <a:solidFill>
                  <a:srgbClr val="000000"/>
                </a:solidFill>
                <a:latin typeface="Arial"/>
              </a:rPr>
              <a:t>HTML first published</a:t>
            </a:r>
            <a:endParaRPr b="0" lang="en-PH" sz="1600" spc="-1" strike="noStrike">
              <a:latin typeface="Arial"/>
            </a:endParaRPr>
          </a:p>
        </p:txBody>
      </p:sp>
      <p:sp>
        <p:nvSpPr>
          <p:cNvPr id="369" name=""/>
          <p:cNvSpPr/>
          <p:nvPr/>
        </p:nvSpPr>
        <p:spPr>
          <a:xfrm>
            <a:off x="1057680" y="4362840"/>
            <a:ext cx="1139400" cy="0"/>
          </a:xfrm>
          <a:prstGeom prst="line">
            <a:avLst/>
          </a:prstGeom>
          <a:ln w="9000">
            <a:solidFill>
              <a:srgbClr val="000000"/>
            </a:solidFill>
            <a:miter/>
          </a:ln>
        </p:spPr>
        <p:style>
          <a:lnRef idx="0"/>
          <a:fillRef idx="0"/>
          <a:effectRef idx="0"/>
          <a:fontRef idx="minor"/>
        </p:style>
      </p:sp>
      <p:sp>
        <p:nvSpPr>
          <p:cNvPr id="370" name=""/>
          <p:cNvSpPr txBox="1"/>
          <p:nvPr/>
        </p:nvSpPr>
        <p:spPr>
          <a:xfrm>
            <a:off x="520920" y="1520640"/>
            <a:ext cx="424080" cy="200160"/>
          </a:xfrm>
          <a:prstGeom prst="rect">
            <a:avLst/>
          </a:prstGeom>
          <a:noFill/>
          <a:ln w="18000">
            <a:noFill/>
          </a:ln>
        </p:spPr>
        <p:txBody>
          <a:bodyPr lIns="0" rIns="0" tIns="0" bIns="0" anchor="t">
            <a:noAutofit/>
          </a:bodyPr>
          <a:p>
            <a:r>
              <a:rPr b="1" lang="en-PH" sz="1400" spc="-1" strike="noStrike">
                <a:solidFill>
                  <a:srgbClr val="000000"/>
                </a:solidFill>
                <a:latin typeface="Arial"/>
              </a:rPr>
              <a:t>1991</a:t>
            </a:r>
            <a:endParaRPr b="0" lang="en-PH" sz="1400" spc="-1" strike="noStrike">
              <a:latin typeface="Arial"/>
            </a:endParaRPr>
          </a:p>
        </p:txBody>
      </p:sp>
      <p:sp>
        <p:nvSpPr>
          <p:cNvPr id="371" name=""/>
          <p:cNvSpPr/>
          <p:nvPr/>
        </p:nvSpPr>
        <p:spPr>
          <a:xfrm>
            <a:off x="1057680" y="3739680"/>
            <a:ext cx="1139400" cy="0"/>
          </a:xfrm>
          <a:prstGeom prst="line">
            <a:avLst/>
          </a:prstGeom>
          <a:ln w="9000">
            <a:solidFill>
              <a:srgbClr val="000000"/>
            </a:solidFill>
            <a:miter/>
          </a:ln>
        </p:spPr>
        <p:style>
          <a:lnRef idx="0"/>
          <a:fillRef idx="0"/>
          <a:effectRef idx="0"/>
          <a:fontRef idx="minor"/>
        </p:style>
      </p:sp>
      <p:sp>
        <p:nvSpPr>
          <p:cNvPr id="372" name=""/>
          <p:cNvSpPr txBox="1"/>
          <p:nvPr/>
        </p:nvSpPr>
        <p:spPr>
          <a:xfrm>
            <a:off x="520920" y="4296960"/>
            <a:ext cx="424080" cy="200160"/>
          </a:xfrm>
          <a:prstGeom prst="rect">
            <a:avLst/>
          </a:prstGeom>
          <a:noFill/>
          <a:ln w="18000">
            <a:noFill/>
          </a:ln>
        </p:spPr>
        <p:txBody>
          <a:bodyPr lIns="0" rIns="0" tIns="0" bIns="0" anchor="t">
            <a:noAutofit/>
          </a:bodyPr>
          <a:p>
            <a:r>
              <a:rPr b="1" lang="en-PH" sz="1400" spc="-1" strike="noStrike">
                <a:solidFill>
                  <a:srgbClr val="000000"/>
                </a:solidFill>
                <a:latin typeface="Arial"/>
              </a:rPr>
              <a:t>2012</a:t>
            </a:r>
            <a:endParaRPr b="0" lang="en-PH" sz="1400" spc="-1" strike="noStrike">
              <a:latin typeface="Arial"/>
            </a:endParaRPr>
          </a:p>
        </p:txBody>
      </p:sp>
      <p:sp>
        <p:nvSpPr>
          <p:cNvPr id="373" name=""/>
          <p:cNvSpPr txBox="1"/>
          <p:nvPr/>
        </p:nvSpPr>
        <p:spPr>
          <a:xfrm>
            <a:off x="520920" y="3503880"/>
            <a:ext cx="477360" cy="200160"/>
          </a:xfrm>
          <a:prstGeom prst="rect">
            <a:avLst/>
          </a:prstGeom>
          <a:noFill/>
          <a:ln w="18000">
            <a:noFill/>
          </a:ln>
        </p:spPr>
        <p:txBody>
          <a:bodyPr lIns="0" rIns="0" tIns="0" bIns="0" anchor="t">
            <a:noAutofit/>
          </a:bodyPr>
          <a:p>
            <a:r>
              <a:rPr b="1" lang="en-PH" sz="1400" spc="-1" strike="noStrike">
                <a:solidFill>
                  <a:srgbClr val="000000"/>
                </a:solidFill>
                <a:latin typeface="Arial"/>
              </a:rPr>
              <a:t>2002 </a:t>
            </a:r>
            <a:endParaRPr b="0" lang="en-PH" sz="1400" spc="-1" strike="noStrike">
              <a:latin typeface="Arial"/>
            </a:endParaRPr>
          </a:p>
        </p:txBody>
      </p:sp>
      <p:sp>
        <p:nvSpPr>
          <p:cNvPr id="374" name=""/>
          <p:cNvSpPr txBox="1"/>
          <p:nvPr/>
        </p:nvSpPr>
        <p:spPr>
          <a:xfrm>
            <a:off x="542520" y="3662640"/>
            <a:ext cx="381600" cy="200160"/>
          </a:xfrm>
          <a:prstGeom prst="rect">
            <a:avLst/>
          </a:prstGeom>
          <a:noFill/>
          <a:ln w="18000">
            <a:noFill/>
          </a:ln>
        </p:spPr>
        <p:txBody>
          <a:bodyPr lIns="0" rIns="0" tIns="0" bIns="0" anchor="t">
            <a:noAutofit/>
          </a:bodyPr>
          <a:p>
            <a:r>
              <a:rPr b="1" lang="en-PH" sz="1400" spc="-1" strike="noStrike">
                <a:solidFill>
                  <a:srgbClr val="000000"/>
                </a:solidFill>
                <a:latin typeface="Arial"/>
              </a:rPr>
              <a:t>-200</a:t>
            </a:r>
            <a:endParaRPr b="0" lang="en-PH" sz="1400" spc="-1" strike="noStrike">
              <a:latin typeface="Arial"/>
            </a:endParaRPr>
          </a:p>
        </p:txBody>
      </p:sp>
      <p:sp>
        <p:nvSpPr>
          <p:cNvPr id="375" name=""/>
          <p:cNvSpPr/>
          <p:nvPr/>
        </p:nvSpPr>
        <p:spPr>
          <a:xfrm>
            <a:off x="1057680" y="3059640"/>
            <a:ext cx="1139400" cy="0"/>
          </a:xfrm>
          <a:prstGeom prst="line">
            <a:avLst/>
          </a:prstGeom>
          <a:ln w="9000">
            <a:solidFill>
              <a:srgbClr val="000000"/>
            </a:solidFill>
            <a:miter/>
          </a:ln>
        </p:spPr>
        <p:style>
          <a:lnRef idx="0"/>
          <a:fillRef idx="0"/>
          <a:effectRef idx="0"/>
          <a:fontRef idx="minor"/>
        </p:style>
      </p:sp>
      <p:sp>
        <p:nvSpPr>
          <p:cNvPr id="376" name=""/>
          <p:cNvSpPr txBox="1"/>
          <p:nvPr/>
        </p:nvSpPr>
        <p:spPr>
          <a:xfrm>
            <a:off x="679320" y="3820320"/>
            <a:ext cx="189720" cy="200160"/>
          </a:xfrm>
          <a:prstGeom prst="rect">
            <a:avLst/>
          </a:prstGeom>
          <a:noFill/>
          <a:ln w="18000">
            <a:noFill/>
          </a:ln>
        </p:spPr>
        <p:txBody>
          <a:bodyPr lIns="0" rIns="0" tIns="0" bIns="0" anchor="t">
            <a:noAutofit/>
          </a:bodyPr>
          <a:p>
            <a:r>
              <a:rPr b="1" lang="en-PH" sz="1400" spc="-1" strike="noStrike">
                <a:solidFill>
                  <a:srgbClr val="000000"/>
                </a:solidFill>
                <a:latin typeface="Arial"/>
              </a:rPr>
              <a:t>9</a:t>
            </a:r>
            <a:endParaRPr b="0" lang="en-PH" sz="1400" spc="-1" strike="noStrike">
              <a:latin typeface="Arial"/>
            </a:endParaRPr>
          </a:p>
        </p:txBody>
      </p:sp>
      <p:sp>
        <p:nvSpPr>
          <p:cNvPr id="377" name=""/>
          <p:cNvSpPr txBox="1"/>
          <p:nvPr/>
        </p:nvSpPr>
        <p:spPr>
          <a:xfrm>
            <a:off x="520920" y="2993760"/>
            <a:ext cx="424080" cy="200160"/>
          </a:xfrm>
          <a:prstGeom prst="rect">
            <a:avLst/>
          </a:prstGeom>
          <a:noFill/>
          <a:ln w="18000">
            <a:noFill/>
          </a:ln>
        </p:spPr>
        <p:txBody>
          <a:bodyPr lIns="0" rIns="0" tIns="0" bIns="0" anchor="t">
            <a:noAutofit/>
          </a:bodyPr>
          <a:p>
            <a:r>
              <a:rPr b="1" lang="en-PH" sz="1400" spc="-1" strike="noStrike">
                <a:solidFill>
                  <a:srgbClr val="000000"/>
                </a:solidFill>
                <a:latin typeface="Arial"/>
              </a:rPr>
              <a:t>2000</a:t>
            </a:r>
            <a:endParaRPr b="0" lang="en-PH" sz="1400" spc="-1" strike="noStrike">
              <a:latin typeface="Arial"/>
            </a:endParaRPr>
          </a:p>
        </p:txBody>
      </p:sp>
      <p:sp>
        <p:nvSpPr>
          <p:cNvPr id="378" name=""/>
          <p:cNvSpPr txBox="1"/>
          <p:nvPr/>
        </p:nvSpPr>
        <p:spPr>
          <a:xfrm>
            <a:off x="2619000" y="1850400"/>
            <a:ext cx="951120" cy="226080"/>
          </a:xfrm>
          <a:prstGeom prst="rect">
            <a:avLst/>
          </a:prstGeom>
          <a:noFill/>
          <a:ln w="18000">
            <a:noFill/>
          </a:ln>
        </p:spPr>
        <p:txBody>
          <a:bodyPr lIns="0" rIns="0" tIns="0" bIns="0" anchor="t">
            <a:noAutofit/>
          </a:bodyPr>
          <a:p>
            <a:r>
              <a:rPr b="0" lang="en-PH" sz="1600" spc="-1" strike="noStrike">
                <a:solidFill>
                  <a:srgbClr val="000000"/>
                </a:solidFill>
                <a:latin typeface="Arial"/>
              </a:rPr>
              <a:t>HTML 2.0</a:t>
            </a:r>
            <a:endParaRPr b="0" lang="en-PH" sz="1600" spc="-1" strike="noStrike">
              <a:latin typeface="Arial"/>
            </a:endParaRPr>
          </a:p>
        </p:txBody>
      </p:sp>
      <p:sp>
        <p:nvSpPr>
          <p:cNvPr id="379" name=""/>
          <p:cNvSpPr txBox="1"/>
          <p:nvPr/>
        </p:nvSpPr>
        <p:spPr>
          <a:xfrm>
            <a:off x="2619000" y="2246760"/>
            <a:ext cx="951120" cy="226080"/>
          </a:xfrm>
          <a:prstGeom prst="rect">
            <a:avLst/>
          </a:prstGeom>
          <a:noFill/>
          <a:ln w="18000">
            <a:noFill/>
          </a:ln>
        </p:spPr>
        <p:txBody>
          <a:bodyPr lIns="0" rIns="0" tIns="0" bIns="0" anchor="t">
            <a:noAutofit/>
          </a:bodyPr>
          <a:p>
            <a:r>
              <a:rPr b="0" lang="en-PH" sz="1600" spc="-1" strike="noStrike">
                <a:solidFill>
                  <a:srgbClr val="000000"/>
                </a:solidFill>
                <a:latin typeface="Arial"/>
              </a:rPr>
              <a:t>HTML 3.2</a:t>
            </a:r>
            <a:endParaRPr b="0" lang="en-PH" sz="1600" spc="-1" strike="noStrike">
              <a:latin typeface="Arial"/>
            </a:endParaRPr>
          </a:p>
        </p:txBody>
      </p:sp>
      <p:sp>
        <p:nvSpPr>
          <p:cNvPr id="380" name=""/>
          <p:cNvSpPr txBox="1"/>
          <p:nvPr/>
        </p:nvSpPr>
        <p:spPr>
          <a:xfrm>
            <a:off x="2619000" y="2586600"/>
            <a:ext cx="1071720" cy="226080"/>
          </a:xfrm>
          <a:prstGeom prst="rect">
            <a:avLst/>
          </a:prstGeom>
          <a:noFill/>
          <a:ln w="18000">
            <a:noFill/>
          </a:ln>
        </p:spPr>
        <p:txBody>
          <a:bodyPr lIns="0" rIns="0" tIns="0" bIns="0" anchor="t">
            <a:noAutofit/>
          </a:bodyPr>
          <a:p>
            <a:r>
              <a:rPr b="0" lang="en-PH" sz="1600" spc="-1" strike="noStrike">
                <a:solidFill>
                  <a:srgbClr val="000000"/>
                </a:solidFill>
                <a:latin typeface="Arial"/>
              </a:rPr>
              <a:t>HTML 4.01</a:t>
            </a:r>
            <a:endParaRPr b="0" lang="en-PH" sz="1600" spc="-1" strike="noStrike">
              <a:latin typeface="Arial"/>
            </a:endParaRPr>
          </a:p>
        </p:txBody>
      </p:sp>
      <p:sp>
        <p:nvSpPr>
          <p:cNvPr id="381" name=""/>
          <p:cNvSpPr txBox="1"/>
          <p:nvPr/>
        </p:nvSpPr>
        <p:spPr>
          <a:xfrm>
            <a:off x="2619000" y="2983320"/>
            <a:ext cx="1096200" cy="226080"/>
          </a:xfrm>
          <a:prstGeom prst="rect">
            <a:avLst/>
          </a:prstGeom>
          <a:noFill/>
          <a:ln w="18000">
            <a:noFill/>
          </a:ln>
        </p:spPr>
        <p:txBody>
          <a:bodyPr lIns="0" rIns="0" tIns="0" bIns="0" anchor="t">
            <a:noAutofit/>
          </a:bodyPr>
          <a:p>
            <a:r>
              <a:rPr b="0" lang="en-PH" sz="1600" spc="-1" strike="noStrike">
                <a:solidFill>
                  <a:srgbClr val="000000"/>
                </a:solidFill>
                <a:latin typeface="Arial"/>
              </a:rPr>
              <a:t>XHTML 1.0</a:t>
            </a:r>
            <a:endParaRPr b="0" lang="en-PH" sz="1600" spc="-1" strike="noStrike">
              <a:latin typeface="Arial"/>
            </a:endParaRPr>
          </a:p>
        </p:txBody>
      </p:sp>
      <p:sp>
        <p:nvSpPr>
          <p:cNvPr id="382" name=""/>
          <p:cNvSpPr txBox="1"/>
          <p:nvPr/>
        </p:nvSpPr>
        <p:spPr>
          <a:xfrm>
            <a:off x="2619000" y="3663360"/>
            <a:ext cx="1096200" cy="226080"/>
          </a:xfrm>
          <a:prstGeom prst="rect">
            <a:avLst/>
          </a:prstGeom>
          <a:noFill/>
          <a:ln w="18000">
            <a:noFill/>
          </a:ln>
        </p:spPr>
        <p:txBody>
          <a:bodyPr lIns="0" rIns="0" tIns="0" bIns="0" anchor="t">
            <a:noAutofit/>
          </a:bodyPr>
          <a:p>
            <a:r>
              <a:rPr b="0" lang="en-PH" sz="1600" spc="-1" strike="noStrike">
                <a:solidFill>
                  <a:srgbClr val="969696"/>
                </a:solidFill>
                <a:latin typeface="Arial"/>
              </a:rPr>
              <a:t>XHTML 2.0</a:t>
            </a:r>
            <a:endParaRPr b="0" lang="en-PH" sz="1600" spc="-1" strike="noStrike">
              <a:latin typeface="Arial"/>
            </a:endParaRPr>
          </a:p>
        </p:txBody>
      </p:sp>
      <p:sp>
        <p:nvSpPr>
          <p:cNvPr id="383" name=""/>
          <p:cNvSpPr/>
          <p:nvPr/>
        </p:nvSpPr>
        <p:spPr>
          <a:xfrm>
            <a:off x="1057680" y="1926360"/>
            <a:ext cx="1139400" cy="0"/>
          </a:xfrm>
          <a:prstGeom prst="line">
            <a:avLst/>
          </a:prstGeom>
          <a:ln w="9000">
            <a:solidFill>
              <a:srgbClr val="000000"/>
            </a:solidFill>
            <a:miter/>
          </a:ln>
        </p:spPr>
        <p:style>
          <a:lnRef idx="0"/>
          <a:fillRef idx="0"/>
          <a:effectRef idx="0"/>
          <a:fontRef idx="minor"/>
        </p:style>
      </p:sp>
      <p:sp>
        <p:nvSpPr>
          <p:cNvPr id="384" name=""/>
          <p:cNvSpPr txBox="1"/>
          <p:nvPr/>
        </p:nvSpPr>
        <p:spPr>
          <a:xfrm>
            <a:off x="2619000" y="4286520"/>
            <a:ext cx="710640" cy="226080"/>
          </a:xfrm>
          <a:prstGeom prst="rect">
            <a:avLst/>
          </a:prstGeom>
          <a:noFill/>
          <a:ln w="18000">
            <a:noFill/>
          </a:ln>
        </p:spPr>
        <p:txBody>
          <a:bodyPr lIns="0" rIns="0" tIns="0" bIns="0" anchor="t">
            <a:noAutofit/>
          </a:bodyPr>
          <a:p>
            <a:r>
              <a:rPr b="0" lang="en-PH" sz="1600" spc="-1" strike="noStrike">
                <a:solidFill>
                  <a:srgbClr val="000000"/>
                </a:solidFill>
                <a:latin typeface="Arial"/>
              </a:rPr>
              <a:t>HTML5</a:t>
            </a:r>
            <a:endParaRPr b="0" lang="en-PH" sz="1600" spc="-1" strike="noStrike">
              <a:latin typeface="Arial"/>
            </a:endParaRPr>
          </a:p>
        </p:txBody>
      </p:sp>
      <p:sp>
        <p:nvSpPr>
          <p:cNvPr id="385" name=""/>
          <p:cNvSpPr/>
          <p:nvPr/>
        </p:nvSpPr>
        <p:spPr>
          <a:xfrm>
            <a:off x="1057680" y="2323080"/>
            <a:ext cx="1139400" cy="0"/>
          </a:xfrm>
          <a:prstGeom prst="line">
            <a:avLst/>
          </a:prstGeom>
          <a:ln w="9000">
            <a:solidFill>
              <a:srgbClr val="000000"/>
            </a:solidFill>
            <a:miter/>
          </a:ln>
        </p:spPr>
        <p:style>
          <a:lnRef idx="0"/>
          <a:fillRef idx="0"/>
          <a:effectRef idx="0"/>
          <a:fontRef idx="minor"/>
        </p:style>
      </p:sp>
      <p:sp>
        <p:nvSpPr>
          <p:cNvPr id="386" name=""/>
          <p:cNvSpPr txBox="1"/>
          <p:nvPr/>
        </p:nvSpPr>
        <p:spPr>
          <a:xfrm>
            <a:off x="520920" y="1860840"/>
            <a:ext cx="424080" cy="200160"/>
          </a:xfrm>
          <a:prstGeom prst="rect">
            <a:avLst/>
          </a:prstGeom>
          <a:noFill/>
          <a:ln w="18000">
            <a:noFill/>
          </a:ln>
        </p:spPr>
        <p:txBody>
          <a:bodyPr lIns="0" rIns="0" tIns="0" bIns="0" anchor="t">
            <a:noAutofit/>
          </a:bodyPr>
          <a:p>
            <a:r>
              <a:rPr b="1" lang="en-PH" sz="1400" spc="-1" strike="noStrike">
                <a:solidFill>
                  <a:srgbClr val="000000"/>
                </a:solidFill>
                <a:latin typeface="Arial"/>
              </a:rPr>
              <a:t>1995</a:t>
            </a:r>
            <a:endParaRPr b="0" lang="en-PH" sz="1400" spc="-1" strike="noStrike">
              <a:latin typeface="Arial"/>
            </a:endParaRPr>
          </a:p>
        </p:txBody>
      </p:sp>
      <p:sp>
        <p:nvSpPr>
          <p:cNvPr id="387" name=""/>
          <p:cNvSpPr/>
          <p:nvPr/>
        </p:nvSpPr>
        <p:spPr>
          <a:xfrm>
            <a:off x="1057680" y="2662920"/>
            <a:ext cx="1139400" cy="0"/>
          </a:xfrm>
          <a:prstGeom prst="line">
            <a:avLst/>
          </a:prstGeom>
          <a:ln w="9000">
            <a:solidFill>
              <a:srgbClr val="000000"/>
            </a:solidFill>
            <a:miter/>
          </a:ln>
        </p:spPr>
        <p:style>
          <a:lnRef idx="0"/>
          <a:fillRef idx="0"/>
          <a:effectRef idx="0"/>
          <a:fontRef idx="minor"/>
        </p:style>
      </p:sp>
      <p:sp>
        <p:nvSpPr>
          <p:cNvPr id="388" name=""/>
          <p:cNvSpPr txBox="1"/>
          <p:nvPr/>
        </p:nvSpPr>
        <p:spPr>
          <a:xfrm>
            <a:off x="520920" y="2257200"/>
            <a:ext cx="424080" cy="200160"/>
          </a:xfrm>
          <a:prstGeom prst="rect">
            <a:avLst/>
          </a:prstGeom>
          <a:noFill/>
          <a:ln w="18000">
            <a:noFill/>
          </a:ln>
        </p:spPr>
        <p:txBody>
          <a:bodyPr lIns="0" rIns="0" tIns="0" bIns="0" anchor="t">
            <a:noAutofit/>
          </a:bodyPr>
          <a:p>
            <a:r>
              <a:rPr b="1" lang="en-PH" sz="1400" spc="-1" strike="noStrike">
                <a:solidFill>
                  <a:srgbClr val="000000"/>
                </a:solidFill>
                <a:latin typeface="Arial"/>
              </a:rPr>
              <a:t>1997</a:t>
            </a:r>
            <a:endParaRPr b="0" lang="en-PH" sz="1400" spc="-1" strike="noStrike">
              <a:latin typeface="Arial"/>
            </a:endParaRPr>
          </a:p>
        </p:txBody>
      </p:sp>
      <p:sp>
        <p:nvSpPr>
          <p:cNvPr id="389" name=""/>
          <p:cNvSpPr/>
          <p:nvPr/>
        </p:nvSpPr>
        <p:spPr>
          <a:xfrm>
            <a:off x="4394520" y="3512880"/>
            <a:ext cx="4964400" cy="478080"/>
          </a:xfrm>
          <a:custGeom>
            <a:avLst/>
            <a:gdLst/>
            <a:ahLst/>
            <a:rect l="0" t="0" r="r" b="b"/>
            <a:pathLst>
              <a:path w="13790" h="1328">
                <a:moveTo>
                  <a:pt x="0" y="0"/>
                </a:moveTo>
                <a:lnTo>
                  <a:pt x="13790" y="0"/>
                </a:lnTo>
                <a:lnTo>
                  <a:pt x="13790" y="1328"/>
                </a:lnTo>
                <a:lnTo>
                  <a:pt x="0" y="1328"/>
                </a:lnTo>
                <a:lnTo>
                  <a:pt x="0" y="0"/>
                </a:lnTo>
                <a:close/>
              </a:path>
            </a:pathLst>
          </a:custGeom>
          <a:solidFill>
            <a:srgbClr val="99ccff"/>
          </a:solidFill>
          <a:ln w="25200">
            <a:solidFill>
              <a:srgbClr val="000000"/>
            </a:solidFill>
            <a:miter/>
          </a:ln>
        </p:spPr>
      </p:sp>
      <p:sp>
        <p:nvSpPr>
          <p:cNvPr id="390" name=""/>
          <p:cNvSpPr/>
          <p:nvPr/>
        </p:nvSpPr>
        <p:spPr>
          <a:xfrm>
            <a:off x="4394520" y="3512880"/>
            <a:ext cx="0" cy="0"/>
          </a:xfrm>
          <a:custGeom>
            <a:avLst/>
            <a:gdLst/>
            <a:ahLst/>
            <a:rect l="0" t="0" r="r" b="b"/>
            <a:pathLst>
              <a:path w="0" h="0">
                <a:moveTo>
                  <a:pt x="0" y="0"/>
                </a:moveTo>
                <a:lnTo>
                  <a:pt x="0" y="0"/>
                </a:lnTo>
                <a:close/>
              </a:path>
            </a:pathLst>
          </a:custGeom>
          <a:noFill/>
          <a:ln w="25200">
            <a:solidFill>
              <a:srgbClr val="000000"/>
            </a:solidFill>
            <a:miter/>
          </a:ln>
        </p:spPr>
      </p:sp>
      <p:sp>
        <p:nvSpPr>
          <p:cNvPr id="391" name=""/>
          <p:cNvSpPr/>
          <p:nvPr/>
        </p:nvSpPr>
        <p:spPr>
          <a:xfrm>
            <a:off x="9358200" y="3990600"/>
            <a:ext cx="0" cy="0"/>
          </a:xfrm>
          <a:custGeom>
            <a:avLst/>
            <a:gdLst/>
            <a:ahLst/>
            <a:rect l="0" t="0" r="r" b="b"/>
            <a:pathLst>
              <a:path w="0" h="0">
                <a:moveTo>
                  <a:pt x="0" y="0"/>
                </a:moveTo>
                <a:lnTo>
                  <a:pt x="0" y="0"/>
                </a:lnTo>
                <a:close/>
              </a:path>
            </a:pathLst>
          </a:custGeom>
          <a:noFill/>
          <a:ln w="25200">
            <a:solidFill>
              <a:srgbClr val="000000"/>
            </a:solidFill>
            <a:miter/>
          </a:ln>
        </p:spPr>
      </p:sp>
      <p:sp>
        <p:nvSpPr>
          <p:cNvPr id="392" name=""/>
          <p:cNvSpPr txBox="1"/>
          <p:nvPr/>
        </p:nvSpPr>
        <p:spPr>
          <a:xfrm>
            <a:off x="520920" y="2597040"/>
            <a:ext cx="424080" cy="200160"/>
          </a:xfrm>
          <a:prstGeom prst="rect">
            <a:avLst/>
          </a:prstGeom>
          <a:noFill/>
          <a:ln w="18000">
            <a:noFill/>
          </a:ln>
        </p:spPr>
        <p:txBody>
          <a:bodyPr lIns="0" rIns="0" tIns="0" bIns="0" anchor="t">
            <a:noAutofit/>
          </a:bodyPr>
          <a:p>
            <a:r>
              <a:rPr b="1" lang="en-PH" sz="1400" spc="-1" strike="noStrike">
                <a:solidFill>
                  <a:srgbClr val="000000"/>
                </a:solidFill>
                <a:latin typeface="Arial"/>
              </a:rPr>
              <a:t>1999</a:t>
            </a:r>
            <a:endParaRPr b="0" lang="en-PH" sz="1400" spc="-1" strike="noStrike">
              <a:latin typeface="Arial"/>
            </a:endParaRPr>
          </a:p>
        </p:txBody>
      </p:sp>
      <p:sp>
        <p:nvSpPr>
          <p:cNvPr id="393" name=""/>
          <p:cNvSpPr txBox="1"/>
          <p:nvPr/>
        </p:nvSpPr>
        <p:spPr>
          <a:xfrm>
            <a:off x="4490640" y="3563280"/>
            <a:ext cx="4214520" cy="256320"/>
          </a:xfrm>
          <a:prstGeom prst="rect">
            <a:avLst/>
          </a:prstGeom>
          <a:noFill/>
          <a:ln w="18000">
            <a:noFill/>
          </a:ln>
        </p:spPr>
        <p:txBody>
          <a:bodyPr lIns="0" rIns="0" tIns="0" bIns="0" anchor="t">
            <a:noAutofit/>
          </a:bodyPr>
          <a:p>
            <a:r>
              <a:rPr b="0" lang="en-PH" sz="1800" spc="-1" strike="noStrike">
                <a:solidFill>
                  <a:srgbClr val="000000"/>
                </a:solidFill>
                <a:latin typeface="Arial"/>
              </a:rPr>
              <a:t>HTML5 is much more tolerant and can </a:t>
            </a:r>
            <a:endParaRPr b="0" lang="en-PH" sz="1800" spc="-1" strike="noStrike">
              <a:latin typeface="Arial"/>
            </a:endParaRPr>
          </a:p>
        </p:txBody>
      </p:sp>
      <p:sp>
        <p:nvSpPr>
          <p:cNvPr id="394" name=""/>
          <p:cNvSpPr/>
          <p:nvPr/>
        </p:nvSpPr>
        <p:spPr>
          <a:xfrm>
            <a:off x="4394520" y="4136040"/>
            <a:ext cx="4964400" cy="431640"/>
          </a:xfrm>
          <a:custGeom>
            <a:avLst/>
            <a:gdLst/>
            <a:ahLst/>
            <a:rect l="0" t="0" r="r" b="b"/>
            <a:pathLst>
              <a:path w="13790" h="1199">
                <a:moveTo>
                  <a:pt x="0" y="0"/>
                </a:moveTo>
                <a:lnTo>
                  <a:pt x="13790" y="0"/>
                </a:lnTo>
                <a:lnTo>
                  <a:pt x="13790" y="1199"/>
                </a:lnTo>
                <a:lnTo>
                  <a:pt x="0" y="1199"/>
                </a:lnTo>
                <a:lnTo>
                  <a:pt x="0" y="0"/>
                </a:lnTo>
                <a:close/>
              </a:path>
            </a:pathLst>
          </a:custGeom>
          <a:solidFill>
            <a:srgbClr val="ccffcc"/>
          </a:solidFill>
          <a:ln w="25200">
            <a:solidFill>
              <a:srgbClr val="000000"/>
            </a:solidFill>
            <a:miter/>
          </a:ln>
        </p:spPr>
      </p:sp>
      <p:sp>
        <p:nvSpPr>
          <p:cNvPr id="395" name=""/>
          <p:cNvSpPr/>
          <p:nvPr/>
        </p:nvSpPr>
        <p:spPr>
          <a:xfrm>
            <a:off x="4394520" y="4136040"/>
            <a:ext cx="0" cy="0"/>
          </a:xfrm>
          <a:custGeom>
            <a:avLst/>
            <a:gdLst/>
            <a:ahLst/>
            <a:rect l="0" t="0" r="r" b="b"/>
            <a:pathLst>
              <a:path w="0" h="0">
                <a:moveTo>
                  <a:pt x="0" y="0"/>
                </a:moveTo>
                <a:lnTo>
                  <a:pt x="0" y="0"/>
                </a:lnTo>
                <a:close/>
              </a:path>
            </a:pathLst>
          </a:custGeom>
          <a:noFill/>
          <a:ln w="25200">
            <a:solidFill>
              <a:srgbClr val="000000"/>
            </a:solidFill>
            <a:miter/>
          </a:ln>
        </p:spPr>
      </p:sp>
      <p:sp>
        <p:nvSpPr>
          <p:cNvPr id="396" name=""/>
          <p:cNvSpPr/>
          <p:nvPr/>
        </p:nvSpPr>
        <p:spPr>
          <a:xfrm>
            <a:off x="9358200" y="4567680"/>
            <a:ext cx="0" cy="0"/>
          </a:xfrm>
          <a:custGeom>
            <a:avLst/>
            <a:gdLst/>
            <a:ahLst/>
            <a:rect l="0" t="0" r="r" b="b"/>
            <a:pathLst>
              <a:path w="0" h="0">
                <a:moveTo>
                  <a:pt x="0" y="0"/>
                </a:moveTo>
                <a:lnTo>
                  <a:pt x="0" y="0"/>
                </a:lnTo>
                <a:close/>
              </a:path>
            </a:pathLst>
          </a:custGeom>
          <a:noFill/>
          <a:ln w="25200">
            <a:solidFill>
              <a:srgbClr val="000000"/>
            </a:solidFill>
            <a:miter/>
          </a:ln>
        </p:spPr>
      </p:sp>
      <p:sp>
        <p:nvSpPr>
          <p:cNvPr id="397" name=""/>
          <p:cNvSpPr txBox="1"/>
          <p:nvPr/>
        </p:nvSpPr>
        <p:spPr>
          <a:xfrm>
            <a:off x="4490640" y="3767400"/>
            <a:ext cx="4483080" cy="256320"/>
          </a:xfrm>
          <a:prstGeom prst="rect">
            <a:avLst/>
          </a:prstGeom>
          <a:noFill/>
          <a:ln w="18000">
            <a:noFill/>
          </a:ln>
        </p:spPr>
        <p:txBody>
          <a:bodyPr lIns="0" rIns="0" tIns="0" bIns="0" anchor="t">
            <a:noAutofit/>
          </a:bodyPr>
          <a:p>
            <a:r>
              <a:rPr b="0" lang="en-PH" sz="1800" spc="-1" strike="noStrike">
                <a:solidFill>
                  <a:srgbClr val="000000"/>
                </a:solidFill>
                <a:latin typeface="Arial"/>
              </a:rPr>
              <a:t>handle markup from all the prior versions.</a:t>
            </a:r>
            <a:endParaRPr b="0" lang="en-PH" sz="1800" spc="-1" strike="noStrike">
              <a:latin typeface="Arial"/>
            </a:endParaRPr>
          </a:p>
        </p:txBody>
      </p:sp>
      <p:sp>
        <p:nvSpPr>
          <p:cNvPr id="398" name=""/>
          <p:cNvSpPr txBox="1"/>
          <p:nvPr/>
        </p:nvSpPr>
        <p:spPr>
          <a:xfrm>
            <a:off x="4490640" y="4185720"/>
            <a:ext cx="4836240" cy="226080"/>
          </a:xfrm>
          <a:prstGeom prst="rect">
            <a:avLst/>
          </a:prstGeom>
          <a:noFill/>
          <a:ln w="18000">
            <a:noFill/>
          </a:ln>
        </p:spPr>
        <p:txBody>
          <a:bodyPr lIns="0" rIns="0" tIns="0" bIns="0" anchor="t">
            <a:noAutofit/>
          </a:bodyPr>
          <a:p>
            <a:r>
              <a:rPr b="0" lang="en-PH" sz="1600" spc="-1" strike="noStrike">
                <a:solidFill>
                  <a:srgbClr val="000000"/>
                </a:solidFill>
                <a:latin typeface="Arial"/>
              </a:rPr>
              <a:t>Though HTML5 was published officially in 2012, it </a:t>
            </a:r>
            <a:endParaRPr b="0" lang="en-PH" sz="1600" spc="-1" strike="noStrike">
              <a:latin typeface="Arial"/>
            </a:endParaRPr>
          </a:p>
        </p:txBody>
      </p:sp>
      <p:sp>
        <p:nvSpPr>
          <p:cNvPr id="399" name=""/>
          <p:cNvSpPr/>
          <p:nvPr/>
        </p:nvSpPr>
        <p:spPr>
          <a:xfrm>
            <a:off x="4394520" y="1869840"/>
            <a:ext cx="4964400" cy="478080"/>
          </a:xfrm>
          <a:custGeom>
            <a:avLst/>
            <a:gdLst/>
            <a:ahLst/>
            <a:rect l="0" t="0" r="r" b="b"/>
            <a:pathLst>
              <a:path w="13790" h="1328">
                <a:moveTo>
                  <a:pt x="0" y="0"/>
                </a:moveTo>
                <a:lnTo>
                  <a:pt x="13790" y="0"/>
                </a:lnTo>
                <a:lnTo>
                  <a:pt x="13790" y="1328"/>
                </a:lnTo>
                <a:lnTo>
                  <a:pt x="0" y="1328"/>
                </a:lnTo>
                <a:lnTo>
                  <a:pt x="0" y="0"/>
                </a:lnTo>
                <a:close/>
              </a:path>
            </a:pathLst>
          </a:custGeom>
          <a:solidFill>
            <a:srgbClr val="99ccff"/>
          </a:solidFill>
          <a:ln w="25200">
            <a:solidFill>
              <a:srgbClr val="000000"/>
            </a:solidFill>
            <a:miter/>
          </a:ln>
        </p:spPr>
      </p:sp>
      <p:sp>
        <p:nvSpPr>
          <p:cNvPr id="400" name=""/>
          <p:cNvSpPr/>
          <p:nvPr/>
        </p:nvSpPr>
        <p:spPr>
          <a:xfrm>
            <a:off x="4394520" y="1869840"/>
            <a:ext cx="0" cy="0"/>
          </a:xfrm>
          <a:custGeom>
            <a:avLst/>
            <a:gdLst/>
            <a:ahLst/>
            <a:rect l="0" t="0" r="r" b="b"/>
            <a:pathLst>
              <a:path w="0" h="0">
                <a:moveTo>
                  <a:pt x="0" y="0"/>
                </a:moveTo>
                <a:lnTo>
                  <a:pt x="0" y="0"/>
                </a:lnTo>
                <a:close/>
              </a:path>
            </a:pathLst>
          </a:custGeom>
          <a:noFill/>
          <a:ln w="25200">
            <a:solidFill>
              <a:srgbClr val="000000"/>
            </a:solidFill>
            <a:miter/>
          </a:ln>
        </p:spPr>
      </p:sp>
      <p:sp>
        <p:nvSpPr>
          <p:cNvPr id="401" name=""/>
          <p:cNvSpPr/>
          <p:nvPr/>
        </p:nvSpPr>
        <p:spPr>
          <a:xfrm>
            <a:off x="9358200" y="2347560"/>
            <a:ext cx="0" cy="0"/>
          </a:xfrm>
          <a:custGeom>
            <a:avLst/>
            <a:gdLst/>
            <a:ahLst/>
            <a:rect l="0" t="0" r="r" b="b"/>
            <a:pathLst>
              <a:path w="0" h="0">
                <a:moveTo>
                  <a:pt x="0" y="0"/>
                </a:moveTo>
                <a:lnTo>
                  <a:pt x="0" y="0"/>
                </a:lnTo>
                <a:close/>
              </a:path>
            </a:pathLst>
          </a:custGeom>
          <a:noFill/>
          <a:ln w="25200">
            <a:solidFill>
              <a:srgbClr val="000000"/>
            </a:solidFill>
            <a:miter/>
          </a:ln>
        </p:spPr>
      </p:sp>
      <p:sp>
        <p:nvSpPr>
          <p:cNvPr id="402" name=""/>
          <p:cNvSpPr txBox="1"/>
          <p:nvPr/>
        </p:nvSpPr>
        <p:spPr>
          <a:xfrm>
            <a:off x="4490640" y="4366080"/>
            <a:ext cx="3594240" cy="226080"/>
          </a:xfrm>
          <a:prstGeom prst="rect">
            <a:avLst/>
          </a:prstGeom>
          <a:noFill/>
          <a:ln w="18000">
            <a:noFill/>
          </a:ln>
        </p:spPr>
        <p:txBody>
          <a:bodyPr lIns="0" rIns="0" tIns="0" bIns="0" anchor="t">
            <a:noAutofit/>
          </a:bodyPr>
          <a:p>
            <a:r>
              <a:rPr b="0" lang="en-PH" sz="1600" spc="-1" strike="noStrike">
                <a:solidFill>
                  <a:srgbClr val="000000"/>
                </a:solidFill>
                <a:latin typeface="Arial"/>
              </a:rPr>
              <a:t>has been in development since 2004.</a:t>
            </a:r>
            <a:endParaRPr b="0" lang="en-PH" sz="1600" spc="-1" strike="noStrike">
              <a:latin typeface="Arial"/>
            </a:endParaRPr>
          </a:p>
        </p:txBody>
      </p:sp>
      <p:sp>
        <p:nvSpPr>
          <p:cNvPr id="403" name=""/>
          <p:cNvSpPr txBox="1"/>
          <p:nvPr/>
        </p:nvSpPr>
        <p:spPr>
          <a:xfrm>
            <a:off x="4490640" y="1920960"/>
            <a:ext cx="4080960" cy="256320"/>
          </a:xfrm>
          <a:prstGeom prst="rect">
            <a:avLst/>
          </a:prstGeom>
          <a:noFill/>
          <a:ln w="18000">
            <a:noFill/>
          </a:ln>
        </p:spPr>
        <p:txBody>
          <a:bodyPr lIns="0" rIns="0" tIns="0" bIns="0" anchor="t">
            <a:noAutofit/>
          </a:bodyPr>
          <a:p>
            <a:r>
              <a:rPr b="0" lang="en-PH" sz="1800" spc="-1" strike="noStrike">
                <a:solidFill>
                  <a:srgbClr val="000000"/>
                </a:solidFill>
                <a:latin typeface="Arial"/>
              </a:rPr>
              <a:t>After HTML 4.01 was released, focus </a:t>
            </a:r>
            <a:endParaRPr b="0" lang="en-PH" sz="1800" spc="-1" strike="noStrike">
              <a:latin typeface="Arial"/>
            </a:endParaRPr>
          </a:p>
        </p:txBody>
      </p:sp>
      <p:sp>
        <p:nvSpPr>
          <p:cNvPr id="404" name=""/>
          <p:cNvSpPr/>
          <p:nvPr/>
        </p:nvSpPr>
        <p:spPr>
          <a:xfrm>
            <a:off x="4394520" y="2493000"/>
            <a:ext cx="4964400" cy="885960"/>
          </a:xfrm>
          <a:custGeom>
            <a:avLst/>
            <a:gdLst/>
            <a:ahLst/>
            <a:rect l="0" t="0" r="r" b="b"/>
            <a:pathLst>
              <a:path w="13790" h="2461">
                <a:moveTo>
                  <a:pt x="0" y="0"/>
                </a:moveTo>
                <a:lnTo>
                  <a:pt x="13790" y="0"/>
                </a:lnTo>
                <a:lnTo>
                  <a:pt x="13790" y="2461"/>
                </a:lnTo>
                <a:lnTo>
                  <a:pt x="0" y="2461"/>
                </a:lnTo>
                <a:lnTo>
                  <a:pt x="0" y="0"/>
                </a:lnTo>
                <a:close/>
              </a:path>
            </a:pathLst>
          </a:custGeom>
          <a:solidFill>
            <a:srgbClr val="99ccff"/>
          </a:solidFill>
          <a:ln w="25200">
            <a:solidFill>
              <a:srgbClr val="000000"/>
            </a:solidFill>
            <a:miter/>
          </a:ln>
        </p:spPr>
      </p:sp>
      <p:sp>
        <p:nvSpPr>
          <p:cNvPr id="405" name=""/>
          <p:cNvSpPr/>
          <p:nvPr/>
        </p:nvSpPr>
        <p:spPr>
          <a:xfrm>
            <a:off x="4394520" y="2493000"/>
            <a:ext cx="0" cy="0"/>
          </a:xfrm>
          <a:custGeom>
            <a:avLst/>
            <a:gdLst/>
            <a:ahLst/>
            <a:rect l="0" t="0" r="r" b="b"/>
            <a:pathLst>
              <a:path w="0" h="0">
                <a:moveTo>
                  <a:pt x="0" y="0"/>
                </a:moveTo>
                <a:lnTo>
                  <a:pt x="0" y="0"/>
                </a:lnTo>
                <a:close/>
              </a:path>
            </a:pathLst>
          </a:custGeom>
          <a:noFill/>
          <a:ln w="25200">
            <a:solidFill>
              <a:srgbClr val="000000"/>
            </a:solidFill>
            <a:miter/>
          </a:ln>
        </p:spPr>
      </p:sp>
      <p:sp>
        <p:nvSpPr>
          <p:cNvPr id="406" name=""/>
          <p:cNvSpPr/>
          <p:nvPr/>
        </p:nvSpPr>
        <p:spPr>
          <a:xfrm>
            <a:off x="9358200" y="3378960"/>
            <a:ext cx="0" cy="0"/>
          </a:xfrm>
          <a:custGeom>
            <a:avLst/>
            <a:gdLst/>
            <a:ahLst/>
            <a:rect l="0" t="0" r="r" b="b"/>
            <a:pathLst>
              <a:path w="0" h="0">
                <a:moveTo>
                  <a:pt x="0" y="0"/>
                </a:moveTo>
                <a:lnTo>
                  <a:pt x="0" y="0"/>
                </a:lnTo>
                <a:close/>
              </a:path>
            </a:pathLst>
          </a:custGeom>
          <a:noFill/>
          <a:ln w="25200">
            <a:solidFill>
              <a:srgbClr val="000000"/>
            </a:solidFill>
            <a:miter/>
          </a:ln>
        </p:spPr>
      </p:sp>
      <p:sp>
        <p:nvSpPr>
          <p:cNvPr id="407" name=""/>
          <p:cNvSpPr txBox="1"/>
          <p:nvPr/>
        </p:nvSpPr>
        <p:spPr>
          <a:xfrm>
            <a:off x="4490640" y="2125080"/>
            <a:ext cx="4678560" cy="256320"/>
          </a:xfrm>
          <a:prstGeom prst="rect">
            <a:avLst/>
          </a:prstGeom>
          <a:noFill/>
          <a:ln w="18000">
            <a:noFill/>
          </a:ln>
        </p:spPr>
        <p:txBody>
          <a:bodyPr lIns="0" rIns="0" tIns="0" bIns="0" anchor="t">
            <a:noAutofit/>
          </a:bodyPr>
          <a:p>
            <a:r>
              <a:rPr b="0" lang="en-PH" sz="1800" spc="-1" strike="noStrike">
                <a:solidFill>
                  <a:srgbClr val="000000"/>
                </a:solidFill>
                <a:latin typeface="Arial"/>
              </a:rPr>
              <a:t>shifted to XHTML and its stricter standards.</a:t>
            </a:r>
            <a:endParaRPr b="0" lang="en-PH" sz="1800" spc="-1" strike="noStrike">
              <a:latin typeface="Arial"/>
            </a:endParaRPr>
          </a:p>
        </p:txBody>
      </p:sp>
      <p:sp>
        <p:nvSpPr>
          <p:cNvPr id="408" name=""/>
          <p:cNvSpPr txBox="1"/>
          <p:nvPr/>
        </p:nvSpPr>
        <p:spPr>
          <a:xfrm>
            <a:off x="4490640" y="2543400"/>
            <a:ext cx="4310640" cy="256320"/>
          </a:xfrm>
          <a:prstGeom prst="rect">
            <a:avLst/>
          </a:prstGeom>
          <a:noFill/>
          <a:ln w="18000">
            <a:noFill/>
          </a:ln>
        </p:spPr>
        <p:txBody>
          <a:bodyPr lIns="0" rIns="0" tIns="0" bIns="0" anchor="t">
            <a:noAutofit/>
          </a:bodyPr>
          <a:p>
            <a:r>
              <a:rPr b="0" lang="en-PH" sz="1800" spc="-1" strike="noStrike">
                <a:solidFill>
                  <a:srgbClr val="000000"/>
                </a:solidFill>
                <a:latin typeface="Arial"/>
              </a:rPr>
              <a:t>XHTML 2.0 had even stricter standards </a:t>
            </a:r>
            <a:endParaRPr b="0" lang="en-PH" sz="1800" spc="-1" strike="noStrike">
              <a:latin typeface="Arial"/>
            </a:endParaRPr>
          </a:p>
        </p:txBody>
      </p:sp>
      <p:sp>
        <p:nvSpPr>
          <p:cNvPr id="409" name=""/>
          <p:cNvSpPr txBox="1"/>
          <p:nvPr/>
        </p:nvSpPr>
        <p:spPr>
          <a:xfrm>
            <a:off x="4490640" y="2747160"/>
            <a:ext cx="4525560" cy="256320"/>
          </a:xfrm>
          <a:prstGeom prst="rect">
            <a:avLst/>
          </a:prstGeom>
          <a:noFill/>
          <a:ln w="18000">
            <a:noFill/>
          </a:ln>
        </p:spPr>
        <p:txBody>
          <a:bodyPr lIns="0" rIns="0" tIns="0" bIns="0" anchor="t">
            <a:noAutofit/>
          </a:bodyPr>
          <a:p>
            <a:r>
              <a:rPr b="0" lang="en-PH" sz="1800" spc="-1" strike="noStrike">
                <a:solidFill>
                  <a:srgbClr val="000000"/>
                </a:solidFill>
                <a:latin typeface="Arial"/>
              </a:rPr>
              <a:t>than 1.0, rejecting web pages that did not </a:t>
            </a:r>
            <a:endParaRPr b="0" lang="en-PH" sz="1800" spc="-1" strike="noStrike">
              <a:latin typeface="Arial"/>
            </a:endParaRPr>
          </a:p>
        </p:txBody>
      </p:sp>
      <p:sp>
        <p:nvSpPr>
          <p:cNvPr id="410" name=""/>
          <p:cNvSpPr txBox="1"/>
          <p:nvPr/>
        </p:nvSpPr>
        <p:spPr>
          <a:xfrm>
            <a:off x="4490640" y="2951280"/>
            <a:ext cx="4379040" cy="256320"/>
          </a:xfrm>
          <a:prstGeom prst="rect">
            <a:avLst/>
          </a:prstGeom>
          <a:noFill/>
          <a:ln w="18000">
            <a:noFill/>
          </a:ln>
        </p:spPr>
        <p:txBody>
          <a:bodyPr lIns="0" rIns="0" tIns="0" bIns="0" anchor="t">
            <a:noAutofit/>
          </a:bodyPr>
          <a:p>
            <a:r>
              <a:rPr b="0" lang="en-PH" sz="1800" spc="-1" strike="noStrike">
                <a:solidFill>
                  <a:srgbClr val="000000"/>
                </a:solidFill>
                <a:latin typeface="Arial"/>
              </a:rPr>
              <a:t>comply.  It fell out of favor gradually and </a:t>
            </a:r>
            <a:endParaRPr b="0" lang="en-PH" sz="1800" spc="-1" strike="noStrike">
              <a:latin typeface="Arial"/>
            </a:endParaRPr>
          </a:p>
        </p:txBody>
      </p:sp>
      <p:sp>
        <p:nvSpPr>
          <p:cNvPr id="411" name=""/>
          <p:cNvSpPr/>
          <p:nvPr/>
        </p:nvSpPr>
        <p:spPr>
          <a:xfrm flipV="1">
            <a:off x="3661920" y="2187000"/>
            <a:ext cx="594360" cy="362880"/>
          </a:xfrm>
          <a:prstGeom prst="line">
            <a:avLst/>
          </a:prstGeom>
          <a:ln w="8640">
            <a:solidFill>
              <a:srgbClr val="000000"/>
            </a:solidFill>
            <a:miter/>
          </a:ln>
        </p:spPr>
        <p:style>
          <a:lnRef idx="0"/>
          <a:fillRef idx="0"/>
          <a:effectRef idx="0"/>
          <a:fontRef idx="minor"/>
        </p:style>
      </p:sp>
      <p:sp>
        <p:nvSpPr>
          <p:cNvPr id="412" name=""/>
          <p:cNvSpPr/>
          <p:nvPr/>
        </p:nvSpPr>
        <p:spPr>
          <a:xfrm>
            <a:off x="4226040" y="2153160"/>
            <a:ext cx="87120" cy="57960"/>
          </a:xfrm>
          <a:custGeom>
            <a:avLst/>
            <a:gdLst/>
            <a:ahLst/>
            <a:rect l="0" t="0" r="r" b="b"/>
            <a:pathLst>
              <a:path w="242" h="161">
                <a:moveTo>
                  <a:pt x="242" y="0"/>
                </a:moveTo>
                <a:lnTo>
                  <a:pt x="147" y="161"/>
                </a:lnTo>
                <a:lnTo>
                  <a:pt x="0" y="45"/>
                </a:lnTo>
                <a:lnTo>
                  <a:pt x="242" y="0"/>
                </a:lnTo>
                <a:close/>
              </a:path>
            </a:pathLst>
          </a:custGeom>
          <a:solidFill>
            <a:srgbClr val="000000"/>
          </a:solidFill>
          <a:ln w="18000">
            <a:noFill/>
          </a:ln>
        </p:spPr>
      </p:sp>
      <p:sp>
        <p:nvSpPr>
          <p:cNvPr id="413" name=""/>
          <p:cNvSpPr/>
          <p:nvPr/>
        </p:nvSpPr>
        <p:spPr>
          <a:xfrm flipV="1">
            <a:off x="3743280" y="3320280"/>
            <a:ext cx="513360" cy="306360"/>
          </a:xfrm>
          <a:prstGeom prst="line">
            <a:avLst/>
          </a:prstGeom>
          <a:ln w="8640">
            <a:solidFill>
              <a:srgbClr val="000000"/>
            </a:solidFill>
            <a:miter/>
          </a:ln>
        </p:spPr>
        <p:style>
          <a:lnRef idx="0"/>
          <a:fillRef idx="0"/>
          <a:effectRef idx="0"/>
          <a:fontRef idx="minor"/>
        </p:style>
      </p:sp>
      <p:sp>
        <p:nvSpPr>
          <p:cNvPr id="414" name=""/>
          <p:cNvSpPr/>
          <p:nvPr/>
        </p:nvSpPr>
        <p:spPr>
          <a:xfrm>
            <a:off x="4224960" y="3286080"/>
            <a:ext cx="88560" cy="57960"/>
          </a:xfrm>
          <a:custGeom>
            <a:avLst/>
            <a:gdLst/>
            <a:ahLst/>
            <a:rect l="0" t="0" r="r" b="b"/>
            <a:pathLst>
              <a:path w="246" h="161">
                <a:moveTo>
                  <a:pt x="246" y="0"/>
                </a:moveTo>
                <a:lnTo>
                  <a:pt x="147" y="161"/>
                </a:lnTo>
                <a:lnTo>
                  <a:pt x="0" y="42"/>
                </a:lnTo>
                <a:lnTo>
                  <a:pt x="246" y="0"/>
                </a:lnTo>
                <a:close/>
              </a:path>
            </a:pathLst>
          </a:custGeom>
          <a:solidFill>
            <a:srgbClr val="000000"/>
          </a:solidFill>
          <a:ln w="18000">
            <a:noFill/>
          </a:ln>
        </p:spPr>
      </p:sp>
      <p:sp>
        <p:nvSpPr>
          <p:cNvPr id="415" name=""/>
          <p:cNvSpPr txBox="1"/>
          <p:nvPr/>
        </p:nvSpPr>
        <p:spPr>
          <a:xfrm>
            <a:off x="4490640" y="3155400"/>
            <a:ext cx="3884040" cy="256320"/>
          </a:xfrm>
          <a:prstGeom prst="rect">
            <a:avLst/>
          </a:prstGeom>
          <a:noFill/>
          <a:ln w="18000">
            <a:noFill/>
          </a:ln>
        </p:spPr>
        <p:txBody>
          <a:bodyPr lIns="0" rIns="0" tIns="0" bIns="0" anchor="t">
            <a:noAutofit/>
          </a:bodyPr>
          <a:p>
            <a:r>
              <a:rPr b="0" lang="en-PH" sz="1800" spc="-1" strike="noStrike">
                <a:solidFill>
                  <a:srgbClr val="000000"/>
                </a:solidFill>
                <a:latin typeface="Arial"/>
              </a:rPr>
              <a:t>was abandoned completely in 2009.</a:t>
            </a:r>
            <a:endParaRPr b="0" lang="en-PH"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
          <p:cNvSpPr txBox="1"/>
          <p:nvPr/>
        </p:nvSpPr>
        <p:spPr>
          <a:xfrm>
            <a:off x="3013560" y="540000"/>
            <a:ext cx="3466440" cy="411840"/>
          </a:xfrm>
          <a:prstGeom prst="rect">
            <a:avLst/>
          </a:prstGeom>
          <a:noFill/>
          <a:ln w="18000">
            <a:noFill/>
          </a:ln>
        </p:spPr>
        <p:txBody>
          <a:bodyPr lIns="0" rIns="0" tIns="0" bIns="0" anchor="t">
            <a:noAutofit/>
          </a:bodyPr>
          <a:p>
            <a:r>
              <a:rPr b="0" lang="en-PH" sz="2900" spc="-1" strike="noStrike">
                <a:solidFill>
                  <a:srgbClr val="004a84"/>
                </a:solidFill>
                <a:latin typeface="Arial"/>
              </a:rPr>
              <a:t>What Matters to You </a:t>
            </a:r>
            <a:endParaRPr b="0" lang="en-PH" sz="2900" spc="-1" strike="noStrike">
              <a:latin typeface="Arial"/>
            </a:endParaRPr>
          </a:p>
        </p:txBody>
      </p:sp>
      <p:pic>
        <p:nvPicPr>
          <p:cNvPr id="417" name="" descr=""/>
          <p:cNvPicPr/>
          <p:nvPr/>
        </p:nvPicPr>
        <p:blipFill>
          <a:blip r:embed="rId1"/>
          <a:stretch/>
        </p:blipFill>
        <p:spPr>
          <a:xfrm>
            <a:off x="1260000" y="1620000"/>
            <a:ext cx="2293560" cy="1562040"/>
          </a:xfrm>
          <a:prstGeom prst="rect">
            <a:avLst/>
          </a:prstGeom>
          <a:ln w="18000">
            <a:noFill/>
          </a:ln>
        </p:spPr>
      </p:pic>
      <p:pic>
        <p:nvPicPr>
          <p:cNvPr id="418" name="" descr=""/>
          <p:cNvPicPr/>
          <p:nvPr/>
        </p:nvPicPr>
        <p:blipFill>
          <a:blip r:embed="rId2"/>
          <a:stretch/>
        </p:blipFill>
        <p:spPr>
          <a:xfrm>
            <a:off x="6175800" y="1675800"/>
            <a:ext cx="1384200" cy="1384200"/>
          </a:xfrm>
          <a:prstGeom prst="rect">
            <a:avLst/>
          </a:prstGeom>
          <a:ln w="1800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
          <p:cNvSpPr txBox="1"/>
          <p:nvPr/>
        </p:nvSpPr>
        <p:spPr>
          <a:xfrm>
            <a:off x="612000" y="487440"/>
            <a:ext cx="8391960" cy="591840"/>
          </a:xfrm>
          <a:prstGeom prst="rect">
            <a:avLst/>
          </a:prstGeom>
          <a:noFill/>
          <a:ln w="18000">
            <a:noFill/>
          </a:ln>
        </p:spPr>
        <p:txBody>
          <a:bodyPr lIns="0" rIns="0" tIns="0" bIns="0" anchor="t">
            <a:noAutofit/>
          </a:bodyPr>
          <a:p>
            <a:r>
              <a:rPr b="0" lang="en-PH" sz="4000" spc="-1" strike="noStrike">
                <a:solidFill>
                  <a:srgbClr val="f08e1b"/>
                </a:solidFill>
                <a:latin typeface="Segoe Light"/>
              </a:rPr>
              <a:t>Basic HTML Document Structure </a:t>
            </a:r>
            <a:endParaRPr b="0" lang="en-PH" sz="4000" spc="-1" strike="noStrike">
              <a:latin typeface="Arial"/>
            </a:endParaRPr>
          </a:p>
        </p:txBody>
      </p:sp>
      <p:sp>
        <p:nvSpPr>
          <p:cNvPr id="420" name=""/>
          <p:cNvSpPr txBox="1"/>
          <p:nvPr/>
        </p:nvSpPr>
        <p:spPr>
          <a:xfrm>
            <a:off x="361800" y="1440000"/>
            <a:ext cx="1078200" cy="231840"/>
          </a:xfrm>
          <a:prstGeom prst="rect">
            <a:avLst/>
          </a:prstGeom>
          <a:noFill/>
          <a:ln w="18000">
            <a:noFill/>
          </a:ln>
        </p:spPr>
        <p:txBody>
          <a:bodyPr lIns="90000" rIns="90000" tIns="45000" bIns="45000" anchor="t">
            <a:noAutofit/>
          </a:bodyPr>
          <a:p>
            <a:r>
              <a:rPr b="0" lang="en-PH" sz="1000" spc="-1" strike="noStrike">
                <a:latin typeface="Arial"/>
              </a:rPr>
              <a:t>&lt;!doctype html&gt;</a:t>
            </a:r>
            <a:endParaRPr b="0" lang="en-PH" sz="1000" spc="-1" strike="noStrike">
              <a:latin typeface="Arial"/>
            </a:endParaRPr>
          </a:p>
        </p:txBody>
      </p:sp>
      <p:sp>
        <p:nvSpPr>
          <p:cNvPr id="421" name=""/>
          <p:cNvSpPr txBox="1"/>
          <p:nvPr/>
        </p:nvSpPr>
        <p:spPr>
          <a:xfrm>
            <a:off x="335160" y="1620000"/>
            <a:ext cx="564840" cy="231840"/>
          </a:xfrm>
          <a:prstGeom prst="rect">
            <a:avLst/>
          </a:prstGeom>
          <a:noFill/>
          <a:ln w="18000">
            <a:noFill/>
          </a:ln>
        </p:spPr>
        <p:txBody>
          <a:bodyPr lIns="90000" rIns="90000" tIns="45000" bIns="45000" anchor="t">
            <a:noAutofit/>
          </a:bodyPr>
          <a:p>
            <a:r>
              <a:rPr b="0" lang="en-PH" sz="1000" spc="-1" strike="noStrike">
                <a:latin typeface="Arial"/>
              </a:rPr>
              <a:t>&lt;html&gt;</a:t>
            </a:r>
            <a:endParaRPr b="0" lang="en-PH" sz="1000" spc="-1" strike="noStrike">
              <a:latin typeface="Arial"/>
            </a:endParaRPr>
          </a:p>
        </p:txBody>
      </p:sp>
      <p:sp>
        <p:nvSpPr>
          <p:cNvPr id="422" name=""/>
          <p:cNvSpPr txBox="1"/>
          <p:nvPr/>
        </p:nvSpPr>
        <p:spPr>
          <a:xfrm>
            <a:off x="540000" y="1800000"/>
            <a:ext cx="607320" cy="231840"/>
          </a:xfrm>
          <a:prstGeom prst="rect">
            <a:avLst/>
          </a:prstGeom>
          <a:noFill/>
          <a:ln w="18000">
            <a:noFill/>
          </a:ln>
        </p:spPr>
        <p:txBody>
          <a:bodyPr lIns="90000" rIns="90000" tIns="45000" bIns="45000" anchor="t">
            <a:noAutofit/>
          </a:bodyPr>
          <a:p>
            <a:r>
              <a:rPr b="0" lang="en-PH" sz="1000" spc="-1" strike="noStrike">
                <a:latin typeface="Arial"/>
              </a:rPr>
              <a:t>&lt;head&gt;</a:t>
            </a:r>
            <a:endParaRPr b="0" lang="en-PH" sz="1000" spc="-1" strike="noStrike">
              <a:latin typeface="Arial"/>
            </a:endParaRPr>
          </a:p>
        </p:txBody>
      </p:sp>
      <p:sp>
        <p:nvSpPr>
          <p:cNvPr id="423" name=""/>
          <p:cNvSpPr txBox="1"/>
          <p:nvPr/>
        </p:nvSpPr>
        <p:spPr>
          <a:xfrm>
            <a:off x="761760" y="1928160"/>
            <a:ext cx="3198240" cy="231840"/>
          </a:xfrm>
          <a:prstGeom prst="rect">
            <a:avLst/>
          </a:prstGeom>
          <a:noFill/>
          <a:ln w="18000">
            <a:noFill/>
          </a:ln>
        </p:spPr>
        <p:txBody>
          <a:bodyPr lIns="90000" rIns="90000" tIns="45000" bIns="45000" anchor="t">
            <a:noAutofit/>
          </a:bodyPr>
          <a:p>
            <a:r>
              <a:rPr b="0" lang="en-PH" sz="1000" spc="-1" strike="noStrike">
                <a:latin typeface="Arial"/>
              </a:rPr>
              <a:t>&lt;title&gt;HTML is Structure Only (Before)&lt;/title&gt; &lt;/head&gt;</a:t>
            </a:r>
            <a:endParaRPr b="0" lang="en-PH" sz="1000" spc="-1" strike="noStrike">
              <a:latin typeface="Arial"/>
            </a:endParaRPr>
          </a:p>
        </p:txBody>
      </p:sp>
      <p:sp>
        <p:nvSpPr>
          <p:cNvPr id="424" name=""/>
          <p:cNvSpPr txBox="1"/>
          <p:nvPr/>
        </p:nvSpPr>
        <p:spPr>
          <a:xfrm>
            <a:off x="617400" y="2108160"/>
            <a:ext cx="642600" cy="231840"/>
          </a:xfrm>
          <a:prstGeom prst="rect">
            <a:avLst/>
          </a:prstGeom>
          <a:noFill/>
          <a:ln w="18000">
            <a:noFill/>
          </a:ln>
        </p:spPr>
        <p:txBody>
          <a:bodyPr lIns="90000" rIns="90000" tIns="45000" bIns="45000" anchor="t">
            <a:noAutofit/>
          </a:bodyPr>
          <a:p>
            <a:r>
              <a:rPr b="0" lang="en-PH" sz="1000" spc="-1" strike="noStrike">
                <a:latin typeface="Arial"/>
              </a:rPr>
              <a:t>&lt;/head&gt;</a:t>
            </a:r>
            <a:endParaRPr b="0" lang="en-PH" sz="1000" spc="-1" strike="noStrike">
              <a:latin typeface="Arial"/>
            </a:endParaRPr>
          </a:p>
        </p:txBody>
      </p:sp>
      <p:sp>
        <p:nvSpPr>
          <p:cNvPr id="425" name=""/>
          <p:cNvSpPr txBox="1"/>
          <p:nvPr/>
        </p:nvSpPr>
        <p:spPr>
          <a:xfrm>
            <a:off x="658800" y="2288160"/>
            <a:ext cx="601200" cy="231840"/>
          </a:xfrm>
          <a:prstGeom prst="rect">
            <a:avLst/>
          </a:prstGeom>
          <a:noFill/>
          <a:ln w="18000">
            <a:noFill/>
          </a:ln>
        </p:spPr>
        <p:txBody>
          <a:bodyPr lIns="90000" rIns="90000" tIns="45000" bIns="45000" anchor="t">
            <a:noAutofit/>
          </a:bodyPr>
          <a:p>
            <a:r>
              <a:rPr b="0" lang="en-PH" sz="1000" spc="-1" strike="noStrike">
                <a:latin typeface="Arial"/>
              </a:rPr>
              <a:t>&lt;body&gt;</a:t>
            </a:r>
            <a:endParaRPr b="0" lang="en-PH" sz="1000" spc="-1" strike="noStrike">
              <a:latin typeface="Arial"/>
            </a:endParaRPr>
          </a:p>
        </p:txBody>
      </p:sp>
      <p:sp>
        <p:nvSpPr>
          <p:cNvPr id="426" name=""/>
          <p:cNvSpPr txBox="1"/>
          <p:nvPr/>
        </p:nvSpPr>
        <p:spPr>
          <a:xfrm>
            <a:off x="960480" y="2468160"/>
            <a:ext cx="2099520" cy="231840"/>
          </a:xfrm>
          <a:prstGeom prst="rect">
            <a:avLst/>
          </a:prstGeom>
          <a:noFill/>
          <a:ln w="18000">
            <a:noFill/>
          </a:ln>
        </p:spPr>
        <p:txBody>
          <a:bodyPr lIns="90000" rIns="90000" tIns="45000" bIns="45000" anchor="t">
            <a:noAutofit/>
          </a:bodyPr>
          <a:p>
            <a:r>
              <a:rPr b="0" lang="en-PH" sz="1000" spc="-1" strike="noStrike">
                <a:latin typeface="Arial"/>
              </a:rPr>
              <a:t>&lt;h1&gt;HTML is Structure Only&lt;/h1&gt;</a:t>
            </a:r>
            <a:endParaRPr b="0" lang="en-PH" sz="1000" spc="-1" strike="noStrike">
              <a:latin typeface="Arial"/>
            </a:endParaRPr>
          </a:p>
        </p:txBody>
      </p:sp>
      <p:sp>
        <p:nvSpPr>
          <p:cNvPr id="427" name=""/>
          <p:cNvSpPr txBox="1"/>
          <p:nvPr/>
        </p:nvSpPr>
        <p:spPr>
          <a:xfrm>
            <a:off x="960480" y="2648160"/>
            <a:ext cx="6350040" cy="231840"/>
          </a:xfrm>
          <a:prstGeom prst="rect">
            <a:avLst/>
          </a:prstGeom>
          <a:noFill/>
          <a:ln w="18000">
            <a:noFill/>
          </a:ln>
        </p:spPr>
        <p:txBody>
          <a:bodyPr lIns="90000" rIns="90000" tIns="45000" bIns="45000" anchor="t">
            <a:noAutofit/>
          </a:bodyPr>
          <a:p>
            <a:r>
              <a:rPr b="0" lang="en-PH" sz="1000" spc="-1" strike="noStrike">
                <a:latin typeface="Arial"/>
              </a:rPr>
              <a:t>&lt;p&gt;Lorem ipsum dolor sit amet, consectetur adipisicing elit. Recusandae temporibus esse suscipit nisi ad.&lt;/p&gt;</a:t>
            </a:r>
            <a:endParaRPr b="0" lang="en-PH" sz="1000" spc="-1" strike="noStrike">
              <a:latin typeface="Arial"/>
            </a:endParaRPr>
          </a:p>
        </p:txBody>
      </p:sp>
      <p:sp>
        <p:nvSpPr>
          <p:cNvPr id="428" name=""/>
          <p:cNvSpPr txBox="1"/>
          <p:nvPr/>
        </p:nvSpPr>
        <p:spPr>
          <a:xfrm>
            <a:off x="1024560" y="2828160"/>
            <a:ext cx="5455440" cy="231840"/>
          </a:xfrm>
          <a:prstGeom prst="rect">
            <a:avLst/>
          </a:prstGeom>
          <a:noFill/>
          <a:ln w="18000">
            <a:noFill/>
          </a:ln>
        </p:spPr>
        <p:txBody>
          <a:bodyPr lIns="90000" rIns="90000" tIns="45000" bIns="45000" anchor="t">
            <a:noAutofit/>
          </a:bodyPr>
          <a:p>
            <a:r>
              <a:rPr b="0" lang="en-PH" sz="1000" spc="-1" strike="noStrike">
                <a:latin typeface="Arial"/>
              </a:rPr>
              <a:t>&lt;p&gt;Lorem ipsum dolor sit amet, consectetur adipisicing elit. Ad, doloribus eos perspiciatis.&lt;/p&gt;</a:t>
            </a:r>
            <a:endParaRPr b="0" lang="en-PH" sz="1000" spc="-1" strike="noStrike">
              <a:latin typeface="Arial"/>
            </a:endParaRPr>
          </a:p>
        </p:txBody>
      </p:sp>
      <p:sp>
        <p:nvSpPr>
          <p:cNvPr id="429" name=""/>
          <p:cNvSpPr txBox="1"/>
          <p:nvPr/>
        </p:nvSpPr>
        <p:spPr>
          <a:xfrm>
            <a:off x="720000" y="3008160"/>
            <a:ext cx="650160" cy="231840"/>
          </a:xfrm>
          <a:prstGeom prst="rect">
            <a:avLst/>
          </a:prstGeom>
          <a:noFill/>
          <a:ln w="18000">
            <a:noFill/>
          </a:ln>
        </p:spPr>
        <p:txBody>
          <a:bodyPr lIns="90000" rIns="90000" tIns="45000" bIns="45000" anchor="t">
            <a:noAutofit/>
          </a:bodyPr>
          <a:p>
            <a:r>
              <a:rPr b="0" lang="en-PH" sz="1000" spc="-1" strike="noStrike">
                <a:latin typeface="Arial"/>
              </a:rPr>
              <a:t>&lt;footer&gt;</a:t>
            </a:r>
            <a:endParaRPr b="0" lang="en-PH" sz="1000" spc="-1" strike="noStrike">
              <a:latin typeface="Arial"/>
            </a:endParaRPr>
          </a:p>
        </p:txBody>
      </p:sp>
      <p:sp>
        <p:nvSpPr>
          <p:cNvPr id="430" name=""/>
          <p:cNvSpPr txBox="1"/>
          <p:nvPr/>
        </p:nvSpPr>
        <p:spPr>
          <a:xfrm>
            <a:off x="1000080" y="3188160"/>
            <a:ext cx="439920" cy="231840"/>
          </a:xfrm>
          <a:prstGeom prst="rect">
            <a:avLst/>
          </a:prstGeom>
          <a:noFill/>
          <a:ln w="18000">
            <a:noFill/>
          </a:ln>
        </p:spPr>
        <p:txBody>
          <a:bodyPr lIns="90000" rIns="90000" tIns="45000" bIns="45000" anchor="t">
            <a:noAutofit/>
          </a:bodyPr>
          <a:p>
            <a:r>
              <a:rPr b="0" lang="en-PH" sz="1000" spc="-1" strike="noStrike">
                <a:latin typeface="Arial"/>
              </a:rPr>
              <a:t>&lt;hr&gt;</a:t>
            </a:r>
            <a:endParaRPr b="0" lang="en-PH" sz="1000" spc="-1" strike="noStrike">
              <a:latin typeface="Arial"/>
            </a:endParaRPr>
          </a:p>
        </p:txBody>
      </p:sp>
      <p:sp>
        <p:nvSpPr>
          <p:cNvPr id="431" name=""/>
          <p:cNvSpPr txBox="1"/>
          <p:nvPr/>
        </p:nvSpPr>
        <p:spPr>
          <a:xfrm>
            <a:off x="1067040" y="3368160"/>
            <a:ext cx="3252960" cy="231840"/>
          </a:xfrm>
          <a:prstGeom prst="rect">
            <a:avLst/>
          </a:prstGeom>
          <a:noFill/>
          <a:ln w="18000">
            <a:noFill/>
          </a:ln>
        </p:spPr>
        <p:txBody>
          <a:bodyPr lIns="90000" rIns="90000" tIns="45000" bIns="45000" anchor="t">
            <a:noAutofit/>
          </a:bodyPr>
          <a:p>
            <a:r>
              <a:rPr b="0" lang="en-PH" sz="1000" spc="-1" strike="noStrike">
                <a:latin typeface="Arial"/>
              </a:rPr>
              <a:t>&lt;p&gt;Tech Support: yeah.right@server-is-down.com&lt;/p&gt;</a:t>
            </a:r>
            <a:endParaRPr b="0" lang="en-PH" sz="1000" spc="-1" strike="noStrike">
              <a:latin typeface="Arial"/>
            </a:endParaRPr>
          </a:p>
        </p:txBody>
      </p:sp>
      <p:sp>
        <p:nvSpPr>
          <p:cNvPr id="432" name=""/>
          <p:cNvSpPr txBox="1"/>
          <p:nvPr/>
        </p:nvSpPr>
        <p:spPr>
          <a:xfrm>
            <a:off x="731520" y="3548160"/>
            <a:ext cx="708480" cy="231840"/>
          </a:xfrm>
          <a:prstGeom prst="rect">
            <a:avLst/>
          </a:prstGeom>
          <a:noFill/>
          <a:ln w="18000">
            <a:noFill/>
          </a:ln>
        </p:spPr>
        <p:txBody>
          <a:bodyPr lIns="90000" rIns="90000" tIns="45000" bIns="45000" anchor="t">
            <a:noAutofit/>
          </a:bodyPr>
          <a:p>
            <a:r>
              <a:rPr b="0" lang="en-PH" sz="1000" spc="-1" strike="noStrike">
                <a:latin typeface="Arial"/>
              </a:rPr>
              <a:t>&lt;/footer&gt;</a:t>
            </a:r>
            <a:endParaRPr b="0" lang="en-PH" sz="1000" spc="-1" strike="noStrike">
              <a:latin typeface="Arial"/>
            </a:endParaRPr>
          </a:p>
        </p:txBody>
      </p:sp>
      <p:sp>
        <p:nvSpPr>
          <p:cNvPr id="433" name=""/>
          <p:cNvSpPr txBox="1"/>
          <p:nvPr/>
        </p:nvSpPr>
        <p:spPr>
          <a:xfrm>
            <a:off x="731520" y="3728160"/>
            <a:ext cx="636480" cy="231840"/>
          </a:xfrm>
          <a:prstGeom prst="rect">
            <a:avLst/>
          </a:prstGeom>
          <a:noFill/>
          <a:ln w="18000">
            <a:noFill/>
          </a:ln>
        </p:spPr>
        <p:txBody>
          <a:bodyPr lIns="90000" rIns="90000" tIns="45000" bIns="45000" anchor="t">
            <a:noAutofit/>
          </a:bodyPr>
          <a:p>
            <a:r>
              <a:rPr b="0" lang="en-PH" sz="1000" spc="-1" strike="noStrike">
                <a:latin typeface="Arial"/>
              </a:rPr>
              <a:t>&lt;/body&gt;</a:t>
            </a:r>
            <a:endParaRPr b="0" lang="en-PH" sz="1000" spc="-1" strike="noStrike">
              <a:latin typeface="Arial"/>
            </a:endParaRPr>
          </a:p>
        </p:txBody>
      </p:sp>
      <p:sp>
        <p:nvSpPr>
          <p:cNvPr id="434" name=""/>
          <p:cNvSpPr txBox="1"/>
          <p:nvPr/>
        </p:nvSpPr>
        <p:spPr>
          <a:xfrm>
            <a:off x="471600" y="3941640"/>
            <a:ext cx="599760" cy="231840"/>
          </a:xfrm>
          <a:prstGeom prst="rect">
            <a:avLst/>
          </a:prstGeom>
          <a:noFill/>
          <a:ln w="18000">
            <a:noFill/>
          </a:ln>
        </p:spPr>
        <p:txBody>
          <a:bodyPr lIns="90000" rIns="90000" tIns="45000" bIns="45000" anchor="t">
            <a:noAutofit/>
          </a:bodyPr>
          <a:p>
            <a:r>
              <a:rPr b="0" lang="en-PH" sz="1000" spc="-1" strike="noStrike">
                <a:latin typeface="Arial"/>
              </a:rPr>
              <a:t>&lt;/html&gt;</a:t>
            </a:r>
            <a:endParaRPr b="0" lang="en-PH"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
          <p:cNvSpPr txBox="1"/>
          <p:nvPr/>
        </p:nvSpPr>
        <p:spPr>
          <a:xfrm>
            <a:off x="3580200" y="767520"/>
            <a:ext cx="2539800" cy="852480"/>
          </a:xfrm>
          <a:prstGeom prst="rect">
            <a:avLst/>
          </a:prstGeom>
          <a:noFill/>
          <a:ln w="18000">
            <a:noFill/>
          </a:ln>
        </p:spPr>
        <p:txBody>
          <a:bodyPr lIns="0" rIns="0" tIns="0" bIns="0" anchor="t">
            <a:noAutofit/>
          </a:bodyPr>
          <a:p>
            <a:r>
              <a:rPr b="1" lang="en-PH" sz="6000" spc="-1" strike="noStrike">
                <a:solidFill>
                  <a:srgbClr val="004a84"/>
                </a:solidFill>
                <a:latin typeface="Arial"/>
              </a:rPr>
              <a:t>HTML  </a:t>
            </a:r>
            <a:endParaRPr b="0" lang="en-PH" sz="6000" spc="-1" strike="noStrike">
              <a:latin typeface="Arial"/>
            </a:endParaRPr>
          </a:p>
        </p:txBody>
      </p:sp>
      <p:sp>
        <p:nvSpPr>
          <p:cNvPr id="436" name=""/>
          <p:cNvSpPr txBox="1"/>
          <p:nvPr/>
        </p:nvSpPr>
        <p:spPr>
          <a:xfrm>
            <a:off x="1794240" y="1706400"/>
            <a:ext cx="5925960" cy="852480"/>
          </a:xfrm>
          <a:prstGeom prst="rect">
            <a:avLst/>
          </a:prstGeom>
          <a:noFill/>
          <a:ln w="18000">
            <a:noFill/>
          </a:ln>
        </p:spPr>
        <p:txBody>
          <a:bodyPr lIns="0" rIns="0" tIns="0" bIns="0" anchor="t">
            <a:noAutofit/>
          </a:bodyPr>
          <a:p>
            <a:r>
              <a:rPr b="1" lang="en-PH" sz="6000" spc="-1" strike="noStrike">
                <a:solidFill>
                  <a:srgbClr val="004a84"/>
                </a:solidFill>
                <a:latin typeface="Arial"/>
              </a:rPr>
              <a:t>Content Models </a:t>
            </a:r>
            <a:endParaRPr b="0" lang="en-PH" sz="6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
          <p:cNvSpPr txBox="1"/>
          <p:nvPr/>
        </p:nvSpPr>
        <p:spPr>
          <a:xfrm>
            <a:off x="630720" y="562320"/>
            <a:ext cx="3775680" cy="396720"/>
          </a:xfrm>
          <a:prstGeom prst="rect">
            <a:avLst/>
          </a:prstGeom>
          <a:noFill/>
          <a:ln w="18000">
            <a:noFill/>
          </a:ln>
        </p:spPr>
        <p:txBody>
          <a:bodyPr lIns="0" rIns="0" tIns="0" bIns="0" anchor="t">
            <a:noAutofit/>
          </a:bodyPr>
          <a:p>
            <a:r>
              <a:rPr b="1" lang="en-PH" sz="2800" spc="-1" strike="noStrike">
                <a:solidFill>
                  <a:srgbClr val="004a84"/>
                </a:solidFill>
                <a:latin typeface="Arial"/>
              </a:rPr>
              <a:t>Block-Level Elements </a:t>
            </a:r>
            <a:endParaRPr b="0" lang="en-PH" sz="2800" spc="-1" strike="noStrike">
              <a:latin typeface="Arial"/>
            </a:endParaRPr>
          </a:p>
        </p:txBody>
      </p:sp>
      <p:sp>
        <p:nvSpPr>
          <p:cNvPr id="438" name=""/>
          <p:cNvSpPr txBox="1"/>
          <p:nvPr/>
        </p:nvSpPr>
        <p:spPr>
          <a:xfrm>
            <a:off x="631080" y="1119600"/>
            <a:ext cx="253800" cy="295920"/>
          </a:xfrm>
          <a:prstGeom prst="rect">
            <a:avLst/>
          </a:prstGeom>
          <a:noFill/>
          <a:ln w="18000">
            <a:noFill/>
          </a:ln>
        </p:spPr>
        <p:txBody>
          <a:bodyPr lIns="0" rIns="0" tIns="0" bIns="0" anchor="t">
            <a:noAutofit/>
          </a:bodyPr>
          <a:p>
            <a:r>
              <a:rPr b="0" lang="en-PH" sz="2000" spc="-1" strike="noStrike">
                <a:solidFill>
                  <a:srgbClr val="004a84"/>
                </a:solidFill>
                <a:latin typeface="Wingdings"/>
              </a:rPr>
              <a:t>!</a:t>
            </a:r>
            <a:endParaRPr b="0" lang="en-PH" sz="2000" spc="-1" strike="noStrike">
              <a:latin typeface="Arial"/>
            </a:endParaRPr>
          </a:p>
        </p:txBody>
      </p:sp>
      <p:sp>
        <p:nvSpPr>
          <p:cNvPr id="439" name=""/>
          <p:cNvSpPr txBox="1"/>
          <p:nvPr/>
        </p:nvSpPr>
        <p:spPr>
          <a:xfrm>
            <a:off x="900000" y="1125360"/>
            <a:ext cx="3452760" cy="283680"/>
          </a:xfrm>
          <a:prstGeom prst="rect">
            <a:avLst/>
          </a:prstGeom>
          <a:noFill/>
          <a:ln w="18000">
            <a:noFill/>
          </a:ln>
        </p:spPr>
        <p:txBody>
          <a:bodyPr lIns="0" rIns="0" tIns="0" bIns="0" anchor="t">
            <a:noAutofit/>
          </a:bodyPr>
          <a:p>
            <a:r>
              <a:rPr b="0" lang="en-PH" sz="2000" spc="-1" strike="noStrike">
                <a:solidFill>
                  <a:srgbClr val="004a84"/>
                </a:solidFill>
                <a:latin typeface="Arial"/>
              </a:rPr>
              <a:t>Render to begin on a new line </a:t>
            </a:r>
            <a:endParaRPr b="0" lang="en-PH" sz="2000" spc="-1" strike="noStrike">
              <a:latin typeface="Arial"/>
            </a:endParaRPr>
          </a:p>
        </p:txBody>
      </p:sp>
      <p:sp>
        <p:nvSpPr>
          <p:cNvPr id="440" name=""/>
          <p:cNvSpPr txBox="1"/>
          <p:nvPr/>
        </p:nvSpPr>
        <p:spPr>
          <a:xfrm>
            <a:off x="900000" y="1440000"/>
            <a:ext cx="1344960" cy="283680"/>
          </a:xfrm>
          <a:prstGeom prst="rect">
            <a:avLst/>
          </a:prstGeom>
          <a:noFill/>
          <a:ln w="18000">
            <a:noFill/>
          </a:ln>
        </p:spPr>
        <p:txBody>
          <a:bodyPr lIns="0" rIns="0" tIns="0" bIns="0" anchor="t">
            <a:noAutofit/>
          </a:bodyPr>
          <a:p>
            <a:r>
              <a:rPr b="0" lang="en-PH" sz="2000" spc="-1" strike="noStrike">
                <a:solidFill>
                  <a:srgbClr val="004a84"/>
                </a:solidFill>
                <a:latin typeface="Arial"/>
              </a:rPr>
              <a:t>(by default) </a:t>
            </a:r>
            <a:endParaRPr b="0" lang="en-PH" sz="2000" spc="-1" strike="noStrike">
              <a:latin typeface="Arial"/>
            </a:endParaRPr>
          </a:p>
        </p:txBody>
      </p:sp>
      <p:sp>
        <p:nvSpPr>
          <p:cNvPr id="441" name=""/>
          <p:cNvSpPr txBox="1"/>
          <p:nvPr/>
        </p:nvSpPr>
        <p:spPr>
          <a:xfrm>
            <a:off x="631080" y="2044080"/>
            <a:ext cx="253800" cy="295920"/>
          </a:xfrm>
          <a:prstGeom prst="rect">
            <a:avLst/>
          </a:prstGeom>
          <a:noFill/>
          <a:ln w="18000">
            <a:noFill/>
          </a:ln>
        </p:spPr>
        <p:txBody>
          <a:bodyPr lIns="0" rIns="0" tIns="0" bIns="0" anchor="t">
            <a:noAutofit/>
          </a:bodyPr>
          <a:p>
            <a:r>
              <a:rPr b="0" lang="en-PH" sz="2000" spc="-1" strike="noStrike">
                <a:solidFill>
                  <a:srgbClr val="004a84"/>
                </a:solidFill>
                <a:latin typeface="Wingdings"/>
              </a:rPr>
              <a:t>!</a:t>
            </a:r>
            <a:endParaRPr b="0" lang="en-PH" sz="2000" spc="-1" strike="noStrike">
              <a:latin typeface="Arial"/>
            </a:endParaRPr>
          </a:p>
        </p:txBody>
      </p:sp>
      <p:sp>
        <p:nvSpPr>
          <p:cNvPr id="442" name=""/>
          <p:cNvSpPr txBox="1"/>
          <p:nvPr/>
        </p:nvSpPr>
        <p:spPr>
          <a:xfrm>
            <a:off x="868680" y="1996200"/>
            <a:ext cx="3056400" cy="283680"/>
          </a:xfrm>
          <a:prstGeom prst="rect">
            <a:avLst/>
          </a:prstGeom>
          <a:noFill/>
          <a:ln w="18000">
            <a:noFill/>
          </a:ln>
        </p:spPr>
        <p:txBody>
          <a:bodyPr lIns="0" rIns="0" tIns="0" bIns="0" anchor="t">
            <a:noAutofit/>
          </a:bodyPr>
          <a:p>
            <a:r>
              <a:rPr b="0" lang="en-PH" sz="2000" spc="-1" strike="noStrike">
                <a:solidFill>
                  <a:srgbClr val="004a84"/>
                </a:solidFill>
                <a:latin typeface="Arial"/>
              </a:rPr>
              <a:t>May contain inline or other </a:t>
            </a:r>
            <a:endParaRPr b="0" lang="en-PH" sz="2000" spc="-1" strike="noStrike">
              <a:latin typeface="Arial"/>
            </a:endParaRPr>
          </a:p>
        </p:txBody>
      </p:sp>
      <p:sp>
        <p:nvSpPr>
          <p:cNvPr id="443" name=""/>
          <p:cNvSpPr txBox="1"/>
          <p:nvPr/>
        </p:nvSpPr>
        <p:spPr>
          <a:xfrm>
            <a:off x="900000" y="2340000"/>
            <a:ext cx="2700000" cy="360000"/>
          </a:xfrm>
          <a:prstGeom prst="rect">
            <a:avLst/>
          </a:prstGeom>
          <a:noFill/>
          <a:ln w="18000">
            <a:noFill/>
          </a:ln>
        </p:spPr>
        <p:txBody>
          <a:bodyPr lIns="0" rIns="0" tIns="0" bIns="0" anchor="t">
            <a:noAutofit/>
          </a:bodyPr>
          <a:p>
            <a:r>
              <a:rPr b="0" lang="en-PH" sz="2000" spc="-1" strike="noStrike">
                <a:solidFill>
                  <a:srgbClr val="004a84"/>
                </a:solidFill>
                <a:latin typeface="Arial"/>
              </a:rPr>
              <a:t>block-level elements </a:t>
            </a:r>
            <a:endParaRPr b="0" lang="en-PH" sz="2000" spc="-1" strike="noStrike">
              <a:latin typeface="Arial"/>
            </a:endParaRPr>
          </a:p>
        </p:txBody>
      </p:sp>
      <p:sp>
        <p:nvSpPr>
          <p:cNvPr id="444" name=""/>
          <p:cNvSpPr txBox="1"/>
          <p:nvPr/>
        </p:nvSpPr>
        <p:spPr>
          <a:xfrm>
            <a:off x="5013360" y="562320"/>
            <a:ext cx="2707200" cy="396720"/>
          </a:xfrm>
          <a:prstGeom prst="rect">
            <a:avLst/>
          </a:prstGeom>
          <a:noFill/>
          <a:ln w="18000">
            <a:noFill/>
          </a:ln>
        </p:spPr>
        <p:txBody>
          <a:bodyPr lIns="0" rIns="0" tIns="0" bIns="0" anchor="t">
            <a:noAutofit/>
          </a:bodyPr>
          <a:p>
            <a:r>
              <a:rPr b="1" lang="en-PH" sz="2800" spc="-1" strike="noStrike">
                <a:solidFill>
                  <a:srgbClr val="004a84"/>
                </a:solidFill>
                <a:latin typeface="Arial"/>
              </a:rPr>
              <a:t>Inline Elements </a:t>
            </a:r>
            <a:endParaRPr b="0" lang="en-PH" sz="2800" spc="-1" strike="noStrike">
              <a:latin typeface="Arial"/>
            </a:endParaRPr>
          </a:p>
        </p:txBody>
      </p:sp>
      <p:sp>
        <p:nvSpPr>
          <p:cNvPr id="445" name=""/>
          <p:cNvSpPr txBox="1"/>
          <p:nvPr/>
        </p:nvSpPr>
        <p:spPr>
          <a:xfrm>
            <a:off x="5013720" y="1119600"/>
            <a:ext cx="253800" cy="295920"/>
          </a:xfrm>
          <a:prstGeom prst="rect">
            <a:avLst/>
          </a:prstGeom>
          <a:noFill/>
          <a:ln w="18000">
            <a:noFill/>
          </a:ln>
        </p:spPr>
        <p:txBody>
          <a:bodyPr lIns="0" rIns="0" tIns="0" bIns="0" anchor="t">
            <a:noAutofit/>
          </a:bodyPr>
          <a:p>
            <a:r>
              <a:rPr b="0" lang="en-PH" sz="2000" spc="-1" strike="noStrike">
                <a:solidFill>
                  <a:srgbClr val="004a84"/>
                </a:solidFill>
                <a:latin typeface="Wingdings"/>
              </a:rPr>
              <a:t>!</a:t>
            </a:r>
            <a:endParaRPr b="0" lang="en-PH" sz="2000" spc="-1" strike="noStrike">
              <a:latin typeface="Arial"/>
            </a:endParaRPr>
          </a:p>
        </p:txBody>
      </p:sp>
      <p:sp>
        <p:nvSpPr>
          <p:cNvPr id="446" name=""/>
          <p:cNvSpPr txBox="1"/>
          <p:nvPr/>
        </p:nvSpPr>
        <p:spPr>
          <a:xfrm>
            <a:off x="5185440" y="1131840"/>
            <a:ext cx="2914560" cy="283680"/>
          </a:xfrm>
          <a:prstGeom prst="rect">
            <a:avLst/>
          </a:prstGeom>
          <a:noFill/>
          <a:ln w="18000">
            <a:noFill/>
          </a:ln>
        </p:spPr>
        <p:txBody>
          <a:bodyPr lIns="0" rIns="0" tIns="0" bIns="0" anchor="t">
            <a:noAutofit/>
          </a:bodyPr>
          <a:p>
            <a:r>
              <a:rPr b="0" lang="en-PH" sz="2000" spc="-1" strike="noStrike">
                <a:solidFill>
                  <a:srgbClr val="004a84"/>
                </a:solidFill>
                <a:latin typeface="Arial"/>
              </a:rPr>
              <a:t>Render on the same line  </a:t>
            </a:r>
            <a:endParaRPr b="0" lang="en-PH" sz="2000" spc="-1" strike="noStrike">
              <a:latin typeface="Arial"/>
            </a:endParaRPr>
          </a:p>
        </p:txBody>
      </p:sp>
      <p:sp>
        <p:nvSpPr>
          <p:cNvPr id="447" name=""/>
          <p:cNvSpPr txBox="1"/>
          <p:nvPr/>
        </p:nvSpPr>
        <p:spPr>
          <a:xfrm>
            <a:off x="5267520" y="1430280"/>
            <a:ext cx="1344960" cy="283680"/>
          </a:xfrm>
          <a:prstGeom prst="rect">
            <a:avLst/>
          </a:prstGeom>
          <a:noFill/>
          <a:ln w="18000">
            <a:noFill/>
          </a:ln>
        </p:spPr>
        <p:txBody>
          <a:bodyPr lIns="0" rIns="0" tIns="0" bIns="0" anchor="t">
            <a:noAutofit/>
          </a:bodyPr>
          <a:p>
            <a:r>
              <a:rPr b="0" lang="en-PH" sz="2000" spc="-1" strike="noStrike">
                <a:solidFill>
                  <a:srgbClr val="004a84"/>
                </a:solidFill>
                <a:latin typeface="Arial"/>
              </a:rPr>
              <a:t>(by default) </a:t>
            </a:r>
            <a:endParaRPr b="0" lang="en-PH" sz="2000" spc="-1" strike="noStrike">
              <a:latin typeface="Arial"/>
            </a:endParaRPr>
          </a:p>
        </p:txBody>
      </p:sp>
      <p:sp>
        <p:nvSpPr>
          <p:cNvPr id="448" name=""/>
          <p:cNvSpPr txBox="1"/>
          <p:nvPr/>
        </p:nvSpPr>
        <p:spPr>
          <a:xfrm>
            <a:off x="4966200" y="1980000"/>
            <a:ext cx="253800" cy="295920"/>
          </a:xfrm>
          <a:prstGeom prst="rect">
            <a:avLst/>
          </a:prstGeom>
          <a:noFill/>
          <a:ln w="18000">
            <a:noFill/>
          </a:ln>
        </p:spPr>
        <p:txBody>
          <a:bodyPr lIns="0" rIns="0" tIns="0" bIns="0" anchor="t">
            <a:noAutofit/>
          </a:bodyPr>
          <a:p>
            <a:r>
              <a:rPr b="0" lang="en-PH" sz="2000" spc="-1" strike="noStrike">
                <a:solidFill>
                  <a:srgbClr val="004a84"/>
                </a:solidFill>
                <a:latin typeface="Wingdings"/>
              </a:rPr>
              <a:t>!</a:t>
            </a:r>
            <a:endParaRPr b="0" lang="en-PH" sz="2000" spc="-1" strike="noStrike">
              <a:latin typeface="Arial"/>
            </a:endParaRPr>
          </a:p>
        </p:txBody>
      </p:sp>
      <p:sp>
        <p:nvSpPr>
          <p:cNvPr id="449" name=""/>
          <p:cNvSpPr txBox="1"/>
          <p:nvPr/>
        </p:nvSpPr>
        <p:spPr>
          <a:xfrm>
            <a:off x="5162760" y="1992240"/>
            <a:ext cx="3297240" cy="283680"/>
          </a:xfrm>
          <a:prstGeom prst="rect">
            <a:avLst/>
          </a:prstGeom>
          <a:noFill/>
          <a:ln w="18000">
            <a:noFill/>
          </a:ln>
        </p:spPr>
        <p:txBody>
          <a:bodyPr lIns="0" rIns="0" tIns="0" bIns="0" anchor="t">
            <a:noAutofit/>
          </a:bodyPr>
          <a:p>
            <a:r>
              <a:rPr b="0" lang="en-PH" sz="2000" spc="-1" strike="noStrike">
                <a:solidFill>
                  <a:srgbClr val="004a84"/>
                </a:solidFill>
                <a:latin typeface="Arial"/>
              </a:rPr>
              <a:t>May only contain other inline </a:t>
            </a:r>
            <a:endParaRPr b="0" lang="en-PH" sz="2000" spc="-1" strike="noStrike">
              <a:latin typeface="Arial"/>
            </a:endParaRPr>
          </a:p>
        </p:txBody>
      </p:sp>
      <p:sp>
        <p:nvSpPr>
          <p:cNvPr id="450" name=""/>
          <p:cNvSpPr txBox="1"/>
          <p:nvPr/>
        </p:nvSpPr>
        <p:spPr>
          <a:xfrm>
            <a:off x="5195880" y="2275920"/>
            <a:ext cx="1104120" cy="283680"/>
          </a:xfrm>
          <a:prstGeom prst="rect">
            <a:avLst/>
          </a:prstGeom>
          <a:noFill/>
          <a:ln w="18000">
            <a:noFill/>
          </a:ln>
        </p:spPr>
        <p:txBody>
          <a:bodyPr lIns="0" rIns="0" tIns="0" bIns="0" anchor="t">
            <a:noAutofit/>
          </a:bodyPr>
          <a:p>
            <a:r>
              <a:rPr b="0" lang="en-PH" sz="2000" spc="-1" strike="noStrike">
                <a:solidFill>
                  <a:srgbClr val="004a84"/>
                </a:solidFill>
                <a:latin typeface="Arial"/>
              </a:rPr>
              <a:t>elements </a:t>
            </a:r>
            <a:endParaRPr b="0" lang="en-PH" sz="2000" spc="-1" strike="noStrike">
              <a:latin typeface="Arial"/>
            </a:endParaRPr>
          </a:p>
        </p:txBody>
      </p:sp>
      <p:sp>
        <p:nvSpPr>
          <p:cNvPr id="451" name=""/>
          <p:cNvSpPr txBox="1"/>
          <p:nvPr/>
        </p:nvSpPr>
        <p:spPr>
          <a:xfrm>
            <a:off x="4966200" y="2764080"/>
            <a:ext cx="253800" cy="295920"/>
          </a:xfrm>
          <a:prstGeom prst="rect">
            <a:avLst/>
          </a:prstGeom>
          <a:noFill/>
          <a:ln w="18000">
            <a:noFill/>
          </a:ln>
        </p:spPr>
        <p:txBody>
          <a:bodyPr lIns="0" rIns="0" tIns="0" bIns="0" anchor="t">
            <a:noAutofit/>
          </a:bodyPr>
          <a:p>
            <a:r>
              <a:rPr b="0" lang="en-PH" sz="2000" spc="-1" strike="noStrike">
                <a:solidFill>
                  <a:srgbClr val="fc4f09"/>
                </a:solidFill>
                <a:latin typeface="Wingdings"/>
              </a:rPr>
              <a:t>!</a:t>
            </a:r>
            <a:endParaRPr b="0" lang="en-PH" sz="2000" spc="-1" strike="noStrike">
              <a:latin typeface="Arial"/>
            </a:endParaRPr>
          </a:p>
        </p:txBody>
      </p:sp>
      <p:sp>
        <p:nvSpPr>
          <p:cNvPr id="452" name=""/>
          <p:cNvSpPr txBox="1"/>
          <p:nvPr/>
        </p:nvSpPr>
        <p:spPr>
          <a:xfrm>
            <a:off x="5220000" y="2776320"/>
            <a:ext cx="3044160" cy="283680"/>
          </a:xfrm>
          <a:prstGeom prst="rect">
            <a:avLst/>
          </a:prstGeom>
          <a:noFill/>
          <a:ln w="18000">
            <a:noFill/>
          </a:ln>
        </p:spPr>
        <p:txBody>
          <a:bodyPr lIns="0" rIns="0" tIns="0" bIns="0" anchor="t">
            <a:noAutofit/>
          </a:bodyPr>
          <a:p>
            <a:r>
              <a:rPr b="0" lang="en-PH" sz="2000" spc="-1" strike="noStrike">
                <a:solidFill>
                  <a:srgbClr val="fc4f09"/>
                </a:solidFill>
                <a:latin typeface="Arial"/>
              </a:rPr>
              <a:t>Roughly Phrasing Content </a:t>
            </a:r>
            <a:endParaRPr b="0" lang="en-PH" sz="2000" spc="-1" strike="noStrike">
              <a:latin typeface="Arial"/>
            </a:endParaRPr>
          </a:p>
        </p:txBody>
      </p:sp>
      <p:sp>
        <p:nvSpPr>
          <p:cNvPr id="453" name=""/>
          <p:cNvSpPr txBox="1"/>
          <p:nvPr/>
        </p:nvSpPr>
        <p:spPr>
          <a:xfrm>
            <a:off x="5220000" y="3123720"/>
            <a:ext cx="2376000" cy="476280"/>
          </a:xfrm>
          <a:prstGeom prst="rect">
            <a:avLst/>
          </a:prstGeom>
          <a:noFill/>
          <a:ln w="18000">
            <a:noFill/>
          </a:ln>
        </p:spPr>
        <p:txBody>
          <a:bodyPr lIns="0" rIns="0" tIns="0" bIns="0" anchor="t">
            <a:noAutofit/>
          </a:bodyPr>
          <a:p>
            <a:r>
              <a:rPr b="0" lang="en-PH" sz="2000" spc="-1" strike="noStrike">
                <a:solidFill>
                  <a:srgbClr val="fc4f09"/>
                </a:solidFill>
                <a:latin typeface="Arial"/>
              </a:rPr>
              <a:t>(HTML5 category) </a:t>
            </a:r>
            <a:endParaRPr b="0" lang="en-PH" sz="2000" spc="-1" strike="noStrike">
              <a:latin typeface="Arial"/>
            </a:endParaRPr>
          </a:p>
        </p:txBody>
      </p:sp>
      <p:sp>
        <p:nvSpPr>
          <p:cNvPr id="454" name=""/>
          <p:cNvSpPr txBox="1"/>
          <p:nvPr/>
        </p:nvSpPr>
        <p:spPr>
          <a:xfrm>
            <a:off x="646200" y="2880000"/>
            <a:ext cx="253800" cy="295920"/>
          </a:xfrm>
          <a:prstGeom prst="rect">
            <a:avLst/>
          </a:prstGeom>
          <a:noFill/>
          <a:ln w="18000">
            <a:noFill/>
          </a:ln>
        </p:spPr>
        <p:txBody>
          <a:bodyPr lIns="0" rIns="0" tIns="0" bIns="0" anchor="t">
            <a:noAutofit/>
          </a:bodyPr>
          <a:p>
            <a:r>
              <a:rPr b="0" lang="en-PH" sz="2000" spc="-1" strike="noStrike">
                <a:solidFill>
                  <a:srgbClr val="fc4f09"/>
                </a:solidFill>
                <a:latin typeface="Wingdings"/>
              </a:rPr>
              <a:t>!</a:t>
            </a:r>
            <a:endParaRPr b="0" lang="en-PH" sz="2000" spc="-1" strike="noStrike">
              <a:latin typeface="Arial"/>
            </a:endParaRPr>
          </a:p>
        </p:txBody>
      </p:sp>
      <p:sp>
        <p:nvSpPr>
          <p:cNvPr id="455" name=""/>
          <p:cNvSpPr txBox="1"/>
          <p:nvPr/>
        </p:nvSpPr>
        <p:spPr>
          <a:xfrm>
            <a:off x="900000" y="2880000"/>
            <a:ext cx="2654280" cy="283680"/>
          </a:xfrm>
          <a:prstGeom prst="rect">
            <a:avLst/>
          </a:prstGeom>
          <a:noFill/>
          <a:ln w="18000">
            <a:noFill/>
          </a:ln>
        </p:spPr>
        <p:txBody>
          <a:bodyPr lIns="0" rIns="0" tIns="0" bIns="0" anchor="t">
            <a:noAutofit/>
          </a:bodyPr>
          <a:p>
            <a:r>
              <a:rPr b="0" lang="en-PH" sz="2000" spc="-1" strike="noStrike">
                <a:solidFill>
                  <a:srgbClr val="fc4f09"/>
                </a:solidFill>
                <a:latin typeface="Arial"/>
              </a:rPr>
              <a:t>Roughly Flow Content  </a:t>
            </a:r>
            <a:endParaRPr b="0" lang="en-PH" sz="2000" spc="-1" strike="noStrike">
              <a:latin typeface="Arial"/>
            </a:endParaRPr>
          </a:p>
        </p:txBody>
      </p:sp>
      <p:sp>
        <p:nvSpPr>
          <p:cNvPr id="456" name=""/>
          <p:cNvSpPr txBox="1"/>
          <p:nvPr/>
        </p:nvSpPr>
        <p:spPr>
          <a:xfrm>
            <a:off x="900000" y="3240000"/>
            <a:ext cx="2125080" cy="283680"/>
          </a:xfrm>
          <a:prstGeom prst="rect">
            <a:avLst/>
          </a:prstGeom>
          <a:noFill/>
          <a:ln w="18000">
            <a:noFill/>
          </a:ln>
        </p:spPr>
        <p:txBody>
          <a:bodyPr lIns="0" rIns="0" tIns="0" bIns="0" anchor="t">
            <a:noAutofit/>
          </a:bodyPr>
          <a:p>
            <a:r>
              <a:rPr b="0" lang="en-PH" sz="2000" spc="-1" strike="noStrike">
                <a:solidFill>
                  <a:srgbClr val="fc4f09"/>
                </a:solidFill>
                <a:latin typeface="Arial"/>
              </a:rPr>
              <a:t>(HTML5 category) </a:t>
            </a:r>
            <a:endParaRPr b="0" lang="en-PH"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
          <p:cNvSpPr txBox="1"/>
          <p:nvPr/>
        </p:nvSpPr>
        <p:spPr>
          <a:xfrm>
            <a:off x="2049840" y="720000"/>
            <a:ext cx="5510160" cy="667800"/>
          </a:xfrm>
          <a:prstGeom prst="rect">
            <a:avLst/>
          </a:prstGeom>
          <a:noFill/>
          <a:ln w="18000">
            <a:noFill/>
          </a:ln>
        </p:spPr>
        <p:txBody>
          <a:bodyPr lIns="0" rIns="0" tIns="0" bIns="0" anchor="t">
            <a:noAutofit/>
          </a:bodyPr>
          <a:p>
            <a:r>
              <a:rPr b="1" lang="en-PH" sz="4700" spc="-1" strike="noStrike">
                <a:solidFill>
                  <a:srgbClr val="004a84"/>
                </a:solidFill>
                <a:latin typeface="Arial"/>
              </a:rPr>
              <a:t>Heading Elements  </a:t>
            </a:r>
            <a:endParaRPr b="0" lang="en-PH" sz="4700" spc="-1" strike="noStrike">
              <a:latin typeface="Arial"/>
            </a:endParaRPr>
          </a:p>
        </p:txBody>
      </p:sp>
      <p:sp>
        <p:nvSpPr>
          <p:cNvPr id="458" name=""/>
          <p:cNvSpPr txBox="1"/>
          <p:nvPr/>
        </p:nvSpPr>
        <p:spPr>
          <a:xfrm>
            <a:off x="1620000" y="1440000"/>
            <a:ext cx="6637680" cy="667800"/>
          </a:xfrm>
          <a:prstGeom prst="rect">
            <a:avLst/>
          </a:prstGeom>
          <a:noFill/>
          <a:ln w="18000">
            <a:noFill/>
          </a:ln>
        </p:spPr>
        <p:txBody>
          <a:bodyPr lIns="0" rIns="0" tIns="0" bIns="0" anchor="t">
            <a:noAutofit/>
          </a:bodyPr>
          <a:p>
            <a:r>
              <a:rPr b="1" lang="en-PH" sz="4700" spc="-1" strike="noStrike">
                <a:solidFill>
                  <a:srgbClr val="004a84"/>
                </a:solidFill>
                <a:latin typeface="Arial"/>
              </a:rPr>
              <a:t>(and some new HTML5 </a:t>
            </a:r>
            <a:endParaRPr b="0" lang="en-PH" sz="4700" spc="-1" strike="noStrike">
              <a:latin typeface="Arial"/>
            </a:endParaRPr>
          </a:p>
        </p:txBody>
      </p:sp>
      <p:sp>
        <p:nvSpPr>
          <p:cNvPr id="459" name=""/>
          <p:cNvSpPr txBox="1"/>
          <p:nvPr/>
        </p:nvSpPr>
        <p:spPr>
          <a:xfrm>
            <a:off x="2385720" y="2107800"/>
            <a:ext cx="5714280" cy="667800"/>
          </a:xfrm>
          <a:prstGeom prst="rect">
            <a:avLst/>
          </a:prstGeom>
          <a:noFill/>
          <a:ln w="18000">
            <a:noFill/>
          </a:ln>
        </p:spPr>
        <p:txBody>
          <a:bodyPr lIns="0" rIns="0" tIns="0" bIns="0" anchor="t">
            <a:noAutofit/>
          </a:bodyPr>
          <a:p>
            <a:r>
              <a:rPr b="1" lang="en-PH" sz="4700" spc="-1" strike="noStrike">
                <a:solidFill>
                  <a:srgbClr val="004a84"/>
                </a:solidFill>
                <a:latin typeface="Arial"/>
              </a:rPr>
              <a:t>semantic elements) </a:t>
            </a:r>
            <a:endParaRPr b="0" lang="en-PH" sz="47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
          <p:cNvSpPr txBox="1"/>
          <p:nvPr/>
        </p:nvSpPr>
        <p:spPr>
          <a:xfrm>
            <a:off x="1364760" y="758520"/>
            <a:ext cx="6735240" cy="681480"/>
          </a:xfrm>
          <a:prstGeom prst="rect">
            <a:avLst/>
          </a:prstGeom>
          <a:noFill/>
          <a:ln w="18000">
            <a:noFill/>
          </a:ln>
        </p:spPr>
        <p:txBody>
          <a:bodyPr lIns="0" rIns="0" tIns="0" bIns="0" anchor="t">
            <a:noAutofit/>
          </a:bodyPr>
          <a:p>
            <a:r>
              <a:rPr b="1" lang="en-PH" sz="4800" spc="-1" strike="noStrike">
                <a:solidFill>
                  <a:srgbClr val="004a84"/>
                </a:solidFill>
                <a:latin typeface="Arial"/>
              </a:rPr>
              <a:t>semantic html element </a:t>
            </a:r>
            <a:endParaRPr b="0" lang="en-PH" sz="4800" spc="-1" strike="noStrike">
              <a:latin typeface="Arial"/>
            </a:endParaRPr>
          </a:p>
        </p:txBody>
      </p:sp>
      <p:sp>
        <p:nvSpPr>
          <p:cNvPr id="461" name=""/>
          <p:cNvSpPr txBox="1"/>
          <p:nvPr/>
        </p:nvSpPr>
        <p:spPr>
          <a:xfrm>
            <a:off x="1425240" y="1583280"/>
            <a:ext cx="6134760" cy="396720"/>
          </a:xfrm>
          <a:prstGeom prst="rect">
            <a:avLst/>
          </a:prstGeom>
          <a:noFill/>
          <a:ln w="18000">
            <a:noFill/>
          </a:ln>
        </p:spPr>
        <p:txBody>
          <a:bodyPr lIns="0" rIns="0" tIns="0" bIns="0" anchor="t">
            <a:noAutofit/>
          </a:bodyPr>
          <a:p>
            <a:r>
              <a:rPr b="0" lang="en-PH" sz="2800" spc="-1" strike="noStrike">
                <a:solidFill>
                  <a:srgbClr val="004a84"/>
                </a:solidFill>
                <a:latin typeface="Arial"/>
              </a:rPr>
              <a:t>Element that implies some meaning to </a:t>
            </a:r>
            <a:endParaRPr b="0" lang="en-PH" sz="2800" spc="-1" strike="noStrike">
              <a:latin typeface="Arial"/>
            </a:endParaRPr>
          </a:p>
        </p:txBody>
      </p:sp>
      <p:sp>
        <p:nvSpPr>
          <p:cNvPr id="462" name=""/>
          <p:cNvSpPr txBox="1"/>
          <p:nvPr/>
        </p:nvSpPr>
        <p:spPr>
          <a:xfrm>
            <a:off x="1440000" y="2123280"/>
            <a:ext cx="1764000" cy="396720"/>
          </a:xfrm>
          <a:prstGeom prst="rect">
            <a:avLst/>
          </a:prstGeom>
          <a:noFill/>
          <a:ln w="18000">
            <a:noFill/>
          </a:ln>
        </p:spPr>
        <p:txBody>
          <a:bodyPr lIns="0" rIns="0" tIns="0" bIns="0" anchor="t">
            <a:noAutofit/>
          </a:bodyPr>
          <a:p>
            <a:r>
              <a:rPr b="0" lang="en-PH" sz="2800" spc="-1" strike="noStrike">
                <a:solidFill>
                  <a:srgbClr val="004a84"/>
                </a:solidFill>
                <a:latin typeface="Arial"/>
              </a:rPr>
              <a:t>the content</a:t>
            </a:r>
            <a:endParaRPr b="0" lang="en-PH" sz="2800" spc="-1" strike="noStrike">
              <a:latin typeface="Arial"/>
            </a:endParaRPr>
          </a:p>
        </p:txBody>
      </p:sp>
      <p:sp>
        <p:nvSpPr>
          <p:cNvPr id="463" name=""/>
          <p:cNvSpPr txBox="1"/>
          <p:nvPr/>
        </p:nvSpPr>
        <p:spPr>
          <a:xfrm>
            <a:off x="1440000" y="2764080"/>
            <a:ext cx="253800" cy="295920"/>
          </a:xfrm>
          <a:prstGeom prst="rect">
            <a:avLst/>
          </a:prstGeom>
          <a:noFill/>
          <a:ln w="18000">
            <a:noFill/>
          </a:ln>
        </p:spPr>
        <p:txBody>
          <a:bodyPr lIns="0" rIns="0" tIns="0" bIns="0" anchor="t">
            <a:noAutofit/>
          </a:bodyPr>
          <a:p>
            <a:r>
              <a:rPr b="0" lang="en-PH" sz="2000" spc="-1" strike="noStrike">
                <a:solidFill>
                  <a:srgbClr val="004a84"/>
                </a:solidFill>
                <a:latin typeface="Wingdings"/>
              </a:rPr>
              <a:t>!</a:t>
            </a:r>
            <a:endParaRPr b="0" lang="en-PH" sz="2000" spc="-1" strike="noStrike">
              <a:latin typeface="Arial"/>
            </a:endParaRPr>
          </a:p>
        </p:txBody>
      </p:sp>
      <p:sp>
        <p:nvSpPr>
          <p:cNvPr id="464" name=""/>
          <p:cNvSpPr txBox="1"/>
          <p:nvPr/>
        </p:nvSpPr>
        <p:spPr>
          <a:xfrm>
            <a:off x="1620000" y="2764080"/>
            <a:ext cx="5878440" cy="327600"/>
          </a:xfrm>
          <a:prstGeom prst="rect">
            <a:avLst/>
          </a:prstGeom>
          <a:noFill/>
          <a:ln w="18000">
            <a:noFill/>
          </a:ln>
        </p:spPr>
        <p:txBody>
          <a:bodyPr lIns="0" rIns="0" tIns="0" bIns="0" anchor="t">
            <a:noAutofit/>
          </a:bodyPr>
          <a:p>
            <a:r>
              <a:rPr b="0" lang="en-PH" sz="2000" spc="-1" strike="noStrike">
                <a:solidFill>
                  <a:srgbClr val="004a84"/>
                </a:solidFill>
                <a:latin typeface="Arial"/>
              </a:rPr>
              <a:t>Human and/or machine can understand meaning of </a:t>
            </a:r>
            <a:endParaRPr b="0" lang="en-PH" sz="2000" spc="-1" strike="noStrike">
              <a:latin typeface="Arial"/>
            </a:endParaRPr>
          </a:p>
        </p:txBody>
      </p:sp>
      <p:sp>
        <p:nvSpPr>
          <p:cNvPr id="465" name=""/>
          <p:cNvSpPr txBox="1"/>
          <p:nvPr/>
        </p:nvSpPr>
        <p:spPr>
          <a:xfrm>
            <a:off x="1623960" y="3091680"/>
            <a:ext cx="5604480" cy="283680"/>
          </a:xfrm>
          <a:prstGeom prst="rect">
            <a:avLst/>
          </a:prstGeom>
          <a:noFill/>
          <a:ln w="18000">
            <a:noFill/>
          </a:ln>
        </p:spPr>
        <p:txBody>
          <a:bodyPr lIns="0" rIns="0" tIns="0" bIns="0" anchor="t">
            <a:noAutofit/>
          </a:bodyPr>
          <a:p>
            <a:r>
              <a:rPr b="0" lang="en-PH" sz="2000" spc="-1" strike="noStrike">
                <a:solidFill>
                  <a:srgbClr val="004a84"/>
                </a:solidFill>
                <a:latin typeface="Arial"/>
              </a:rPr>
              <a:t>content surrounded by a semantic element better </a:t>
            </a:r>
            <a:endParaRPr b="0" lang="en-PH" sz="2000" spc="-1" strike="noStrike">
              <a:latin typeface="Arial"/>
            </a:endParaRPr>
          </a:p>
        </p:txBody>
      </p:sp>
      <p:sp>
        <p:nvSpPr>
          <p:cNvPr id="466" name=""/>
          <p:cNvSpPr txBox="1"/>
          <p:nvPr/>
        </p:nvSpPr>
        <p:spPr>
          <a:xfrm>
            <a:off x="1420920" y="3600000"/>
            <a:ext cx="253800" cy="295920"/>
          </a:xfrm>
          <a:prstGeom prst="rect">
            <a:avLst/>
          </a:prstGeom>
          <a:noFill/>
          <a:ln w="18000">
            <a:noFill/>
          </a:ln>
        </p:spPr>
        <p:txBody>
          <a:bodyPr lIns="0" rIns="0" tIns="0" bIns="0" anchor="t">
            <a:noAutofit/>
          </a:bodyPr>
          <a:p>
            <a:r>
              <a:rPr b="0" lang="en-PH" sz="2000" spc="-1" strike="noStrike">
                <a:solidFill>
                  <a:srgbClr val="004a84"/>
                </a:solidFill>
                <a:latin typeface="Wingdings"/>
              </a:rPr>
              <a:t>!</a:t>
            </a:r>
            <a:endParaRPr b="0" lang="en-PH" sz="2000" spc="-1" strike="noStrike">
              <a:latin typeface="Arial"/>
            </a:endParaRPr>
          </a:p>
        </p:txBody>
      </p:sp>
      <p:sp>
        <p:nvSpPr>
          <p:cNvPr id="467" name=""/>
          <p:cNvSpPr txBox="1"/>
          <p:nvPr/>
        </p:nvSpPr>
        <p:spPr>
          <a:xfrm>
            <a:off x="1624320" y="3600000"/>
            <a:ext cx="4838040" cy="283680"/>
          </a:xfrm>
          <a:prstGeom prst="rect">
            <a:avLst/>
          </a:prstGeom>
          <a:noFill/>
          <a:ln w="18000">
            <a:noFill/>
          </a:ln>
        </p:spPr>
        <p:txBody>
          <a:bodyPr lIns="0" rIns="0" tIns="0" bIns="0" anchor="t">
            <a:noAutofit/>
          </a:bodyPr>
          <a:p>
            <a:r>
              <a:rPr b="0" i="1" lang="en-PH" sz="2000" spc="-1" strike="noStrike">
                <a:solidFill>
                  <a:srgbClr val="004a84"/>
                </a:solidFill>
                <a:latin typeface="Arial"/>
              </a:rPr>
              <a:t>May</a:t>
            </a:r>
            <a:r>
              <a:rPr b="0" lang="en-PH" sz="2000" spc="-1" strike="noStrike">
                <a:solidFill>
                  <a:srgbClr val="004a84"/>
                </a:solidFill>
                <a:latin typeface="Arial"/>
              </a:rPr>
              <a:t> help search engine ranking, i.e., SEO </a:t>
            </a:r>
            <a:endParaRPr b="0" lang="en-PH" sz="2000" spc="-1" strike="noStrike">
              <a:latin typeface="Arial"/>
            </a:endParaRPr>
          </a:p>
        </p:txBody>
      </p:sp>
      <p:sp>
        <p:nvSpPr>
          <p:cNvPr id="468" name=""/>
          <p:cNvSpPr txBox="1"/>
          <p:nvPr/>
        </p:nvSpPr>
        <p:spPr>
          <a:xfrm>
            <a:off x="1440000" y="3964680"/>
            <a:ext cx="304560" cy="355320"/>
          </a:xfrm>
          <a:prstGeom prst="rect">
            <a:avLst/>
          </a:prstGeom>
          <a:noFill/>
          <a:ln w="18000">
            <a:noFill/>
          </a:ln>
        </p:spPr>
        <p:txBody>
          <a:bodyPr lIns="0" rIns="0" tIns="0" bIns="0" anchor="t">
            <a:noAutofit/>
          </a:bodyPr>
          <a:p>
            <a:r>
              <a:rPr b="0" lang="en-PH" sz="2400" spc="-1" strike="noStrike">
                <a:solidFill>
                  <a:srgbClr val="004a84"/>
                </a:solidFill>
                <a:latin typeface="Wingdings"/>
              </a:rPr>
              <a:t>!</a:t>
            </a:r>
            <a:endParaRPr b="0" lang="en-PH" sz="2400" spc="-1" strike="noStrike">
              <a:latin typeface="Arial"/>
            </a:endParaRPr>
          </a:p>
        </p:txBody>
      </p:sp>
      <p:sp>
        <p:nvSpPr>
          <p:cNvPr id="469" name=""/>
          <p:cNvSpPr txBox="1"/>
          <p:nvPr/>
        </p:nvSpPr>
        <p:spPr>
          <a:xfrm>
            <a:off x="1670040" y="3979800"/>
            <a:ext cx="7149960" cy="340200"/>
          </a:xfrm>
          <a:prstGeom prst="rect">
            <a:avLst/>
          </a:prstGeom>
          <a:noFill/>
          <a:ln w="18000">
            <a:noFill/>
          </a:ln>
        </p:spPr>
        <p:txBody>
          <a:bodyPr lIns="0" rIns="0" tIns="0" bIns="0" anchor="t">
            <a:noAutofit/>
          </a:bodyPr>
          <a:p>
            <a:r>
              <a:rPr b="0" lang="en-PH" sz="2400" spc="-1" strike="noStrike">
                <a:solidFill>
                  <a:srgbClr val="004a84"/>
                </a:solidFill>
                <a:latin typeface="Arial"/>
              </a:rPr>
              <a:t>Well chosen content of H1 element is crucial to SEO </a:t>
            </a:r>
            <a:endParaRPr b="0" lang="en-PH"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
          <p:cNvSpPr txBox="1"/>
          <p:nvPr/>
        </p:nvSpPr>
        <p:spPr>
          <a:xfrm>
            <a:off x="3780000" y="720000"/>
            <a:ext cx="1991160" cy="852480"/>
          </a:xfrm>
          <a:prstGeom prst="rect">
            <a:avLst/>
          </a:prstGeom>
          <a:noFill/>
          <a:ln w="18000">
            <a:noFill/>
          </a:ln>
        </p:spPr>
        <p:txBody>
          <a:bodyPr lIns="0" rIns="0" tIns="0" bIns="0" anchor="t">
            <a:noAutofit/>
          </a:bodyPr>
          <a:p>
            <a:r>
              <a:rPr b="1" lang="en-PH" sz="6000" spc="-1" strike="noStrike">
                <a:solidFill>
                  <a:srgbClr val="004a84"/>
                </a:solidFill>
                <a:latin typeface="Arial"/>
              </a:rPr>
              <a:t>Lists </a:t>
            </a:r>
            <a:endParaRPr b="0" lang="en-PH" sz="6000" spc="-1" strike="noStrike">
              <a:latin typeface="Arial"/>
            </a:endParaRPr>
          </a:p>
        </p:txBody>
      </p:sp>
      <p:sp>
        <p:nvSpPr>
          <p:cNvPr id="471" name=""/>
          <p:cNvSpPr txBox="1"/>
          <p:nvPr/>
        </p:nvSpPr>
        <p:spPr>
          <a:xfrm>
            <a:off x="1152000" y="2179800"/>
            <a:ext cx="7488000" cy="340200"/>
          </a:xfrm>
          <a:prstGeom prst="rect">
            <a:avLst/>
          </a:prstGeom>
          <a:noFill/>
          <a:ln w="18000">
            <a:noFill/>
          </a:ln>
        </p:spPr>
        <p:txBody>
          <a:bodyPr lIns="0" rIns="0" tIns="0" bIns="0" anchor="t">
            <a:noAutofit/>
          </a:bodyPr>
          <a:p>
            <a:r>
              <a:rPr b="0" lang="en-PH" sz="2400" spc="-1" strike="noStrike">
                <a:solidFill>
                  <a:srgbClr val="004a84"/>
                </a:solidFill>
                <a:latin typeface="Arial"/>
              </a:rPr>
              <a:t>Lists provide a natural and commonly used grouping of </a:t>
            </a:r>
            <a:endParaRPr b="0" lang="en-PH" sz="2400" spc="-1" strike="noStrike">
              <a:latin typeface="Arial"/>
            </a:endParaRPr>
          </a:p>
        </p:txBody>
      </p:sp>
      <p:sp>
        <p:nvSpPr>
          <p:cNvPr id="472" name=""/>
          <p:cNvSpPr txBox="1"/>
          <p:nvPr/>
        </p:nvSpPr>
        <p:spPr>
          <a:xfrm>
            <a:off x="1152000" y="2539800"/>
            <a:ext cx="1085760" cy="340200"/>
          </a:xfrm>
          <a:prstGeom prst="rect">
            <a:avLst/>
          </a:prstGeom>
          <a:noFill/>
          <a:ln w="18000">
            <a:noFill/>
          </a:ln>
        </p:spPr>
        <p:txBody>
          <a:bodyPr lIns="0" rIns="0" tIns="0" bIns="0" anchor="t">
            <a:noAutofit/>
          </a:bodyPr>
          <a:p>
            <a:r>
              <a:rPr b="0" lang="en-PH" sz="2400" spc="-1" strike="noStrike">
                <a:solidFill>
                  <a:srgbClr val="004a84"/>
                </a:solidFill>
                <a:latin typeface="Arial"/>
              </a:rPr>
              <a:t>content </a:t>
            </a:r>
            <a:endParaRPr b="0" lang="en-PH"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
          <p:cNvSpPr txBox="1"/>
          <p:nvPr/>
        </p:nvSpPr>
        <p:spPr>
          <a:xfrm>
            <a:off x="2001600" y="767520"/>
            <a:ext cx="6098400" cy="852480"/>
          </a:xfrm>
          <a:prstGeom prst="rect">
            <a:avLst/>
          </a:prstGeom>
          <a:noFill/>
          <a:ln w="18000">
            <a:noFill/>
          </a:ln>
        </p:spPr>
        <p:txBody>
          <a:bodyPr lIns="0" rIns="0" tIns="0" bIns="0" anchor="t">
            <a:noAutofit/>
          </a:bodyPr>
          <a:p>
            <a:r>
              <a:rPr b="1" lang="en-PH" sz="6000" spc="-1" strike="noStrike">
                <a:solidFill>
                  <a:srgbClr val="004a84"/>
                </a:solidFill>
                <a:latin typeface="Arial"/>
              </a:rPr>
              <a:t>HTML Character </a:t>
            </a:r>
            <a:endParaRPr b="0" lang="en-PH" sz="6000" spc="-1" strike="noStrike">
              <a:latin typeface="Arial"/>
            </a:endParaRPr>
          </a:p>
        </p:txBody>
      </p:sp>
      <p:sp>
        <p:nvSpPr>
          <p:cNvPr id="474" name=""/>
          <p:cNvSpPr txBox="1"/>
          <p:nvPr/>
        </p:nvSpPr>
        <p:spPr>
          <a:xfrm>
            <a:off x="1810080" y="1667520"/>
            <a:ext cx="6649920" cy="852480"/>
          </a:xfrm>
          <a:prstGeom prst="rect">
            <a:avLst/>
          </a:prstGeom>
          <a:noFill/>
          <a:ln w="18000">
            <a:noFill/>
          </a:ln>
        </p:spPr>
        <p:txBody>
          <a:bodyPr lIns="0" rIns="0" tIns="0" bIns="0" anchor="t">
            <a:noAutofit/>
          </a:bodyPr>
          <a:p>
            <a:r>
              <a:rPr b="1" lang="en-PH" sz="6000" spc="-1" strike="noStrike">
                <a:solidFill>
                  <a:srgbClr val="004a84"/>
                </a:solidFill>
                <a:latin typeface="Arial"/>
              </a:rPr>
              <a:t>Entity References </a:t>
            </a:r>
            <a:endParaRPr b="0" lang="en-PH" sz="6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
          <p:cNvSpPr txBox="1"/>
          <p:nvPr/>
        </p:nvSpPr>
        <p:spPr>
          <a:xfrm>
            <a:off x="1247400" y="101880"/>
            <a:ext cx="6834240" cy="411840"/>
          </a:xfrm>
          <a:prstGeom prst="rect">
            <a:avLst/>
          </a:prstGeom>
          <a:noFill/>
          <a:ln w="18000">
            <a:noFill/>
          </a:ln>
        </p:spPr>
        <p:txBody>
          <a:bodyPr lIns="0" rIns="0" tIns="0" bIns="0" anchor="t">
            <a:noAutofit/>
          </a:bodyPr>
          <a:p>
            <a:r>
              <a:rPr b="0" lang="en-PH" sz="2900" spc="-1" strike="noStrike">
                <a:solidFill>
                  <a:srgbClr val="004a84"/>
                </a:solidFill>
                <a:latin typeface="Arial"/>
              </a:rPr>
              <a:t>3 Characters You Should Always Escape </a:t>
            </a:r>
            <a:endParaRPr b="0" lang="en-PH" sz="2900" spc="-1" strike="noStrike">
              <a:latin typeface="Arial"/>
            </a:endParaRPr>
          </a:p>
        </p:txBody>
      </p:sp>
      <p:sp>
        <p:nvSpPr>
          <p:cNvPr id="476" name=""/>
          <p:cNvSpPr txBox="1"/>
          <p:nvPr/>
        </p:nvSpPr>
        <p:spPr>
          <a:xfrm>
            <a:off x="1089360" y="1097640"/>
            <a:ext cx="1858320" cy="355320"/>
          </a:xfrm>
          <a:prstGeom prst="rect">
            <a:avLst/>
          </a:prstGeom>
          <a:noFill/>
          <a:ln w="18000">
            <a:noFill/>
          </a:ln>
        </p:spPr>
        <p:txBody>
          <a:bodyPr lIns="0" rIns="0" tIns="0" bIns="0" anchor="t">
            <a:noAutofit/>
          </a:bodyPr>
          <a:p>
            <a:r>
              <a:rPr b="1" lang="en-PH" sz="2400" spc="-1" strike="noStrike">
                <a:solidFill>
                  <a:srgbClr val="004a84"/>
                </a:solidFill>
                <a:latin typeface="Calibri"/>
              </a:rPr>
              <a:t>Instead of:</a:t>
            </a:r>
            <a:endParaRPr b="0" lang="en-PH" sz="2400" spc="-1" strike="noStrike">
              <a:latin typeface="Arial"/>
            </a:endParaRPr>
          </a:p>
        </p:txBody>
      </p:sp>
      <p:sp>
        <p:nvSpPr>
          <p:cNvPr id="477" name=""/>
          <p:cNvSpPr/>
          <p:nvPr/>
        </p:nvSpPr>
        <p:spPr>
          <a:xfrm>
            <a:off x="1064520" y="1452960"/>
            <a:ext cx="1995480" cy="985320"/>
          </a:xfrm>
          <a:custGeom>
            <a:avLst/>
            <a:gdLst/>
            <a:ahLst/>
            <a:rect l="0" t="0" r="r" b="b"/>
            <a:pathLst>
              <a:path w="5543" h="2737">
                <a:moveTo>
                  <a:pt x="0" y="0"/>
                </a:moveTo>
                <a:lnTo>
                  <a:pt x="5543" y="0"/>
                </a:lnTo>
                <a:lnTo>
                  <a:pt x="5543" y="2737"/>
                </a:lnTo>
                <a:lnTo>
                  <a:pt x="0" y="2737"/>
                </a:lnTo>
                <a:lnTo>
                  <a:pt x="0" y="0"/>
                </a:lnTo>
                <a:close/>
              </a:path>
            </a:pathLst>
          </a:custGeom>
          <a:solidFill>
            <a:srgbClr val="f8f8f8"/>
          </a:solidFill>
          <a:ln w="18000">
            <a:noFill/>
          </a:ln>
        </p:spPr>
      </p:sp>
      <p:sp>
        <p:nvSpPr>
          <p:cNvPr id="478" name=""/>
          <p:cNvSpPr txBox="1"/>
          <p:nvPr/>
        </p:nvSpPr>
        <p:spPr>
          <a:xfrm>
            <a:off x="1476720" y="1630800"/>
            <a:ext cx="1043280" cy="709200"/>
          </a:xfrm>
          <a:prstGeom prst="rect">
            <a:avLst/>
          </a:prstGeom>
          <a:noFill/>
          <a:ln w="18000">
            <a:noFill/>
          </a:ln>
        </p:spPr>
        <p:txBody>
          <a:bodyPr lIns="0" rIns="0" tIns="0" bIns="0" anchor="t">
            <a:noAutofit/>
          </a:bodyPr>
          <a:p>
            <a:r>
              <a:rPr b="1" lang="en-PH" sz="4800" spc="-1" strike="noStrike">
                <a:solidFill>
                  <a:srgbClr val="fc4f09"/>
                </a:solidFill>
                <a:latin typeface="Calibri"/>
              </a:rPr>
              <a:t>&lt;&amp;</a:t>
            </a:r>
            <a:endParaRPr b="0" lang="en-PH" sz="4800" spc="-1" strike="noStrike">
              <a:latin typeface="Arial"/>
            </a:endParaRPr>
          </a:p>
        </p:txBody>
      </p:sp>
      <p:sp>
        <p:nvSpPr>
          <p:cNvPr id="479" name=""/>
          <p:cNvSpPr txBox="1"/>
          <p:nvPr/>
        </p:nvSpPr>
        <p:spPr>
          <a:xfrm>
            <a:off x="1260000" y="2834280"/>
            <a:ext cx="797760" cy="355320"/>
          </a:xfrm>
          <a:prstGeom prst="rect">
            <a:avLst/>
          </a:prstGeom>
          <a:noFill/>
          <a:ln w="18000">
            <a:noFill/>
          </a:ln>
        </p:spPr>
        <p:txBody>
          <a:bodyPr lIns="0" rIns="0" tIns="0" bIns="0" anchor="t">
            <a:noAutofit/>
          </a:bodyPr>
          <a:p>
            <a:r>
              <a:rPr b="1" lang="en-PH" sz="2400" spc="-1" strike="noStrike">
                <a:solidFill>
                  <a:srgbClr val="004a84"/>
                </a:solidFill>
                <a:latin typeface="Calibri"/>
              </a:rPr>
              <a:t>USE:</a:t>
            </a:r>
            <a:endParaRPr b="0" lang="en-PH" sz="2400" spc="-1" strike="noStrike">
              <a:latin typeface="Arial"/>
            </a:endParaRPr>
          </a:p>
        </p:txBody>
      </p:sp>
      <p:sp>
        <p:nvSpPr>
          <p:cNvPr id="480" name=""/>
          <p:cNvSpPr/>
          <p:nvPr/>
        </p:nvSpPr>
        <p:spPr>
          <a:xfrm>
            <a:off x="1064520" y="3191040"/>
            <a:ext cx="1995480" cy="985320"/>
          </a:xfrm>
          <a:custGeom>
            <a:avLst/>
            <a:gdLst/>
            <a:ahLst/>
            <a:rect l="0" t="0" r="r" b="b"/>
            <a:pathLst>
              <a:path w="5543" h="2737">
                <a:moveTo>
                  <a:pt x="0" y="0"/>
                </a:moveTo>
                <a:lnTo>
                  <a:pt x="5543" y="0"/>
                </a:lnTo>
                <a:lnTo>
                  <a:pt x="5543" y="2737"/>
                </a:lnTo>
                <a:lnTo>
                  <a:pt x="0" y="2737"/>
                </a:lnTo>
                <a:lnTo>
                  <a:pt x="0" y="0"/>
                </a:lnTo>
                <a:close/>
              </a:path>
            </a:pathLst>
          </a:custGeom>
          <a:solidFill>
            <a:srgbClr val="f8f8f8"/>
          </a:solidFill>
          <a:ln w="18000">
            <a:noFill/>
          </a:ln>
        </p:spPr>
      </p:sp>
      <p:sp>
        <p:nvSpPr>
          <p:cNvPr id="481" name=""/>
          <p:cNvSpPr txBox="1"/>
          <p:nvPr/>
        </p:nvSpPr>
        <p:spPr>
          <a:xfrm>
            <a:off x="1287000" y="3361680"/>
            <a:ext cx="1276200" cy="709200"/>
          </a:xfrm>
          <a:prstGeom prst="rect">
            <a:avLst/>
          </a:prstGeom>
          <a:noFill/>
          <a:ln w="18000">
            <a:noFill/>
          </a:ln>
        </p:spPr>
        <p:txBody>
          <a:bodyPr lIns="0" rIns="0" tIns="0" bIns="0" anchor="t">
            <a:noAutofit/>
          </a:bodyPr>
          <a:p>
            <a:r>
              <a:rPr b="1" lang="en-PH" sz="4800" spc="-1" strike="noStrike">
                <a:solidFill>
                  <a:srgbClr val="fc4f09"/>
                </a:solidFill>
                <a:latin typeface="Calibri"/>
              </a:rPr>
              <a:t>&amp;lt;</a:t>
            </a:r>
            <a:endParaRPr b="0" lang="en-PH" sz="4800" spc="-1" strike="noStrike">
              <a:latin typeface="Arial"/>
            </a:endParaRPr>
          </a:p>
        </p:txBody>
      </p:sp>
      <p:sp>
        <p:nvSpPr>
          <p:cNvPr id="482" name=""/>
          <p:cNvSpPr txBox="1"/>
          <p:nvPr/>
        </p:nvSpPr>
        <p:spPr>
          <a:xfrm>
            <a:off x="3780000" y="1084680"/>
            <a:ext cx="1858320" cy="355320"/>
          </a:xfrm>
          <a:prstGeom prst="rect">
            <a:avLst/>
          </a:prstGeom>
          <a:noFill/>
          <a:ln w="18000">
            <a:noFill/>
          </a:ln>
        </p:spPr>
        <p:txBody>
          <a:bodyPr lIns="0" rIns="0" tIns="0" bIns="0" anchor="t">
            <a:noAutofit/>
          </a:bodyPr>
          <a:p>
            <a:r>
              <a:rPr b="1" lang="en-PH" sz="2400" spc="-1" strike="noStrike">
                <a:solidFill>
                  <a:srgbClr val="004a84"/>
                </a:solidFill>
                <a:latin typeface="Calibri"/>
              </a:rPr>
              <a:t>Instead of:</a:t>
            </a:r>
            <a:endParaRPr b="0" lang="en-PH" sz="2400" spc="-1" strike="noStrike">
              <a:latin typeface="Arial"/>
            </a:endParaRPr>
          </a:p>
        </p:txBody>
      </p:sp>
      <p:sp>
        <p:nvSpPr>
          <p:cNvPr id="483" name=""/>
          <p:cNvSpPr/>
          <p:nvPr/>
        </p:nvSpPr>
        <p:spPr>
          <a:xfrm>
            <a:off x="3764520" y="1440000"/>
            <a:ext cx="1995480" cy="985320"/>
          </a:xfrm>
          <a:custGeom>
            <a:avLst/>
            <a:gdLst/>
            <a:ahLst/>
            <a:rect l="0" t="0" r="r" b="b"/>
            <a:pathLst>
              <a:path w="5543" h="2737">
                <a:moveTo>
                  <a:pt x="0" y="0"/>
                </a:moveTo>
                <a:lnTo>
                  <a:pt x="5543" y="0"/>
                </a:lnTo>
                <a:lnTo>
                  <a:pt x="5543" y="2737"/>
                </a:lnTo>
                <a:lnTo>
                  <a:pt x="0" y="2737"/>
                </a:lnTo>
                <a:lnTo>
                  <a:pt x="0" y="0"/>
                </a:lnTo>
                <a:close/>
              </a:path>
            </a:pathLst>
          </a:custGeom>
          <a:solidFill>
            <a:srgbClr val="f8f8f8"/>
          </a:solidFill>
          <a:ln w="18000">
            <a:noFill/>
          </a:ln>
        </p:spPr>
      </p:sp>
      <p:sp>
        <p:nvSpPr>
          <p:cNvPr id="484" name=""/>
          <p:cNvSpPr txBox="1"/>
          <p:nvPr/>
        </p:nvSpPr>
        <p:spPr>
          <a:xfrm>
            <a:off x="4320000" y="1620000"/>
            <a:ext cx="1043280" cy="709200"/>
          </a:xfrm>
          <a:prstGeom prst="rect">
            <a:avLst/>
          </a:prstGeom>
          <a:noFill/>
          <a:ln w="18000">
            <a:noFill/>
          </a:ln>
        </p:spPr>
        <p:txBody>
          <a:bodyPr lIns="0" rIns="0" tIns="0" bIns="0" anchor="t">
            <a:noAutofit/>
          </a:bodyPr>
          <a:p>
            <a:r>
              <a:rPr b="1" lang="en-PH" sz="4800" spc="-1" strike="noStrike">
                <a:solidFill>
                  <a:srgbClr val="fc4f09"/>
                </a:solidFill>
                <a:latin typeface="Calibri"/>
              </a:rPr>
              <a:t>&gt;&amp;</a:t>
            </a:r>
            <a:endParaRPr b="0" lang="en-PH" sz="4800" spc="-1" strike="noStrike">
              <a:latin typeface="Arial"/>
            </a:endParaRPr>
          </a:p>
        </p:txBody>
      </p:sp>
      <p:sp>
        <p:nvSpPr>
          <p:cNvPr id="485" name=""/>
          <p:cNvSpPr txBox="1"/>
          <p:nvPr/>
        </p:nvSpPr>
        <p:spPr>
          <a:xfrm>
            <a:off x="1260000" y="2834640"/>
            <a:ext cx="797760" cy="355320"/>
          </a:xfrm>
          <a:prstGeom prst="rect">
            <a:avLst/>
          </a:prstGeom>
          <a:noFill/>
          <a:ln w="18000">
            <a:noFill/>
          </a:ln>
        </p:spPr>
        <p:txBody>
          <a:bodyPr lIns="0" rIns="0" tIns="0" bIns="0" anchor="t">
            <a:noAutofit/>
          </a:bodyPr>
          <a:p>
            <a:r>
              <a:rPr b="1" lang="en-PH" sz="2400" spc="-1" strike="noStrike">
                <a:solidFill>
                  <a:srgbClr val="004a84"/>
                </a:solidFill>
                <a:latin typeface="Calibri"/>
              </a:rPr>
              <a:t>USE:</a:t>
            </a:r>
            <a:endParaRPr b="0" lang="en-PH" sz="2400" spc="-1" strike="noStrike">
              <a:latin typeface="Arial"/>
            </a:endParaRPr>
          </a:p>
        </p:txBody>
      </p:sp>
      <p:sp>
        <p:nvSpPr>
          <p:cNvPr id="486" name=""/>
          <p:cNvSpPr txBox="1"/>
          <p:nvPr/>
        </p:nvSpPr>
        <p:spPr>
          <a:xfrm>
            <a:off x="3780000" y="2799360"/>
            <a:ext cx="797760" cy="355320"/>
          </a:xfrm>
          <a:prstGeom prst="rect">
            <a:avLst/>
          </a:prstGeom>
          <a:noFill/>
          <a:ln w="18000">
            <a:noFill/>
          </a:ln>
        </p:spPr>
        <p:txBody>
          <a:bodyPr lIns="0" rIns="0" tIns="0" bIns="0" anchor="t">
            <a:noAutofit/>
          </a:bodyPr>
          <a:p>
            <a:r>
              <a:rPr b="1" lang="en-PH" sz="2400" spc="-1" strike="noStrike">
                <a:solidFill>
                  <a:srgbClr val="004a84"/>
                </a:solidFill>
                <a:latin typeface="Calibri"/>
              </a:rPr>
              <a:t>USE:</a:t>
            </a:r>
            <a:endParaRPr b="0" lang="en-PH" sz="2400" spc="-1" strike="noStrike">
              <a:latin typeface="Arial"/>
            </a:endParaRPr>
          </a:p>
        </p:txBody>
      </p:sp>
      <p:sp>
        <p:nvSpPr>
          <p:cNvPr id="487" name=""/>
          <p:cNvSpPr/>
          <p:nvPr/>
        </p:nvSpPr>
        <p:spPr>
          <a:xfrm>
            <a:off x="3764520" y="3154680"/>
            <a:ext cx="1995480" cy="985320"/>
          </a:xfrm>
          <a:custGeom>
            <a:avLst/>
            <a:gdLst/>
            <a:ahLst/>
            <a:rect l="0" t="0" r="r" b="b"/>
            <a:pathLst>
              <a:path w="5543" h="2737">
                <a:moveTo>
                  <a:pt x="0" y="0"/>
                </a:moveTo>
                <a:lnTo>
                  <a:pt x="5543" y="0"/>
                </a:lnTo>
                <a:lnTo>
                  <a:pt x="5543" y="2737"/>
                </a:lnTo>
                <a:lnTo>
                  <a:pt x="0" y="2737"/>
                </a:lnTo>
                <a:lnTo>
                  <a:pt x="0" y="0"/>
                </a:lnTo>
                <a:close/>
              </a:path>
            </a:pathLst>
          </a:custGeom>
          <a:solidFill>
            <a:srgbClr val="f8f8f8"/>
          </a:solidFill>
          <a:ln w="18000">
            <a:noFill/>
          </a:ln>
        </p:spPr>
      </p:sp>
      <p:sp>
        <p:nvSpPr>
          <p:cNvPr id="488" name=""/>
          <p:cNvSpPr txBox="1"/>
          <p:nvPr/>
        </p:nvSpPr>
        <p:spPr>
          <a:xfrm>
            <a:off x="3960000" y="3250800"/>
            <a:ext cx="1503360" cy="709200"/>
          </a:xfrm>
          <a:prstGeom prst="rect">
            <a:avLst/>
          </a:prstGeom>
          <a:noFill/>
          <a:ln w="18000">
            <a:noFill/>
          </a:ln>
        </p:spPr>
        <p:txBody>
          <a:bodyPr lIns="0" rIns="0" tIns="0" bIns="0" anchor="t">
            <a:noAutofit/>
          </a:bodyPr>
          <a:p>
            <a:r>
              <a:rPr b="1" lang="en-PH" sz="4800" spc="-1" strike="noStrike">
                <a:solidFill>
                  <a:srgbClr val="fc4f09"/>
                </a:solidFill>
                <a:latin typeface="Calibri"/>
              </a:rPr>
              <a:t>&amp;gt;</a:t>
            </a:r>
            <a:endParaRPr b="0" lang="en-PH" sz="4800" spc="-1" strike="noStrike">
              <a:latin typeface="Arial"/>
            </a:endParaRPr>
          </a:p>
        </p:txBody>
      </p:sp>
      <p:sp>
        <p:nvSpPr>
          <p:cNvPr id="489" name=""/>
          <p:cNvSpPr txBox="1"/>
          <p:nvPr/>
        </p:nvSpPr>
        <p:spPr>
          <a:xfrm>
            <a:off x="6421680" y="1084680"/>
            <a:ext cx="1858320" cy="355320"/>
          </a:xfrm>
          <a:prstGeom prst="rect">
            <a:avLst/>
          </a:prstGeom>
          <a:noFill/>
          <a:ln w="18000">
            <a:noFill/>
          </a:ln>
        </p:spPr>
        <p:txBody>
          <a:bodyPr lIns="0" rIns="0" tIns="0" bIns="0" anchor="t">
            <a:noAutofit/>
          </a:bodyPr>
          <a:p>
            <a:r>
              <a:rPr b="1" lang="en-PH" sz="2400" spc="-1" strike="noStrike">
                <a:solidFill>
                  <a:srgbClr val="004a84"/>
                </a:solidFill>
                <a:latin typeface="Calibri"/>
              </a:rPr>
              <a:t>Instead of:</a:t>
            </a:r>
            <a:endParaRPr b="0" lang="en-PH" sz="2400" spc="-1" strike="noStrike">
              <a:latin typeface="Arial"/>
            </a:endParaRPr>
          </a:p>
        </p:txBody>
      </p:sp>
      <p:sp>
        <p:nvSpPr>
          <p:cNvPr id="490" name=""/>
          <p:cNvSpPr/>
          <p:nvPr/>
        </p:nvSpPr>
        <p:spPr>
          <a:xfrm>
            <a:off x="6284520" y="1440000"/>
            <a:ext cx="1995480" cy="985320"/>
          </a:xfrm>
          <a:custGeom>
            <a:avLst/>
            <a:gdLst/>
            <a:ahLst/>
            <a:rect l="0" t="0" r="r" b="b"/>
            <a:pathLst>
              <a:path w="5543" h="2737">
                <a:moveTo>
                  <a:pt x="0" y="0"/>
                </a:moveTo>
                <a:lnTo>
                  <a:pt x="5543" y="0"/>
                </a:lnTo>
                <a:lnTo>
                  <a:pt x="5543" y="2737"/>
                </a:lnTo>
                <a:lnTo>
                  <a:pt x="0" y="2737"/>
                </a:lnTo>
                <a:lnTo>
                  <a:pt x="0" y="0"/>
                </a:lnTo>
                <a:close/>
              </a:path>
            </a:pathLst>
          </a:custGeom>
          <a:solidFill>
            <a:srgbClr val="f8f8f8"/>
          </a:solidFill>
          <a:ln w="18000">
            <a:noFill/>
          </a:ln>
        </p:spPr>
      </p:sp>
      <p:sp>
        <p:nvSpPr>
          <p:cNvPr id="491" name=""/>
          <p:cNvSpPr txBox="1"/>
          <p:nvPr/>
        </p:nvSpPr>
        <p:spPr>
          <a:xfrm>
            <a:off x="6675480" y="1620000"/>
            <a:ext cx="1064520" cy="709200"/>
          </a:xfrm>
          <a:prstGeom prst="rect">
            <a:avLst/>
          </a:prstGeom>
          <a:noFill/>
          <a:ln w="18000">
            <a:noFill/>
          </a:ln>
        </p:spPr>
        <p:txBody>
          <a:bodyPr lIns="0" rIns="0" tIns="0" bIns="0" anchor="t">
            <a:noAutofit/>
          </a:bodyPr>
          <a:p>
            <a:r>
              <a:rPr b="1" lang="en-PH" sz="4800" spc="-1" strike="noStrike">
                <a:solidFill>
                  <a:srgbClr val="fc4f09"/>
                </a:solidFill>
                <a:latin typeface="Calibri"/>
              </a:rPr>
              <a:t>&amp;&amp;</a:t>
            </a:r>
            <a:endParaRPr b="0" lang="en-PH" sz="4800" spc="-1" strike="noStrike">
              <a:latin typeface="Arial"/>
            </a:endParaRPr>
          </a:p>
        </p:txBody>
      </p:sp>
      <p:sp>
        <p:nvSpPr>
          <p:cNvPr id="492" name=""/>
          <p:cNvSpPr txBox="1"/>
          <p:nvPr/>
        </p:nvSpPr>
        <p:spPr>
          <a:xfrm>
            <a:off x="6762240" y="2704680"/>
            <a:ext cx="797760" cy="355320"/>
          </a:xfrm>
          <a:prstGeom prst="rect">
            <a:avLst/>
          </a:prstGeom>
          <a:noFill/>
          <a:ln w="18000">
            <a:noFill/>
          </a:ln>
        </p:spPr>
        <p:txBody>
          <a:bodyPr lIns="0" rIns="0" tIns="0" bIns="0" anchor="t">
            <a:noAutofit/>
          </a:bodyPr>
          <a:p>
            <a:r>
              <a:rPr b="1" lang="en-PH" sz="2400" spc="-1" strike="noStrike">
                <a:solidFill>
                  <a:srgbClr val="004a84"/>
                </a:solidFill>
                <a:latin typeface="Calibri"/>
              </a:rPr>
              <a:t>USE:</a:t>
            </a:r>
            <a:endParaRPr b="0" lang="en-PH" sz="2400" spc="-1" strike="noStrike">
              <a:latin typeface="Arial"/>
            </a:endParaRPr>
          </a:p>
        </p:txBody>
      </p:sp>
      <p:sp>
        <p:nvSpPr>
          <p:cNvPr id="493" name=""/>
          <p:cNvSpPr/>
          <p:nvPr/>
        </p:nvSpPr>
        <p:spPr>
          <a:xfrm>
            <a:off x="6284520" y="3154680"/>
            <a:ext cx="1995480" cy="985320"/>
          </a:xfrm>
          <a:custGeom>
            <a:avLst/>
            <a:gdLst/>
            <a:ahLst/>
            <a:rect l="0" t="0" r="r" b="b"/>
            <a:pathLst>
              <a:path w="5543" h="2737">
                <a:moveTo>
                  <a:pt x="0" y="0"/>
                </a:moveTo>
                <a:lnTo>
                  <a:pt x="5543" y="0"/>
                </a:lnTo>
                <a:lnTo>
                  <a:pt x="5543" y="2737"/>
                </a:lnTo>
                <a:lnTo>
                  <a:pt x="0" y="2737"/>
                </a:lnTo>
                <a:lnTo>
                  <a:pt x="0" y="0"/>
                </a:lnTo>
                <a:close/>
              </a:path>
            </a:pathLst>
          </a:custGeom>
          <a:solidFill>
            <a:srgbClr val="f8f8f8"/>
          </a:solidFill>
          <a:ln w="18000">
            <a:noFill/>
          </a:ln>
        </p:spPr>
      </p:sp>
      <p:sp>
        <p:nvSpPr>
          <p:cNvPr id="494" name=""/>
          <p:cNvSpPr txBox="1"/>
          <p:nvPr/>
        </p:nvSpPr>
        <p:spPr>
          <a:xfrm>
            <a:off x="6300000" y="3361680"/>
            <a:ext cx="3124080" cy="709200"/>
          </a:xfrm>
          <a:prstGeom prst="rect">
            <a:avLst/>
          </a:prstGeom>
          <a:noFill/>
          <a:ln w="18000">
            <a:noFill/>
          </a:ln>
        </p:spPr>
        <p:txBody>
          <a:bodyPr lIns="0" rIns="0" tIns="0" bIns="0" anchor="t">
            <a:noAutofit/>
          </a:bodyPr>
          <a:p>
            <a:r>
              <a:rPr b="1" lang="en-PH" sz="4800" spc="-1" strike="noStrike">
                <a:solidFill>
                  <a:srgbClr val="fc4f09"/>
                </a:solidFill>
                <a:latin typeface="Calibri"/>
              </a:rPr>
              <a:t>&amp;amp;</a:t>
            </a:r>
            <a:endParaRPr b="0" lang="en-PH" sz="4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
          <p:cNvSpPr txBox="1"/>
          <p:nvPr/>
        </p:nvSpPr>
        <p:spPr>
          <a:xfrm>
            <a:off x="0" y="510480"/>
            <a:ext cx="9900000" cy="3989520"/>
          </a:xfrm>
          <a:prstGeom prst="rect">
            <a:avLst/>
          </a:prstGeom>
          <a:noFill/>
          <a:ln w="18000">
            <a:noFill/>
          </a:ln>
        </p:spPr>
        <p:txBody>
          <a:bodyPr lIns="90000" rIns="90000" tIns="45000" bIns="45000" anchor="t">
            <a:noAutofit/>
          </a:bodyPr>
          <a:p>
            <a:r>
              <a:rPr b="1" lang="en-PH" sz="3200" spc="-1" strike="noStrike">
                <a:solidFill>
                  <a:srgbClr val="ff0000"/>
                </a:solidFill>
                <a:latin typeface="Arial"/>
              </a:rPr>
              <a:t>Web Development can be categorized into:</a:t>
            </a:r>
            <a:endParaRPr b="0" lang="en-PH" sz="3200" spc="-1" strike="noStrike">
              <a:latin typeface="Arial"/>
            </a:endParaRPr>
          </a:p>
          <a:p>
            <a:r>
              <a:rPr b="1" lang="en-PH" sz="1800" spc="-1" strike="noStrike">
                <a:solidFill>
                  <a:srgbClr val="ff0000"/>
                </a:solidFill>
                <a:latin typeface="Arial"/>
              </a:rPr>
              <a:t>Frontend Development:</a:t>
            </a:r>
            <a:r>
              <a:rPr b="0" lang="en-PH" sz="1800" spc="-1" strike="noStrike">
                <a:latin typeface="Arial"/>
              </a:rPr>
              <a:t> </a:t>
            </a:r>
            <a:r>
              <a:rPr b="0" lang="en-PH" sz="1800" spc="-1" strike="noStrike">
                <a:latin typeface="Arial"/>
                <a:hlinkClick r:id="rId1"/>
              </a:rPr>
              <a:t>Frontend development</a:t>
            </a:r>
            <a:r>
              <a:rPr b="0" lang="en-PH" sz="1800" spc="-1" strike="noStrike">
                <a:latin typeface="Arial"/>
              </a:rPr>
              <a:t> is also called the ‘client side’ of the application. It is the part of a website that the user interacts with directly. Frontend developers convert the available data into a graphical user interface using CSS, </a:t>
            </a:r>
            <a:r>
              <a:rPr b="0" lang="en-PH" sz="1800" spc="-1" strike="noStrike">
                <a:latin typeface="Arial"/>
                <a:hlinkClick r:id="rId2"/>
              </a:rPr>
              <a:t>HTML</a:t>
            </a:r>
            <a:r>
              <a:rPr b="0" lang="en-PH" sz="1800" spc="-1" strike="noStrike">
                <a:latin typeface="Arial"/>
              </a:rPr>
              <a:t>, and JavaScript.</a:t>
            </a:r>
            <a:endParaRPr b="0" lang="en-PH" sz="1800" spc="-1" strike="noStrike">
              <a:latin typeface="Arial"/>
            </a:endParaRPr>
          </a:p>
          <a:p>
            <a:r>
              <a:rPr b="1" lang="en-PH" sz="1800" spc="-1" strike="noStrike">
                <a:solidFill>
                  <a:srgbClr val="ff0000"/>
                </a:solidFill>
                <a:latin typeface="Arial"/>
              </a:rPr>
              <a:t>Backend Development:</a:t>
            </a:r>
            <a:r>
              <a:rPr b="0" lang="en-PH" sz="1800" spc="-1" strike="noStrike">
                <a:latin typeface="Arial"/>
              </a:rPr>
              <a:t> Also called the server-side of application, the </a:t>
            </a:r>
            <a:r>
              <a:rPr b="0" lang="en-PH" sz="1800" spc="-1" strike="noStrike">
                <a:latin typeface="Arial"/>
                <a:hlinkClick r:id="rId3"/>
              </a:rPr>
              <a:t>backend development</a:t>
            </a:r>
            <a:r>
              <a:rPr b="0" lang="en-PH" sz="1800" spc="-1" strike="noStrike">
                <a:latin typeface="Arial"/>
              </a:rPr>
              <a:t> is focused on that part of any web page that users can’t see. Backend developers store and organize data while also ensuring the proper functioning of everything available on the frontend.</a:t>
            </a:r>
            <a:endParaRPr b="0" lang="en-PH" sz="1800" spc="-1" strike="noStrike">
              <a:latin typeface="Arial"/>
            </a:endParaRPr>
          </a:p>
          <a:p>
            <a:r>
              <a:rPr b="1" lang="en-PH" sz="1800" spc="-1" strike="noStrike">
                <a:solidFill>
                  <a:srgbClr val="ff0000"/>
                </a:solidFill>
                <a:latin typeface="Arial"/>
              </a:rPr>
              <a:t>Fullstack Development: </a:t>
            </a:r>
            <a:r>
              <a:rPr b="0" lang="en-PH" sz="1800" spc="-1" strike="noStrike">
                <a:latin typeface="Arial"/>
                <a:hlinkClick r:id="rId4"/>
              </a:rPr>
              <a:t>Fullstack development</a:t>
            </a:r>
            <a:r>
              <a:rPr b="0" lang="en-PH" sz="1800" spc="-1" strike="noStrike">
                <a:latin typeface="Arial"/>
              </a:rPr>
              <a:t> involves both the </a:t>
            </a:r>
            <a:r>
              <a:rPr b="0" lang="en-PH" sz="1800" spc="-1" strike="noStrike">
                <a:latin typeface="Arial"/>
                <a:hlinkClick r:id="rId5"/>
              </a:rPr>
              <a:t>front-end and the back-end development</a:t>
            </a:r>
            <a:r>
              <a:rPr b="0" lang="en-PH" sz="1800" spc="-1" strike="noStrike">
                <a:latin typeface="Arial"/>
              </a:rPr>
              <a:t>. Full-stack developers take care of the development of the design of the web page as well as managing the database for data organization and storage.</a:t>
            </a:r>
            <a:endParaRPr b="0" lang="en-PH" sz="1800" spc="-1" strike="noStrike">
              <a:latin typeface="Arial"/>
            </a:endParaRPr>
          </a:p>
          <a:p>
            <a:endParaRPr b="0" lang="en-PH" sz="1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
          <p:cNvSpPr txBox="1"/>
          <p:nvPr/>
        </p:nvSpPr>
        <p:spPr>
          <a:xfrm>
            <a:off x="2340000" y="540000"/>
            <a:ext cx="5504040" cy="852480"/>
          </a:xfrm>
          <a:prstGeom prst="rect">
            <a:avLst/>
          </a:prstGeom>
          <a:noFill/>
          <a:ln w="18000">
            <a:noFill/>
          </a:ln>
        </p:spPr>
        <p:txBody>
          <a:bodyPr lIns="0" rIns="0" tIns="0" bIns="0" anchor="t">
            <a:noAutofit/>
          </a:bodyPr>
          <a:p>
            <a:r>
              <a:rPr b="1" lang="en-PH" sz="6000" spc="-1" strike="noStrike">
                <a:solidFill>
                  <a:srgbClr val="004a84"/>
                </a:solidFill>
                <a:latin typeface="Arial"/>
              </a:rPr>
              <a:t>Creating Links </a:t>
            </a:r>
            <a:endParaRPr b="0" lang="en-PH" sz="6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
          <p:cNvSpPr txBox="1"/>
          <p:nvPr/>
        </p:nvSpPr>
        <p:spPr>
          <a:xfrm>
            <a:off x="1558440" y="540000"/>
            <a:ext cx="6901560" cy="852480"/>
          </a:xfrm>
          <a:prstGeom prst="rect">
            <a:avLst/>
          </a:prstGeom>
          <a:noFill/>
          <a:ln w="18000">
            <a:noFill/>
          </a:ln>
        </p:spPr>
        <p:txBody>
          <a:bodyPr lIns="0" rIns="0" tIns="0" bIns="0" anchor="t">
            <a:noAutofit/>
          </a:bodyPr>
          <a:p>
            <a:r>
              <a:rPr b="1" lang="en-PH" sz="6000" spc="-1" strike="noStrike">
                <a:solidFill>
                  <a:srgbClr val="004a84"/>
                </a:solidFill>
                <a:latin typeface="Arial"/>
              </a:rPr>
              <a:t>Displaying Images </a:t>
            </a:r>
            <a:endParaRPr b="0" lang="en-PH" sz="6000" spc="-1" strike="noStrike">
              <a:latin typeface="Arial"/>
            </a:endParaRPr>
          </a:p>
        </p:txBody>
      </p:sp>
      <p:sp>
        <p:nvSpPr>
          <p:cNvPr id="497" name=""/>
          <p:cNvSpPr txBox="1"/>
          <p:nvPr/>
        </p:nvSpPr>
        <p:spPr>
          <a:xfrm>
            <a:off x="1427760" y="2179800"/>
            <a:ext cx="4152240" cy="340200"/>
          </a:xfrm>
          <a:prstGeom prst="rect">
            <a:avLst/>
          </a:prstGeom>
          <a:noFill/>
          <a:ln w="18000">
            <a:noFill/>
          </a:ln>
        </p:spPr>
        <p:txBody>
          <a:bodyPr lIns="0" rIns="0" tIns="0" bIns="0" anchor="t">
            <a:noAutofit/>
          </a:bodyPr>
          <a:p>
            <a:r>
              <a:rPr b="0" lang="en-PH" sz="2400" spc="-1" strike="noStrike">
                <a:solidFill>
                  <a:srgbClr val="004a84"/>
                </a:solidFill>
                <a:latin typeface="Arial"/>
              </a:rPr>
              <a:t>Images can enhance your site </a:t>
            </a:r>
            <a:endParaRPr b="0" lang="en-PH" sz="2400" spc="-1" strike="noStrike">
              <a:latin typeface="Arial"/>
            </a:endParaRPr>
          </a:p>
        </p:txBody>
      </p:sp>
      <p:sp>
        <p:nvSpPr>
          <p:cNvPr id="498" name=""/>
          <p:cNvSpPr txBox="1"/>
          <p:nvPr/>
        </p:nvSpPr>
        <p:spPr>
          <a:xfrm>
            <a:off x="1440000" y="2700000"/>
            <a:ext cx="6608880" cy="340200"/>
          </a:xfrm>
          <a:prstGeom prst="rect">
            <a:avLst/>
          </a:prstGeom>
          <a:noFill/>
          <a:ln w="18000">
            <a:noFill/>
          </a:ln>
        </p:spPr>
        <p:txBody>
          <a:bodyPr lIns="0" rIns="0" tIns="0" bIns="0" anchor="t">
            <a:noAutofit/>
          </a:bodyPr>
          <a:p>
            <a:r>
              <a:rPr b="0" lang="en-PH" sz="2400" spc="-1" strike="noStrike">
                <a:solidFill>
                  <a:srgbClr val="004a84"/>
                </a:solidFill>
                <a:latin typeface="Arial"/>
              </a:rPr>
              <a:t>Remember to specify width and height attributes </a:t>
            </a:r>
            <a:endParaRPr b="0" lang="en-PH" sz="2400" spc="-1" strike="noStrike">
              <a:latin typeface="Arial"/>
            </a:endParaRPr>
          </a:p>
        </p:txBody>
      </p:sp>
      <p:sp>
        <p:nvSpPr>
          <p:cNvPr id="499" name=""/>
          <p:cNvSpPr txBox="1"/>
          <p:nvPr/>
        </p:nvSpPr>
        <p:spPr>
          <a:xfrm>
            <a:off x="1440000" y="3040200"/>
            <a:ext cx="2606760" cy="340200"/>
          </a:xfrm>
          <a:prstGeom prst="rect">
            <a:avLst/>
          </a:prstGeom>
          <a:noFill/>
          <a:ln w="18000">
            <a:noFill/>
          </a:ln>
        </p:spPr>
        <p:txBody>
          <a:bodyPr lIns="0" rIns="0" tIns="0" bIns="0" anchor="t">
            <a:noAutofit/>
          </a:bodyPr>
          <a:p>
            <a:r>
              <a:rPr b="0" lang="en-PH" sz="2400" spc="-1" strike="noStrike">
                <a:solidFill>
                  <a:srgbClr val="004a84"/>
                </a:solidFill>
                <a:latin typeface="Arial"/>
              </a:rPr>
              <a:t>whenever possible </a:t>
            </a:r>
            <a:endParaRPr b="0" lang="en-PH"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r>
              <a:rPr b="0" lang="en-PH" sz="3300" spc="-1" strike="noStrike">
                <a:solidFill>
                  <a:srgbClr val="dd4100"/>
                </a:solidFill>
                <a:latin typeface="Arial"/>
              </a:rPr>
              <a:t>THANK YOU</a:t>
            </a:r>
            <a:endParaRPr b="0" lang="en-PH" sz="3300" spc="-1" strike="noStrike">
              <a:solidFill>
                <a:srgbClr val="dd41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
          <p:cNvSpPr txBox="1"/>
          <p:nvPr/>
        </p:nvSpPr>
        <p:spPr>
          <a:xfrm>
            <a:off x="66600" y="1620000"/>
            <a:ext cx="10013400" cy="373680"/>
          </a:xfrm>
          <a:prstGeom prst="rect">
            <a:avLst/>
          </a:prstGeom>
          <a:noFill/>
          <a:ln w="18000">
            <a:noFill/>
          </a:ln>
        </p:spPr>
        <p:txBody>
          <a:bodyPr lIns="90000" rIns="90000" tIns="45000" bIns="45000" anchor="t">
            <a:noAutofit/>
          </a:bodyPr>
          <a:p>
            <a:r>
              <a:rPr b="0" lang="en-PH" sz="2200" spc="-1" strike="noStrike">
                <a:latin typeface="Arial"/>
              </a:rPr>
              <a:t>command-line interface (CLI) is a text-based user interface (UI) used to run programs, manage computer files and interact with the computer. Command-line interfaces are also called command-line user interfaces, console user interfaces and character user interfaces.</a:t>
            </a:r>
            <a:endParaRPr b="0" lang="en-PH" sz="2200" spc="-1" strike="noStrike">
              <a:latin typeface="Arial"/>
            </a:endParaRPr>
          </a:p>
        </p:txBody>
      </p:sp>
      <p:sp>
        <p:nvSpPr>
          <p:cNvPr id="206" name=""/>
          <p:cNvSpPr txBox="1"/>
          <p:nvPr/>
        </p:nvSpPr>
        <p:spPr>
          <a:xfrm>
            <a:off x="360360" y="519120"/>
            <a:ext cx="8155800" cy="741240"/>
          </a:xfrm>
          <a:prstGeom prst="rect">
            <a:avLst/>
          </a:prstGeom>
          <a:noFill/>
          <a:ln w="0">
            <a:noFill/>
          </a:ln>
        </p:spPr>
        <p:txBody>
          <a:bodyPr lIns="0" rIns="0" tIns="0" bIns="0" anchor="t">
            <a:noAutofit/>
          </a:bodyPr>
          <a:p>
            <a:r>
              <a:rPr b="1" lang="en-PH" sz="4400" spc="-1" strike="noStrike">
                <a:solidFill>
                  <a:srgbClr val="fc4f09"/>
                </a:solidFill>
                <a:latin typeface="Arial"/>
              </a:rPr>
              <a:t>What is CLI?</a:t>
            </a:r>
            <a:r>
              <a:rPr b="0" lang="en-PH" sz="4400" spc="-1" strike="noStrike">
                <a:solidFill>
                  <a:srgbClr val="004a84"/>
                </a:solidFill>
                <a:latin typeface="Arial"/>
              </a:rPr>
              <a:t> </a:t>
            </a:r>
            <a:endParaRPr b="0" lang="en-PH" sz="4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
          <p:cNvSpPr txBox="1"/>
          <p:nvPr/>
        </p:nvSpPr>
        <p:spPr>
          <a:xfrm>
            <a:off x="540000" y="291240"/>
            <a:ext cx="8100000" cy="608760"/>
          </a:xfrm>
          <a:prstGeom prst="rect">
            <a:avLst/>
          </a:prstGeom>
          <a:noFill/>
          <a:ln w="18000">
            <a:noFill/>
          </a:ln>
        </p:spPr>
        <p:txBody>
          <a:bodyPr lIns="90000" rIns="90000" tIns="45000" bIns="45000" anchor="t">
            <a:noAutofit/>
          </a:bodyPr>
          <a:p>
            <a:r>
              <a:rPr b="1" lang="en-PH" sz="4400" spc="-1" strike="noStrike">
                <a:solidFill>
                  <a:srgbClr val="ff0000"/>
                </a:solidFill>
                <a:latin typeface="Arial"/>
              </a:rPr>
              <a:t>Basic Linux CLI Commands</a:t>
            </a:r>
            <a:endParaRPr b="0" lang="en-PH" sz="4400" spc="-1" strike="noStrike">
              <a:latin typeface="Arial"/>
            </a:endParaRPr>
          </a:p>
          <a:p>
            <a:endParaRPr b="0" lang="en-PH" sz="1000" spc="-1" strike="noStrike">
              <a:latin typeface="Arial"/>
            </a:endParaRPr>
          </a:p>
        </p:txBody>
      </p:sp>
      <p:sp>
        <p:nvSpPr>
          <p:cNvPr id="208" name=""/>
          <p:cNvSpPr txBox="1"/>
          <p:nvPr/>
        </p:nvSpPr>
        <p:spPr>
          <a:xfrm>
            <a:off x="360000" y="1260000"/>
            <a:ext cx="5760000" cy="3600000"/>
          </a:xfrm>
          <a:prstGeom prst="rect">
            <a:avLst/>
          </a:prstGeom>
          <a:noFill/>
          <a:ln w="18000">
            <a:noFill/>
          </a:ln>
        </p:spPr>
        <p:txBody>
          <a:bodyPr lIns="90000" rIns="90000" tIns="45000" bIns="45000" anchor="t">
            <a:noAutofit/>
          </a:bodyPr>
          <a:p>
            <a:r>
              <a:rPr b="0" lang="en-PH" sz="1400" spc="-1" strike="noStrike">
                <a:latin typeface="Arial"/>
              </a:rPr>
              <a:t>ls                   List the directory (folder) system.</a:t>
            </a:r>
            <a:endParaRPr b="0" lang="en-PH" sz="1400" spc="-1" strike="noStrike">
              <a:latin typeface="Arial"/>
            </a:endParaRPr>
          </a:p>
          <a:p>
            <a:r>
              <a:rPr b="0" lang="en-PH" sz="1400" spc="-1" strike="noStrike">
                <a:latin typeface="Arial"/>
              </a:rPr>
              <a:t>cd pathname Change directory (folder) in the file system.</a:t>
            </a:r>
            <a:endParaRPr b="0" lang="en-PH" sz="1400" spc="-1" strike="noStrike">
              <a:latin typeface="Arial"/>
            </a:endParaRPr>
          </a:p>
          <a:p>
            <a:r>
              <a:rPr b="0" lang="en-PH" sz="1400" spc="-1" strike="noStrike">
                <a:latin typeface="Arial"/>
              </a:rPr>
              <a:t>cd ..</a:t>
            </a:r>
            <a:r>
              <a:rPr b="0" lang="en-PH" sz="1400" spc="-1" strike="noStrike">
                <a:latin typeface="Arial"/>
              </a:rPr>
              <a:t>	</a:t>
            </a:r>
            <a:r>
              <a:rPr b="0" lang="en-PH" sz="1400" spc="-1" strike="noStrike">
                <a:latin typeface="Arial"/>
              </a:rPr>
              <a:t>             Move one level up (one folder) in the file system.</a:t>
            </a:r>
            <a:endParaRPr b="0" lang="en-PH" sz="1400" spc="-1" strike="noStrike">
              <a:latin typeface="Arial"/>
            </a:endParaRPr>
          </a:p>
          <a:p>
            <a:r>
              <a:rPr b="0" lang="en-PH" sz="1400" spc="-1" strike="noStrike">
                <a:latin typeface="Arial"/>
              </a:rPr>
              <a:t>cp</a:t>
            </a:r>
            <a:r>
              <a:rPr b="0" lang="en-PH" sz="1400" spc="-1" strike="noStrike">
                <a:latin typeface="Arial"/>
              </a:rPr>
              <a:t>	</a:t>
            </a:r>
            <a:r>
              <a:rPr b="0" lang="en-PH" sz="1400" spc="-1" strike="noStrike">
                <a:latin typeface="Arial"/>
              </a:rPr>
              <a:t>             Copy a file to another folder.</a:t>
            </a:r>
            <a:endParaRPr b="0" lang="en-PH" sz="1400" spc="-1" strike="noStrike">
              <a:latin typeface="Arial"/>
            </a:endParaRPr>
          </a:p>
          <a:p>
            <a:r>
              <a:rPr b="0" lang="en-PH" sz="1400" spc="-1" strike="noStrike">
                <a:latin typeface="Arial"/>
              </a:rPr>
              <a:t>mv</a:t>
            </a:r>
            <a:r>
              <a:rPr b="0" lang="en-PH" sz="1400" spc="-1" strike="noStrike">
                <a:latin typeface="Arial"/>
              </a:rPr>
              <a:t>	</a:t>
            </a:r>
            <a:r>
              <a:rPr b="0" lang="en-PH" sz="1400" spc="-1" strike="noStrike">
                <a:latin typeface="Arial"/>
              </a:rPr>
              <a:t>             Move a file to another folder.</a:t>
            </a:r>
            <a:endParaRPr b="0" lang="en-PH" sz="1400" spc="-1" strike="noStrike">
              <a:latin typeface="Arial"/>
            </a:endParaRPr>
          </a:p>
          <a:p>
            <a:r>
              <a:rPr b="0" lang="en-PH" sz="1400" spc="-1" strike="noStrike">
                <a:latin typeface="Arial"/>
              </a:rPr>
              <a:t>mkdir</a:t>
            </a:r>
            <a:r>
              <a:rPr b="0" lang="en-PH" sz="1400" spc="-1" strike="noStrike">
                <a:latin typeface="Arial"/>
              </a:rPr>
              <a:t>	</a:t>
            </a:r>
            <a:r>
              <a:rPr b="0" lang="en-PH" sz="1400" spc="-1" strike="noStrike">
                <a:latin typeface="Arial"/>
              </a:rPr>
              <a:t>             Creates a new directory (folder).</a:t>
            </a:r>
            <a:endParaRPr b="0" lang="en-PH" sz="1400" spc="-1" strike="noStrike">
              <a:latin typeface="Arial"/>
            </a:endParaRPr>
          </a:p>
          <a:p>
            <a:r>
              <a:rPr b="0" lang="en-PH" sz="1400" spc="-1" strike="noStrike">
                <a:latin typeface="Arial"/>
              </a:rPr>
              <a:t>rmdir</a:t>
            </a:r>
            <a:r>
              <a:rPr b="0" lang="en-PH" sz="1400" spc="-1" strike="noStrike">
                <a:latin typeface="Arial"/>
              </a:rPr>
              <a:t>	</a:t>
            </a:r>
            <a:r>
              <a:rPr b="0" lang="en-PH" sz="1400" spc="-1" strike="noStrike">
                <a:latin typeface="Arial"/>
              </a:rPr>
              <a:t>             Remove a directory (folder).</a:t>
            </a:r>
            <a:endParaRPr b="0" lang="en-PH" sz="1400" spc="-1" strike="noStrike">
              <a:latin typeface="Arial"/>
            </a:endParaRPr>
          </a:p>
          <a:p>
            <a:r>
              <a:rPr b="0" lang="en-PH" sz="1400" spc="-1" strike="noStrike">
                <a:latin typeface="Arial"/>
              </a:rPr>
              <a:t>clear</a:t>
            </a:r>
            <a:r>
              <a:rPr b="0" lang="en-PH" sz="1400" spc="-1" strike="noStrike">
                <a:latin typeface="Arial"/>
              </a:rPr>
              <a:t>	</a:t>
            </a:r>
            <a:r>
              <a:rPr b="0" lang="en-PH" sz="1400" spc="-1" strike="noStrike">
                <a:latin typeface="Arial"/>
              </a:rPr>
              <a:t>             Clears the CLI window.</a:t>
            </a:r>
            <a:endParaRPr b="0" lang="en-PH" sz="1400" spc="-1" strike="noStrike">
              <a:latin typeface="Arial"/>
            </a:endParaRPr>
          </a:p>
          <a:p>
            <a:r>
              <a:rPr b="0" lang="en-PH" sz="1400" spc="-1" strike="noStrike">
                <a:latin typeface="Arial"/>
              </a:rPr>
              <a:t>exit</a:t>
            </a:r>
            <a:r>
              <a:rPr b="0" lang="en-PH" sz="1400" spc="-1" strike="noStrike">
                <a:latin typeface="Arial"/>
              </a:rPr>
              <a:t>	</a:t>
            </a:r>
            <a:r>
              <a:rPr b="0" lang="en-PH" sz="1400" spc="-1" strike="noStrike">
                <a:latin typeface="Arial"/>
              </a:rPr>
              <a:t>             Closes the CLI window.</a:t>
            </a:r>
            <a:endParaRPr b="0" lang="en-PH" sz="1400" spc="-1" strike="noStrike">
              <a:latin typeface="Arial"/>
            </a:endParaRPr>
          </a:p>
          <a:p>
            <a:r>
              <a:rPr b="0" lang="en-PH" sz="1400" spc="-1" strike="noStrike">
                <a:latin typeface="Arial"/>
              </a:rPr>
              <a:t>man command</a:t>
            </a:r>
            <a:r>
              <a:rPr b="0" lang="en-PH" sz="1400" spc="-1" strike="noStrike">
                <a:latin typeface="Arial"/>
              </a:rPr>
              <a:t>	</a:t>
            </a:r>
            <a:r>
              <a:rPr b="0" lang="en-PH" sz="1400" spc="-1" strike="noStrike">
                <a:latin typeface="Arial"/>
              </a:rPr>
              <a:t>Shows the manual for a given command.</a:t>
            </a:r>
            <a:endParaRPr b="0" lang="en-PH" sz="1400" spc="-1" strike="noStrike">
              <a:latin typeface="Arial"/>
            </a:endParaRPr>
          </a:p>
          <a:p>
            <a:endParaRPr b="0" lang="en-PH" sz="1000" spc="-1" strike="noStrike">
              <a:latin typeface="Arial"/>
            </a:endParaRPr>
          </a:p>
          <a:p>
            <a:endParaRPr b="0" lang="en-PH" sz="1000" spc="-1" strike="noStrike">
              <a:latin typeface="Arial"/>
            </a:endParaRPr>
          </a:p>
          <a:p>
            <a:endParaRPr b="0" lang="en-PH" sz="1000" spc="-1" strike="noStrike">
              <a:latin typeface="Arial"/>
            </a:endParaRPr>
          </a:p>
          <a:p>
            <a:endParaRPr b="0" lang="en-PH" sz="1000" spc="-1" strike="noStrike">
              <a:latin typeface="Arial"/>
            </a:endParaRPr>
          </a:p>
          <a:p>
            <a:endParaRPr b="0" lang="en-PH"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
          <p:cNvSpPr txBox="1"/>
          <p:nvPr/>
        </p:nvSpPr>
        <p:spPr>
          <a:xfrm>
            <a:off x="540000" y="291240"/>
            <a:ext cx="8100000" cy="608760"/>
          </a:xfrm>
          <a:prstGeom prst="rect">
            <a:avLst/>
          </a:prstGeom>
          <a:noFill/>
          <a:ln w="18000">
            <a:noFill/>
          </a:ln>
        </p:spPr>
        <p:txBody>
          <a:bodyPr lIns="90000" rIns="90000" tIns="45000" bIns="45000" anchor="t">
            <a:noAutofit/>
          </a:bodyPr>
          <a:p>
            <a:r>
              <a:rPr b="1" lang="en-PH" sz="4000" spc="-1" strike="noStrike">
                <a:solidFill>
                  <a:srgbClr val="ff0000"/>
                </a:solidFill>
                <a:latin typeface="Arial"/>
              </a:rPr>
              <a:t>Basic Windows CLI Commands</a:t>
            </a:r>
            <a:endParaRPr b="0" lang="en-PH" sz="4000" spc="-1" strike="noStrike">
              <a:latin typeface="Arial"/>
            </a:endParaRPr>
          </a:p>
          <a:p>
            <a:endParaRPr b="0" lang="en-PH" sz="1000" spc="-1" strike="noStrike">
              <a:latin typeface="Arial"/>
            </a:endParaRPr>
          </a:p>
        </p:txBody>
      </p:sp>
      <p:sp>
        <p:nvSpPr>
          <p:cNvPr id="210" name=""/>
          <p:cNvSpPr txBox="1"/>
          <p:nvPr/>
        </p:nvSpPr>
        <p:spPr>
          <a:xfrm>
            <a:off x="360000" y="1260000"/>
            <a:ext cx="5760000" cy="3600000"/>
          </a:xfrm>
          <a:prstGeom prst="rect">
            <a:avLst/>
          </a:prstGeom>
          <a:noFill/>
          <a:ln w="18000">
            <a:noFill/>
          </a:ln>
        </p:spPr>
        <p:txBody>
          <a:bodyPr lIns="90000" rIns="90000" tIns="45000" bIns="45000" anchor="t">
            <a:noAutofit/>
          </a:bodyPr>
          <a:p>
            <a:r>
              <a:rPr b="0" lang="en-PH" sz="1400" spc="-1" strike="noStrike">
                <a:latin typeface="Arial"/>
              </a:rPr>
              <a:t>dir                   List the directory (folder) system.</a:t>
            </a:r>
            <a:endParaRPr b="0" lang="en-PH" sz="1400" spc="-1" strike="noStrike">
              <a:latin typeface="Arial"/>
            </a:endParaRPr>
          </a:p>
          <a:p>
            <a:r>
              <a:rPr b="0" lang="en-PH" sz="1400" spc="-1" strike="noStrike">
                <a:latin typeface="Arial"/>
              </a:rPr>
              <a:t>cd pathname Change directory (folder) in the file system.</a:t>
            </a:r>
            <a:endParaRPr b="0" lang="en-PH" sz="1400" spc="-1" strike="noStrike">
              <a:latin typeface="Arial"/>
            </a:endParaRPr>
          </a:p>
          <a:p>
            <a:r>
              <a:rPr b="0" lang="en-PH" sz="1400" spc="-1" strike="noStrike">
                <a:latin typeface="Arial"/>
              </a:rPr>
              <a:t>cd \</a:t>
            </a:r>
            <a:r>
              <a:rPr b="0" lang="en-PH" sz="1400" spc="-1" strike="noStrike">
                <a:latin typeface="Arial"/>
              </a:rPr>
              <a:t>	</a:t>
            </a:r>
            <a:r>
              <a:rPr b="0" lang="en-PH" sz="1400" spc="-1" strike="noStrike">
                <a:latin typeface="Arial"/>
              </a:rPr>
              <a:t>             Move one level up (one folder) in the file system.</a:t>
            </a:r>
            <a:endParaRPr b="0" lang="en-PH" sz="1400" spc="-1" strike="noStrike">
              <a:latin typeface="Arial"/>
            </a:endParaRPr>
          </a:p>
          <a:p>
            <a:r>
              <a:rPr b="0" lang="en-PH" sz="1400" spc="-1" strike="noStrike">
                <a:latin typeface="Arial"/>
              </a:rPr>
              <a:t>cd..</a:t>
            </a:r>
            <a:r>
              <a:rPr b="0" lang="en-PH" sz="1400" spc="-1" strike="noStrike">
                <a:latin typeface="Arial"/>
              </a:rPr>
              <a:t>	</a:t>
            </a:r>
            <a:r>
              <a:rPr b="0" lang="en-PH" sz="1400" spc="-1" strike="noStrike">
                <a:latin typeface="Arial"/>
              </a:rPr>
              <a:t>             Copy a file to another folder.</a:t>
            </a:r>
            <a:endParaRPr b="0" lang="en-PH" sz="1400" spc="-1" strike="noStrike">
              <a:latin typeface="Arial"/>
            </a:endParaRPr>
          </a:p>
          <a:p>
            <a:r>
              <a:rPr b="0" lang="en-PH" sz="1400" spc="-1" strike="noStrike">
                <a:latin typeface="Arial"/>
              </a:rPr>
              <a:t>copy</a:t>
            </a:r>
            <a:r>
              <a:rPr b="0" lang="en-PH" sz="1400" spc="-1" strike="noStrike">
                <a:latin typeface="Arial"/>
              </a:rPr>
              <a:t>	</a:t>
            </a:r>
            <a:r>
              <a:rPr b="0" lang="en-PH" sz="1400" spc="-1" strike="noStrike">
                <a:latin typeface="Arial"/>
              </a:rPr>
              <a:t>             Move a file to another folder.</a:t>
            </a:r>
            <a:endParaRPr b="0" lang="en-PH" sz="1400" spc="-1" strike="noStrike">
              <a:latin typeface="Arial"/>
            </a:endParaRPr>
          </a:p>
          <a:p>
            <a:r>
              <a:rPr b="0" lang="en-PH" sz="1400" spc="-1" strike="noStrike">
                <a:latin typeface="Arial"/>
              </a:rPr>
              <a:t>move</a:t>
            </a:r>
            <a:r>
              <a:rPr b="0" lang="en-PH" sz="1400" spc="-1" strike="noStrike">
                <a:latin typeface="Arial"/>
              </a:rPr>
              <a:t>	</a:t>
            </a:r>
            <a:r>
              <a:rPr b="0" lang="en-PH" sz="1400" spc="-1" strike="noStrike">
                <a:latin typeface="Arial"/>
              </a:rPr>
              <a:t>             Creates a new directory (folder).</a:t>
            </a:r>
            <a:endParaRPr b="0" lang="en-PH" sz="1400" spc="-1" strike="noStrike">
              <a:latin typeface="Arial"/>
            </a:endParaRPr>
          </a:p>
          <a:p>
            <a:r>
              <a:rPr b="0" lang="en-PH" sz="1400" spc="-1" strike="noStrike">
                <a:latin typeface="Arial"/>
              </a:rPr>
              <a:t>mkdir</a:t>
            </a:r>
            <a:r>
              <a:rPr b="0" lang="en-PH" sz="1400" spc="-1" strike="noStrike">
                <a:latin typeface="Arial"/>
              </a:rPr>
              <a:t>	</a:t>
            </a:r>
            <a:r>
              <a:rPr b="0" lang="en-PH" sz="1400" spc="-1" strike="noStrike">
                <a:latin typeface="Arial"/>
              </a:rPr>
              <a:t>             Remove a directory (folder).</a:t>
            </a:r>
            <a:endParaRPr b="0" lang="en-PH" sz="1400" spc="-1" strike="noStrike">
              <a:latin typeface="Arial"/>
            </a:endParaRPr>
          </a:p>
          <a:p>
            <a:r>
              <a:rPr b="0" lang="en-PH" sz="1400" spc="-1" strike="noStrike">
                <a:latin typeface="Arial"/>
              </a:rPr>
              <a:t>cls</a:t>
            </a:r>
            <a:r>
              <a:rPr b="0" lang="en-PH" sz="1400" spc="-1" strike="noStrike">
                <a:latin typeface="Arial"/>
              </a:rPr>
              <a:t>	</a:t>
            </a:r>
            <a:r>
              <a:rPr b="0" lang="en-PH" sz="1400" spc="-1" strike="noStrike">
                <a:latin typeface="Arial"/>
              </a:rPr>
              <a:t>             Clears the CLI window.</a:t>
            </a:r>
            <a:endParaRPr b="0" lang="en-PH" sz="1400" spc="-1" strike="noStrike">
              <a:latin typeface="Arial"/>
            </a:endParaRPr>
          </a:p>
          <a:p>
            <a:r>
              <a:rPr b="0" lang="en-PH" sz="1400" spc="-1" strike="noStrike">
                <a:latin typeface="Arial"/>
              </a:rPr>
              <a:t>exit</a:t>
            </a:r>
            <a:r>
              <a:rPr b="0" lang="en-PH" sz="1400" spc="-1" strike="noStrike">
                <a:latin typeface="Arial"/>
              </a:rPr>
              <a:t>	</a:t>
            </a:r>
            <a:r>
              <a:rPr b="0" lang="en-PH" sz="1400" spc="-1" strike="noStrike">
                <a:latin typeface="Arial"/>
              </a:rPr>
              <a:t>             Closes the CLI window.</a:t>
            </a:r>
            <a:endParaRPr b="0" lang="en-PH" sz="1400" spc="-1" strike="noStrike">
              <a:latin typeface="Arial"/>
            </a:endParaRPr>
          </a:p>
          <a:p>
            <a:r>
              <a:rPr b="0" lang="en-PH" sz="1400" spc="-1" strike="noStrike">
                <a:latin typeface="Arial"/>
              </a:rPr>
              <a:t>help command</a:t>
            </a:r>
            <a:r>
              <a:rPr b="0" lang="en-PH" sz="1400" spc="-1" strike="noStrike">
                <a:latin typeface="Arial"/>
              </a:rPr>
              <a:t>	</a:t>
            </a:r>
            <a:r>
              <a:rPr b="0" lang="en-PH" sz="1400" spc="-1" strike="noStrike">
                <a:latin typeface="Arial"/>
              </a:rPr>
              <a:t>Shows the manual for a given command.</a:t>
            </a:r>
            <a:endParaRPr b="0" lang="en-PH" sz="1400" spc="-1" strike="noStrike">
              <a:latin typeface="Arial"/>
            </a:endParaRPr>
          </a:p>
          <a:p>
            <a:endParaRPr b="0" lang="en-PH" sz="1000" spc="-1" strike="noStrike">
              <a:latin typeface="Arial"/>
            </a:endParaRPr>
          </a:p>
          <a:p>
            <a:endParaRPr b="0" lang="en-PH" sz="1000" spc="-1" strike="noStrike">
              <a:latin typeface="Arial"/>
            </a:endParaRPr>
          </a:p>
          <a:p>
            <a:endParaRPr b="0" lang="en-PH" sz="1000" spc="-1" strike="noStrike">
              <a:latin typeface="Arial"/>
            </a:endParaRPr>
          </a:p>
          <a:p>
            <a:endParaRPr b="0" lang="en-PH" sz="1000" spc="-1" strike="noStrike">
              <a:latin typeface="Arial"/>
            </a:endParaRPr>
          </a:p>
          <a:p>
            <a:endParaRPr b="0" lang="en-PH"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
          <p:cNvSpPr txBox="1"/>
          <p:nvPr/>
        </p:nvSpPr>
        <p:spPr>
          <a:xfrm>
            <a:off x="540000" y="291240"/>
            <a:ext cx="8100000" cy="608760"/>
          </a:xfrm>
          <a:prstGeom prst="rect">
            <a:avLst/>
          </a:prstGeom>
          <a:noFill/>
          <a:ln w="18000">
            <a:noFill/>
          </a:ln>
        </p:spPr>
        <p:txBody>
          <a:bodyPr lIns="90000" rIns="90000" tIns="45000" bIns="45000" anchor="t">
            <a:noAutofit/>
          </a:bodyPr>
          <a:p>
            <a:r>
              <a:rPr b="1" lang="en-PH" sz="4000" spc="-1" strike="noStrike">
                <a:solidFill>
                  <a:srgbClr val="ff0000"/>
                </a:solidFill>
                <a:latin typeface="Arial"/>
              </a:rPr>
              <a:t>Basic Programming Concepts</a:t>
            </a:r>
            <a:endParaRPr b="0" lang="en-PH" sz="4000" spc="-1" strike="noStrike">
              <a:latin typeface="Arial"/>
            </a:endParaRPr>
          </a:p>
          <a:p>
            <a:endParaRPr b="0" lang="en-PH" sz="1000" spc="-1" strike="noStrike">
              <a:latin typeface="Arial"/>
            </a:endParaRPr>
          </a:p>
        </p:txBody>
      </p:sp>
      <p:sp>
        <p:nvSpPr>
          <p:cNvPr id="212" name=""/>
          <p:cNvSpPr txBox="1"/>
          <p:nvPr/>
        </p:nvSpPr>
        <p:spPr>
          <a:xfrm>
            <a:off x="180000" y="1260000"/>
            <a:ext cx="9360000" cy="1384200"/>
          </a:xfrm>
          <a:prstGeom prst="rect">
            <a:avLst/>
          </a:prstGeom>
          <a:noFill/>
          <a:ln w="18000">
            <a:noFill/>
          </a:ln>
        </p:spPr>
        <p:txBody>
          <a:bodyPr lIns="90000" rIns="90000" tIns="45000" bIns="45000" anchor="t">
            <a:noAutofit/>
          </a:bodyPr>
          <a:p>
            <a:r>
              <a:rPr b="1" lang="en-PH" sz="1800" spc="-1" strike="noStrike">
                <a:solidFill>
                  <a:srgbClr val="ff0000"/>
                </a:solidFill>
                <a:latin typeface="Arial"/>
              </a:rPr>
              <a:t>Algorithm :</a:t>
            </a:r>
            <a:r>
              <a:rPr b="0" lang="en-PH" sz="1800" spc="-1" strike="noStrike">
                <a:latin typeface="Arial"/>
              </a:rPr>
              <a:t> It is a set of steps or instruction statements to be followed to accomplish specific tasks. A developer can design his algorithm to achieve the desired output. For example, a recipe to cook a dessert. The algorithm describes the steps to be followed for completing a specific task, but it does not say how to achieve any of the steps.</a:t>
            </a:r>
            <a:endParaRPr b="0" lang="en-PH" sz="1800" spc="-1" strike="noStrike">
              <a:latin typeface="Arial"/>
            </a:endParaRPr>
          </a:p>
        </p:txBody>
      </p:sp>
      <p:sp>
        <p:nvSpPr>
          <p:cNvPr id="213" name=""/>
          <p:cNvSpPr txBox="1"/>
          <p:nvPr/>
        </p:nvSpPr>
        <p:spPr>
          <a:xfrm>
            <a:off x="187920" y="2521440"/>
            <a:ext cx="9352080" cy="718560"/>
          </a:xfrm>
          <a:prstGeom prst="rect">
            <a:avLst/>
          </a:prstGeom>
          <a:noFill/>
          <a:ln w="18000">
            <a:noFill/>
          </a:ln>
        </p:spPr>
        <p:txBody>
          <a:bodyPr lIns="90000" rIns="90000" tIns="45000" bIns="45000" anchor="t">
            <a:noAutofit/>
          </a:bodyPr>
          <a:p>
            <a:r>
              <a:rPr b="1" lang="en-PH" sz="1600" spc="-1" strike="noStrike">
                <a:solidFill>
                  <a:srgbClr val="ff0000"/>
                </a:solidFill>
                <a:latin typeface="Arial"/>
              </a:rPr>
              <a:t>Data Type :</a:t>
            </a:r>
            <a:r>
              <a:rPr b="0" lang="en-PH" sz="1600" spc="-1" strike="noStrike">
                <a:latin typeface="Arial"/>
              </a:rPr>
              <a:t> Data used in the applications can be of a different type, it can be a whole number (integer), floating-point (decimal point numbers), characters or objects.</a:t>
            </a:r>
            <a:endParaRPr b="0" lang="en-PH" sz="1600" spc="-1" strike="noStrike">
              <a:latin typeface="Arial"/>
            </a:endParaRPr>
          </a:p>
        </p:txBody>
      </p:sp>
      <p:sp>
        <p:nvSpPr>
          <p:cNvPr id="214" name=""/>
          <p:cNvSpPr txBox="1"/>
          <p:nvPr/>
        </p:nvSpPr>
        <p:spPr>
          <a:xfrm>
            <a:off x="180000" y="3249720"/>
            <a:ext cx="9758160" cy="720000"/>
          </a:xfrm>
          <a:prstGeom prst="rect">
            <a:avLst/>
          </a:prstGeom>
          <a:noFill/>
          <a:ln w="18000">
            <a:noFill/>
          </a:ln>
        </p:spPr>
        <p:txBody>
          <a:bodyPr lIns="90000" rIns="90000" tIns="45000" bIns="45000" anchor="t">
            <a:noAutofit/>
          </a:bodyPr>
          <a:p>
            <a:r>
              <a:rPr b="1" lang="en-PH" sz="1600" spc="-1" strike="noStrike">
                <a:solidFill>
                  <a:srgbClr val="ff0000"/>
                </a:solidFill>
                <a:latin typeface="Arial"/>
              </a:rPr>
              <a:t>Variable : </a:t>
            </a:r>
            <a:r>
              <a:rPr b="0" lang="en-PH" sz="1600" spc="-1" strike="noStrike">
                <a:latin typeface="Arial"/>
              </a:rPr>
              <a:t>Variable is a space holder for the value stored in the memory and this value can be used in the application. For Example : int year = 1991, where year is a variable.</a:t>
            </a:r>
            <a:endParaRPr b="0" lang="en-PH"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
          <p:cNvSpPr txBox="1"/>
          <p:nvPr/>
        </p:nvSpPr>
        <p:spPr>
          <a:xfrm>
            <a:off x="540000" y="291240"/>
            <a:ext cx="8100000" cy="608760"/>
          </a:xfrm>
          <a:prstGeom prst="rect">
            <a:avLst/>
          </a:prstGeom>
          <a:noFill/>
          <a:ln w="18000">
            <a:noFill/>
          </a:ln>
        </p:spPr>
        <p:txBody>
          <a:bodyPr lIns="90000" rIns="90000" tIns="45000" bIns="45000" anchor="t">
            <a:noAutofit/>
          </a:bodyPr>
          <a:p>
            <a:r>
              <a:rPr b="1" lang="en-PH" sz="4000" spc="-1" strike="noStrike">
                <a:solidFill>
                  <a:srgbClr val="ff0000"/>
                </a:solidFill>
                <a:latin typeface="Arial"/>
              </a:rPr>
              <a:t>Basic Programming Concepts</a:t>
            </a:r>
            <a:endParaRPr b="0" lang="en-PH" sz="4000" spc="-1" strike="noStrike">
              <a:latin typeface="Arial"/>
            </a:endParaRPr>
          </a:p>
          <a:p>
            <a:endParaRPr b="0" lang="en-PH" sz="1000" spc="-1" strike="noStrike">
              <a:latin typeface="Arial"/>
            </a:endParaRPr>
          </a:p>
        </p:txBody>
      </p:sp>
      <p:sp>
        <p:nvSpPr>
          <p:cNvPr id="216" name=""/>
          <p:cNvSpPr txBox="1"/>
          <p:nvPr/>
        </p:nvSpPr>
        <p:spPr>
          <a:xfrm>
            <a:off x="127080" y="1426320"/>
            <a:ext cx="9592920" cy="733680"/>
          </a:xfrm>
          <a:prstGeom prst="rect">
            <a:avLst/>
          </a:prstGeom>
          <a:noFill/>
          <a:ln w="18000">
            <a:noFill/>
          </a:ln>
        </p:spPr>
        <p:txBody>
          <a:bodyPr lIns="90000" rIns="90000" tIns="45000" bIns="45000" anchor="t">
            <a:noAutofit/>
          </a:bodyPr>
          <a:p>
            <a:r>
              <a:rPr b="1" lang="en-PH" sz="1600" spc="-1" strike="noStrike">
                <a:solidFill>
                  <a:srgbClr val="ff0000"/>
                </a:solidFill>
                <a:latin typeface="Arial"/>
              </a:rPr>
              <a:t>Conditionals :</a:t>
            </a:r>
            <a:r>
              <a:rPr b="0" lang="en-PH" sz="1600" spc="-1" strike="noStrike">
                <a:latin typeface="Arial"/>
              </a:rPr>
              <a:t> Knowledge of how to use a certain condition, such that a set of code should execute only if a certain condition is true. In case of a false condition, the program should exit and should not continue the code further.</a:t>
            </a:r>
            <a:endParaRPr b="0" lang="en-PH" sz="1600" spc="-1" strike="noStrike">
              <a:latin typeface="Arial"/>
            </a:endParaRPr>
          </a:p>
        </p:txBody>
      </p:sp>
      <p:sp>
        <p:nvSpPr>
          <p:cNvPr id="217" name=""/>
          <p:cNvSpPr txBox="1"/>
          <p:nvPr/>
        </p:nvSpPr>
        <p:spPr>
          <a:xfrm>
            <a:off x="132120" y="2341440"/>
            <a:ext cx="9227880" cy="718560"/>
          </a:xfrm>
          <a:prstGeom prst="rect">
            <a:avLst/>
          </a:prstGeom>
          <a:noFill/>
          <a:ln w="18000">
            <a:noFill/>
          </a:ln>
        </p:spPr>
        <p:txBody>
          <a:bodyPr lIns="90000" rIns="90000" tIns="45000" bIns="45000" anchor="t">
            <a:noAutofit/>
          </a:bodyPr>
          <a:p>
            <a:r>
              <a:rPr b="1" lang="en-PH" sz="1600" spc="-1" strike="noStrike">
                <a:solidFill>
                  <a:srgbClr val="ff0000"/>
                </a:solidFill>
                <a:latin typeface="Arial"/>
              </a:rPr>
              <a:t>Array : </a:t>
            </a:r>
            <a:r>
              <a:rPr b="0" lang="en-PH" sz="1600" spc="-1" strike="noStrike">
                <a:solidFill>
                  <a:srgbClr val="000000"/>
                </a:solidFill>
                <a:latin typeface="Arial"/>
              </a:rPr>
              <a:t>Array is the variable that stores elements of a similar data type. Knowledge of using an array in coding/programming will be a great benefit.</a:t>
            </a:r>
            <a:endParaRPr b="0" lang="en-PH" sz="1600" spc="-1" strike="noStrike">
              <a:latin typeface="Arial"/>
            </a:endParaRPr>
          </a:p>
        </p:txBody>
      </p:sp>
      <p:sp>
        <p:nvSpPr>
          <p:cNvPr id="218" name=""/>
          <p:cNvSpPr txBox="1"/>
          <p:nvPr/>
        </p:nvSpPr>
        <p:spPr>
          <a:xfrm>
            <a:off x="135720" y="3060000"/>
            <a:ext cx="9044280" cy="360000"/>
          </a:xfrm>
          <a:prstGeom prst="rect">
            <a:avLst/>
          </a:prstGeom>
          <a:noFill/>
          <a:ln w="18000">
            <a:noFill/>
          </a:ln>
        </p:spPr>
        <p:txBody>
          <a:bodyPr lIns="90000" rIns="90000" tIns="45000" bIns="45000" anchor="t">
            <a:noAutofit/>
          </a:bodyPr>
          <a:p>
            <a:r>
              <a:rPr b="1" lang="en-PH" sz="1600" spc="-1" strike="noStrike">
                <a:solidFill>
                  <a:srgbClr val="ff0000"/>
                </a:solidFill>
                <a:latin typeface="Arial"/>
              </a:rPr>
              <a:t>Loop : </a:t>
            </a:r>
            <a:r>
              <a:rPr b="0" lang="en-PH" sz="1600" spc="-1" strike="noStrike">
                <a:latin typeface="Arial"/>
              </a:rPr>
              <a:t>Loop is used to execute the series of code until the condition is true.</a:t>
            </a:r>
            <a:endParaRPr b="0" lang="en-PH" sz="1600" spc="-1" strike="noStrike">
              <a:latin typeface="Arial"/>
            </a:endParaRPr>
          </a:p>
          <a:p>
            <a:endParaRPr b="0" lang="en-PH" sz="1000" spc="-1" strike="noStrike">
              <a:latin typeface="Arial"/>
            </a:endParaRPr>
          </a:p>
        </p:txBody>
      </p:sp>
      <p:sp>
        <p:nvSpPr>
          <p:cNvPr id="219" name=""/>
          <p:cNvSpPr txBox="1"/>
          <p:nvPr/>
        </p:nvSpPr>
        <p:spPr>
          <a:xfrm>
            <a:off x="124560" y="3600000"/>
            <a:ext cx="9775440" cy="900000"/>
          </a:xfrm>
          <a:prstGeom prst="rect">
            <a:avLst/>
          </a:prstGeom>
          <a:noFill/>
          <a:ln w="18000">
            <a:noFill/>
          </a:ln>
        </p:spPr>
        <p:txBody>
          <a:bodyPr lIns="90000" rIns="90000" tIns="45000" bIns="45000" anchor="t">
            <a:noAutofit/>
          </a:bodyPr>
          <a:p>
            <a:r>
              <a:rPr b="1" lang="en-PH" sz="1600" spc="-1" strike="noStrike">
                <a:solidFill>
                  <a:srgbClr val="ff0000"/>
                </a:solidFill>
                <a:latin typeface="Arial"/>
              </a:rPr>
              <a:t>Function :</a:t>
            </a:r>
            <a:r>
              <a:rPr b="0" lang="en-PH" sz="1600" spc="-1" strike="noStrike">
                <a:latin typeface="Arial"/>
              </a:rPr>
              <a:t> Functions or methods are used to accomplish a task in programming, a function can take parameters and process them to get the desired output. Functions are used to reuse them whenever required at any place repeatedly.</a:t>
            </a:r>
            <a:endParaRPr b="0" lang="en-PH"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
          <p:cNvSpPr txBox="1"/>
          <p:nvPr/>
        </p:nvSpPr>
        <p:spPr>
          <a:xfrm>
            <a:off x="540000" y="291240"/>
            <a:ext cx="8100000" cy="608760"/>
          </a:xfrm>
          <a:prstGeom prst="rect">
            <a:avLst/>
          </a:prstGeom>
          <a:noFill/>
          <a:ln w="18000">
            <a:noFill/>
          </a:ln>
        </p:spPr>
        <p:txBody>
          <a:bodyPr lIns="90000" rIns="90000" tIns="45000" bIns="45000" anchor="t">
            <a:noAutofit/>
          </a:bodyPr>
          <a:p>
            <a:r>
              <a:rPr b="1" lang="en-PH" sz="4000" spc="-1" strike="noStrike">
                <a:solidFill>
                  <a:srgbClr val="ff0000"/>
                </a:solidFill>
                <a:latin typeface="Arial"/>
              </a:rPr>
              <a:t>Basic Programming Concepts</a:t>
            </a:r>
            <a:endParaRPr b="0" lang="en-PH" sz="4000" spc="-1" strike="noStrike">
              <a:latin typeface="Arial"/>
            </a:endParaRPr>
          </a:p>
          <a:p>
            <a:endParaRPr b="0" lang="en-PH" sz="1000" spc="-1" strike="noStrike">
              <a:latin typeface="Arial"/>
            </a:endParaRPr>
          </a:p>
        </p:txBody>
      </p:sp>
      <p:sp>
        <p:nvSpPr>
          <p:cNvPr id="221" name=""/>
          <p:cNvSpPr txBox="1"/>
          <p:nvPr/>
        </p:nvSpPr>
        <p:spPr>
          <a:xfrm>
            <a:off x="127080" y="1426320"/>
            <a:ext cx="9592920" cy="733680"/>
          </a:xfrm>
          <a:prstGeom prst="rect">
            <a:avLst/>
          </a:prstGeom>
          <a:noFill/>
          <a:ln w="18000">
            <a:noFill/>
          </a:ln>
        </p:spPr>
        <p:txBody>
          <a:bodyPr lIns="90000" rIns="90000" tIns="45000" bIns="45000" anchor="t">
            <a:noAutofit/>
          </a:bodyPr>
          <a:p>
            <a:r>
              <a:rPr b="1" lang="en-PH" sz="1600" spc="-1" strike="noStrike">
                <a:solidFill>
                  <a:srgbClr val="ff0000"/>
                </a:solidFill>
                <a:latin typeface="Arial"/>
              </a:rPr>
              <a:t>Class : </a:t>
            </a:r>
            <a:r>
              <a:rPr b="0" lang="en-PH" sz="1600" spc="-1" strike="noStrike">
                <a:latin typeface="Arial"/>
              </a:rPr>
              <a:t>Class is like a template that contains state and behavior, which corresponding to programming is field and method. In Object-Oriented languages like Java, everything revolves around Class and Object.</a:t>
            </a:r>
            <a:endParaRPr b="0" lang="en-PH" sz="1600" spc="-1" strike="noStrike">
              <a:latin typeface="Arial"/>
            </a:endParaRPr>
          </a:p>
          <a:p>
            <a:endParaRPr b="0" lang="en-PH"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2022-10-12T05:45:21Z</dcterms:created>
  <dc:creator/>
  <dc:description/>
  <dc:language>en-PH</dc:language>
  <cp:lastModifiedBy/>
  <dcterms:modified xsi:type="dcterms:W3CDTF">2022-10-12T11:43:59Z</dcterms:modified>
  <cp:revision>5</cp:revision>
  <dc:subject/>
  <dc:title>Blue Curve</dc:title>
</cp:coreProperties>
</file>