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3"/>
  </p:notesMasterIdLst>
  <p:sldIdLst>
    <p:sldId id="258" r:id="rId2"/>
    <p:sldId id="256" r:id="rId3"/>
    <p:sldId id="257" r:id="rId4"/>
    <p:sldId id="296" r:id="rId5"/>
    <p:sldId id="265" r:id="rId6"/>
    <p:sldId id="262" r:id="rId7"/>
    <p:sldId id="276" r:id="rId8"/>
    <p:sldId id="297" r:id="rId9"/>
    <p:sldId id="298" r:id="rId10"/>
    <p:sldId id="261" r:id="rId11"/>
    <p:sldId id="27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855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480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03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ZdKhnxEpEXcEd6E3SAqK1w/PAPRAS-eConsult%3A-Hi-fi-Prototype?node-id=2%3A4&amp;scaling=min-zoom&amp;page-id=0%3A1&amp;fbclid=IwAR2vz-t87khB0fJqkG6UdOMh93HyMa7Wysuv9Vw9265YQYVIkE0J103BXgg&amp;starting-point-node-id=2%3A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4151250" y="1285142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Hello!</a:t>
            </a:r>
            <a:endParaRPr sz="120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4243399" y="2344744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Jireh </a:t>
            </a:r>
            <a:r>
              <a:rPr lang="en-US" sz="3600" b="1" dirty="0" err="1"/>
              <a:t>Capao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Web Developer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@ </a:t>
            </a:r>
            <a:r>
              <a:rPr lang="en-US" dirty="0" err="1"/>
              <a:t>Kayweb</a:t>
            </a:r>
            <a:r>
              <a:rPr lang="en-US" dirty="0"/>
              <a:t> Holdings Pty Limited, AU</a:t>
            </a: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5" name="Google Shape;417;p20">
            <a:extLst>
              <a:ext uri="{FF2B5EF4-FFF2-40B4-BE49-F238E27FC236}">
                <a16:creationId xmlns:a16="http://schemas.microsoft.com/office/drawing/2014/main" id="{78A80039-F657-4C2E-9F5F-BB87721A19AE}"/>
              </a:ext>
            </a:extLst>
          </p:cNvPr>
          <p:cNvPicPr preferRelativeResize="0"/>
          <p:nvPr/>
        </p:nvPicPr>
        <p:blipFill>
          <a:blip r:embed="rId3"/>
          <a:srcRect t="4490" b="4490"/>
          <a:stretch/>
        </p:blipFill>
        <p:spPr>
          <a:xfrm>
            <a:off x="-219075" y="1381786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099850" y="266417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one is better for me?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3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Web Designer 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vs. 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Web Developer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Role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WEB DESIGNER</a:t>
            </a:r>
            <a:endParaRPr lang="en-US"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is a person who creative in the design of a web project, how it will look like, what colors will use, what fonts, and what amount of spacing, alignments, positions and other assets of a website.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WEB DEVELOPER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is a person who takes the design and transforms it into functional Web applications, they are coded and study the programming languages that they will use for a Web project.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- The Structure of a Web Application usually consists of frontend(the interface) and backend(the infrastructure).</a:t>
            </a: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WEB DESIGNER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Photoshop, sketch, </a:t>
            </a:r>
            <a:r>
              <a:rPr lang="en-US" sz="11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Innerface</a:t>
            </a: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Design tool, Figma, Adobe XD, and other graphics design software.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285041" y="1744525"/>
            <a:ext cx="3625046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WEB DEVELOPER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100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IDE: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   Atom, notepad, Sublime, </a:t>
            </a:r>
            <a:r>
              <a:rPr lang="en-US" sz="11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Netbeans</a:t>
            </a: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, Visual Studio, </a:t>
            </a:r>
            <a:r>
              <a:rPr lang="en-US" sz="11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Php</a:t>
            </a: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Storm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rPr>
              <a:t>Languages: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  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Client Side: </a:t>
            </a:r>
            <a:b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        HTML, CSS, JavaScript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  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Server Side: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        PHP, Ruby, </a:t>
            </a:r>
            <a:r>
              <a:rPr lang="en-US" sz="11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.Net</a:t>
            </a: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, Python, C++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   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Database Technologies: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        MySQL, PostgreSQL, SQLite, MSSQL, Oracle, MongoDB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752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4777341" y="689123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Illustration</a:t>
            </a:r>
            <a:endParaRPr sz="3000" dirty="0"/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4777341" y="1752379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 House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- The </a:t>
            </a:r>
            <a:r>
              <a:rPr lang="en-US" dirty="0">
                <a:solidFill>
                  <a:schemeClr val="accent2"/>
                </a:solidFill>
              </a:rPr>
              <a:t>Architect</a:t>
            </a:r>
            <a:r>
              <a:rPr lang="en-US" dirty="0"/>
              <a:t> is seems to </a:t>
            </a:r>
            <a:r>
              <a:rPr lang="en-US" dirty="0">
                <a:solidFill>
                  <a:schemeClr val="accent2"/>
                </a:solidFill>
              </a:rPr>
              <a:t>Web Designer </a:t>
            </a:r>
            <a:r>
              <a:rPr lang="en-US" dirty="0"/>
              <a:t>and then the </a:t>
            </a:r>
            <a:r>
              <a:rPr lang="en-US" dirty="0">
                <a:solidFill>
                  <a:schemeClr val="accent2"/>
                </a:solidFill>
              </a:rPr>
              <a:t>house builder </a:t>
            </a:r>
            <a:r>
              <a:rPr lang="en-US" dirty="0"/>
              <a:t>is a </a:t>
            </a:r>
            <a:r>
              <a:rPr lang="en-US" dirty="0">
                <a:solidFill>
                  <a:schemeClr val="accent2"/>
                </a:solidFill>
              </a:rPr>
              <a:t>Web Developer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2BFE7A-C015-457C-A2D0-4B51F1DCE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07" y="1887721"/>
            <a:ext cx="3986213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Sample Work</a:t>
            </a:r>
            <a:endParaRPr sz="6000" dirty="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>
            <a:spLocks noGrp="1"/>
          </p:cNvSpPr>
          <p:nvPr>
            <p:ph type="body" idx="4294967295"/>
          </p:nvPr>
        </p:nvSpPr>
        <p:spPr>
          <a:xfrm>
            <a:off x="2773535" y="297636"/>
            <a:ext cx="3814275" cy="18429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9BBD5"/>
                </a:solidFill>
              </a:rPr>
              <a:t>WEB DESIGNER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Sample Graphics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551" name="Google Shape;551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6C614D-7025-4ADD-AE69-67187286B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590" y="-75"/>
            <a:ext cx="2742641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B754B4-4DAF-4820-ADE3-4BEBCA9CB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16" y="1864167"/>
            <a:ext cx="4583839" cy="34398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9BBD5"/>
                </a:solidFill>
              </a:rPr>
              <a:t>WEB DESIGNER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Sample Prototype</a:t>
            </a:r>
          </a:p>
        </p:txBody>
      </p:sp>
      <p:sp>
        <p:nvSpPr>
          <p:cNvPr id="551" name="Google Shape;551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C4E5F9C8-BF73-474D-BB12-BE7D9DCF6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923" y="657444"/>
            <a:ext cx="5300528" cy="298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5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>
            <a:spLocks noGrp="1"/>
          </p:cNvSpPr>
          <p:nvPr>
            <p:ph type="body" idx="4294967295"/>
          </p:nvPr>
        </p:nvSpPr>
        <p:spPr>
          <a:xfrm>
            <a:off x="3200400" y="0"/>
            <a:ext cx="3716521" cy="16090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9BBD5"/>
                </a:solidFill>
              </a:rPr>
              <a:t>WEB DEVELOPER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Sample Web Application</a:t>
            </a:r>
          </a:p>
        </p:txBody>
      </p:sp>
      <p:sp>
        <p:nvSpPr>
          <p:cNvPr id="551" name="Google Shape;551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09A43B-C0F9-427E-877D-379B689CB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99" y="1903291"/>
            <a:ext cx="7565369" cy="288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41545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265</Words>
  <Application>Microsoft Office PowerPoint</Application>
  <PresentationFormat>On-screen Show 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Georgia</vt:lpstr>
      <vt:lpstr>Helvetica Neue</vt:lpstr>
      <vt:lpstr>Muli</vt:lpstr>
      <vt:lpstr>Nixie One</vt:lpstr>
      <vt:lpstr>Imogen template</vt:lpstr>
      <vt:lpstr>Hello!</vt:lpstr>
      <vt:lpstr>Web Designer  vs.  Web Developer</vt:lpstr>
      <vt:lpstr>Role</vt:lpstr>
      <vt:lpstr>Tools</vt:lpstr>
      <vt:lpstr>Illustration</vt:lpstr>
      <vt:lpstr>Sample Work</vt:lpstr>
      <vt:lpstr>PowerPoint Presentation</vt:lpstr>
      <vt:lpstr>PowerPoint Presentation</vt:lpstr>
      <vt:lpstr>PowerPoint Presentation</vt:lpstr>
      <vt:lpstr>Which one is better for me?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Designer  vs.  Web Developer</dc:title>
  <cp:lastModifiedBy>Jireh Capao</cp:lastModifiedBy>
  <cp:revision>41</cp:revision>
  <dcterms:modified xsi:type="dcterms:W3CDTF">2022-04-30T02:45:48Z</dcterms:modified>
</cp:coreProperties>
</file>