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3" r:id="rId6"/>
    <p:sldId id="275" r:id="rId7"/>
    <p:sldId id="27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7" autoAdjust="0"/>
    <p:restoredTop sz="94618" autoAdjust="0"/>
  </p:normalViewPr>
  <p:slideViewPr>
    <p:cSldViewPr snapToGrid="0">
      <p:cViewPr varScale="1">
        <p:scale>
          <a:sx n="65" d="100"/>
          <a:sy n="65" d="100"/>
        </p:scale>
        <p:origin x="7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ing-rest-api-manuall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ickli/apickli#gherkin-expres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pickli" TargetMode="External"/><Relationship Id="rId2" Type="http://schemas.openxmlformats.org/officeDocument/2006/relationships/hyperlink" Target="https://github.com/apickli/apick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onschema.net/#/" TargetMode="External"/><Relationship Id="rId4" Type="http://schemas.openxmlformats.org/officeDocument/2006/relationships/hyperlink" Target="https://jsonplaceholder.typi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 err="1"/>
              <a:t>Apickli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037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What is </a:t>
            </a:r>
            <a:r>
              <a:rPr lang="en-AU" dirty="0" err="1"/>
              <a:t>Apickli</a:t>
            </a:r>
            <a:r>
              <a:rPr lang="en-AU" dirty="0"/>
              <a:t>?</a:t>
            </a:r>
          </a:p>
          <a:p>
            <a:r>
              <a:rPr lang="en-AU" dirty="0"/>
              <a:t>Environment setup</a:t>
            </a:r>
          </a:p>
          <a:p>
            <a:r>
              <a:rPr lang="en-AU" dirty="0"/>
              <a:t>Project setup</a:t>
            </a:r>
          </a:p>
          <a:p>
            <a:r>
              <a:rPr lang="en-AU" dirty="0"/>
              <a:t>Demo</a:t>
            </a:r>
          </a:p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NodeJS growing fast, push from heavyweight companies to use it.</a:t>
            </a:r>
          </a:p>
          <a:p>
            <a:r>
              <a:rPr lang="en-AU" dirty="0"/>
              <a:t>Lots of frameworks and libraries available.</a:t>
            </a:r>
          </a:p>
          <a:p>
            <a:r>
              <a:rPr lang="en-AU" dirty="0"/>
              <a:t>Makes sense to have integration tests in same language as developer code.</a:t>
            </a:r>
          </a:p>
          <a:p>
            <a:r>
              <a:rPr lang="en-AU" dirty="0"/>
              <a:t>REST API used more frequently lately as </a:t>
            </a:r>
            <a:r>
              <a:rPr lang="en-AU" dirty="0" err="1"/>
              <a:t>devs</a:t>
            </a:r>
            <a:r>
              <a:rPr lang="en-AU" dirty="0"/>
              <a:t> find SOAP harder to use. REST is generally lighter weight, relies on URL for required information over HTTP protocol.</a:t>
            </a:r>
          </a:p>
          <a:p>
            <a:pPr lvl="1"/>
            <a:r>
              <a:rPr lang="en-AU" dirty="0"/>
              <a:t>Efficient</a:t>
            </a:r>
          </a:p>
          <a:p>
            <a:pPr lvl="1"/>
            <a:r>
              <a:rPr lang="en-AU" dirty="0"/>
              <a:t>Fast</a:t>
            </a:r>
          </a:p>
          <a:p>
            <a:pPr lvl="1"/>
            <a:r>
              <a:rPr lang="en-AU" dirty="0"/>
              <a:t>Closer to traditional web tech design philosophy</a:t>
            </a:r>
          </a:p>
          <a:p>
            <a:r>
              <a:rPr lang="en-AU" dirty="0">
                <a:hlinkClick r:id="rId2"/>
              </a:rPr>
              <a:t>https://www.guru99.com/testing-rest-api-manually.html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29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Apickli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REST API integration testing framework</a:t>
            </a:r>
          </a:p>
          <a:p>
            <a:r>
              <a:rPr lang="en-AU" dirty="0"/>
              <a:t>Based on Request &amp; </a:t>
            </a:r>
            <a:r>
              <a:rPr lang="en-AU" dirty="0" err="1"/>
              <a:t>CucumberJS</a:t>
            </a:r>
            <a:r>
              <a:rPr lang="en-AU" dirty="0"/>
              <a:t> etc.</a:t>
            </a:r>
          </a:p>
          <a:p>
            <a:r>
              <a:rPr lang="en-AU" dirty="0"/>
              <a:t>Step definitions pre-defined</a:t>
            </a:r>
          </a:p>
          <a:p>
            <a:r>
              <a:rPr lang="en-AU" dirty="0"/>
              <a:t>You can now write your integration tests in the same manner as your front-end UI tests!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IDE</a:t>
            </a:r>
          </a:p>
          <a:p>
            <a:r>
              <a:rPr lang="en-AU" dirty="0"/>
              <a:t>NodeJS </a:t>
            </a:r>
          </a:p>
          <a:p>
            <a:r>
              <a:rPr lang="en-AU" dirty="0"/>
              <a:t>NPM install required node modules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6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Load all the pre-defined </a:t>
            </a:r>
            <a:r>
              <a:rPr lang="en-AU" dirty="0" err="1"/>
              <a:t>apickli</a:t>
            </a:r>
            <a:r>
              <a:rPr lang="en-AU" dirty="0"/>
              <a:t> step definitions</a:t>
            </a:r>
          </a:p>
          <a:p>
            <a:pPr lvl="1"/>
            <a:r>
              <a:rPr lang="en-AU" dirty="0">
                <a:hlinkClick r:id="rId2"/>
              </a:rPr>
              <a:t>https://github.com/apickli/apickli#gherkin-expressions</a:t>
            </a:r>
            <a:endParaRPr lang="en-AU" dirty="0"/>
          </a:p>
          <a:p>
            <a:r>
              <a:rPr lang="en-AU" dirty="0"/>
              <a:t>Define required support code</a:t>
            </a:r>
          </a:p>
          <a:p>
            <a:pPr lvl="1"/>
            <a:r>
              <a:rPr lang="en-AU" dirty="0"/>
              <a:t>Initialize </a:t>
            </a:r>
            <a:r>
              <a:rPr lang="en-AU" dirty="0" err="1"/>
              <a:t>Apickli</a:t>
            </a:r>
            <a:endParaRPr lang="en-AU" dirty="0"/>
          </a:p>
          <a:p>
            <a:pPr lvl="1"/>
            <a:r>
              <a:rPr lang="en-AU" dirty="0"/>
              <a:t>Any additional pre-test hooks</a:t>
            </a:r>
          </a:p>
          <a:p>
            <a:r>
              <a:rPr lang="en-AU" dirty="0"/>
              <a:t>Run cucumber tests</a:t>
            </a:r>
          </a:p>
          <a:p>
            <a:pPr lvl="1"/>
            <a:r>
              <a:rPr lang="en-AU" dirty="0"/>
              <a:t>Leverage strengths of Cucumber</a:t>
            </a:r>
          </a:p>
          <a:p>
            <a:r>
              <a:rPr lang="en-AU" dirty="0"/>
              <a:t>Create custom step definitions</a:t>
            </a:r>
          </a:p>
          <a:p>
            <a:pPr lvl="1"/>
            <a:r>
              <a:rPr lang="en-AU" dirty="0"/>
              <a:t>If required</a:t>
            </a:r>
          </a:p>
          <a:p>
            <a:r>
              <a:rPr lang="en-AU" dirty="0"/>
              <a:t>Variable injection</a:t>
            </a:r>
          </a:p>
          <a:p>
            <a:r>
              <a:rPr lang="en-AU" dirty="0"/>
              <a:t>Schema validation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65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 err="1"/>
              <a:t>Apickli</a:t>
            </a:r>
            <a:r>
              <a:rPr lang="en-AU" dirty="0"/>
              <a:t> </a:t>
            </a:r>
            <a:r>
              <a:rPr lang="en-AU" dirty="0" err="1"/>
              <a:t>github</a:t>
            </a:r>
            <a:r>
              <a:rPr lang="en-AU" dirty="0"/>
              <a:t> repo:</a:t>
            </a:r>
          </a:p>
          <a:p>
            <a:pPr lvl="1"/>
            <a:r>
              <a:rPr lang="en-AU" dirty="0">
                <a:hlinkClick r:id="rId2"/>
              </a:rPr>
              <a:t>https://github.com/apickli/apickli</a:t>
            </a:r>
            <a:endParaRPr lang="en-AU" dirty="0"/>
          </a:p>
          <a:p>
            <a:r>
              <a:rPr lang="en-AU" dirty="0"/>
              <a:t>NPM package</a:t>
            </a:r>
          </a:p>
          <a:p>
            <a:pPr lvl="1"/>
            <a:r>
              <a:rPr lang="en-AU" dirty="0">
                <a:hlinkClick r:id="rId3"/>
              </a:rPr>
              <a:t>https://www.npmjs.com/package/apickli</a:t>
            </a:r>
            <a:endParaRPr lang="en-AU" dirty="0"/>
          </a:p>
          <a:p>
            <a:r>
              <a:rPr lang="en-AU" dirty="0"/>
              <a:t>REST API test site</a:t>
            </a:r>
          </a:p>
          <a:p>
            <a:pPr lvl="1"/>
            <a:r>
              <a:rPr lang="en-AU" dirty="0">
                <a:hlinkClick r:id="rId4"/>
              </a:rPr>
              <a:t>https://jsonplaceholder.typicode.com/</a:t>
            </a:r>
            <a:endParaRPr lang="en-AU" dirty="0"/>
          </a:p>
          <a:p>
            <a:r>
              <a:rPr lang="en-AU" dirty="0"/>
              <a:t>JSON schema generator</a:t>
            </a:r>
          </a:p>
          <a:p>
            <a:pPr lvl="1"/>
            <a:r>
              <a:rPr lang="en-AU" dirty="0">
                <a:hlinkClick r:id="rId5"/>
              </a:rPr>
              <a:t>https://jsonschema.net/#/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88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245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Test Automation  Group (STAG) </vt:lpstr>
      <vt:lpstr>Agenda</vt:lpstr>
      <vt:lpstr>Intro</vt:lpstr>
      <vt:lpstr>Apickli</vt:lpstr>
      <vt:lpstr>Environment setup</vt:lpstr>
      <vt:lpstr>Project setup</vt:lpstr>
      <vt:lpstr>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Matthew Chan</cp:lastModifiedBy>
  <cp:revision>95</cp:revision>
  <dcterms:created xsi:type="dcterms:W3CDTF">2016-06-15T05:46:46Z</dcterms:created>
  <dcterms:modified xsi:type="dcterms:W3CDTF">2017-11-22T12:33:20Z</dcterms:modified>
</cp:coreProperties>
</file>