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9" r:id="rId5"/>
    <p:sldId id="263" r:id="rId6"/>
    <p:sldId id="275" r:id="rId7"/>
    <p:sldId id="27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7" autoAdjust="0"/>
    <p:restoredTop sz="94618" autoAdjust="0"/>
  </p:normalViewPr>
  <p:slideViewPr>
    <p:cSldViewPr snapToGrid="0">
      <p:cViewPr varScale="1">
        <p:scale>
          <a:sx n="65" d="100"/>
          <a:sy n="65" d="100"/>
        </p:scale>
        <p:origin x="72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esting-rest-api-manuall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ickli/apickli#gherkin-express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apickli" TargetMode="External"/><Relationship Id="rId2" Type="http://schemas.openxmlformats.org/officeDocument/2006/relationships/hyperlink" Target="https://github.com/apickli/apick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sonschema.net/#/" TargetMode="External"/><Relationship Id="rId4" Type="http://schemas.openxmlformats.org/officeDocument/2006/relationships/hyperlink" Target="https://jsonplaceholder.typi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444" y="1905000"/>
            <a:ext cx="9144000" cy="2387600"/>
          </a:xfrm>
        </p:spPr>
        <p:txBody>
          <a:bodyPr/>
          <a:lstStyle/>
          <a:p>
            <a:r>
              <a:rPr lang="en-AU" b="1" dirty="0"/>
              <a:t>Software Test Automation  Group (STAG)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444" y="4384675"/>
            <a:ext cx="9144000" cy="1655762"/>
          </a:xfrm>
        </p:spPr>
        <p:txBody>
          <a:bodyPr>
            <a:normAutofit/>
          </a:bodyPr>
          <a:lstStyle/>
          <a:p>
            <a:r>
              <a:rPr lang="en-AU" sz="3200" b="1" i="1" dirty="0" err="1"/>
              <a:t>Apickli</a:t>
            </a: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037"/>
            <a:ext cx="12192000" cy="1905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301345" y="5929731"/>
            <a:ext cx="4751152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i="1" dirty="0"/>
              <a:t>By Matthew Chan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09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  <a:p>
            <a:r>
              <a:rPr lang="en-AU" dirty="0"/>
              <a:t>What is </a:t>
            </a:r>
            <a:r>
              <a:rPr lang="en-AU" dirty="0" err="1"/>
              <a:t>Apickli</a:t>
            </a:r>
            <a:r>
              <a:rPr lang="en-AU" dirty="0"/>
              <a:t>?</a:t>
            </a:r>
          </a:p>
          <a:p>
            <a:r>
              <a:rPr lang="en-AU" dirty="0"/>
              <a:t>Environment setup</a:t>
            </a:r>
          </a:p>
          <a:p>
            <a:r>
              <a:rPr lang="en-AU" dirty="0"/>
              <a:t>Project setup</a:t>
            </a:r>
          </a:p>
          <a:p>
            <a:r>
              <a:rPr lang="en-AU" dirty="0"/>
              <a:t>Demo</a:t>
            </a:r>
          </a:p>
          <a:p>
            <a:r>
              <a:rPr lang="en-AU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679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NodeJS growing fast, push from heavyweight companies to use it.</a:t>
            </a:r>
          </a:p>
          <a:p>
            <a:r>
              <a:rPr lang="en-AU" dirty="0"/>
              <a:t>Lots of frameworks and libraries available.</a:t>
            </a:r>
          </a:p>
          <a:p>
            <a:r>
              <a:rPr lang="en-AU" dirty="0"/>
              <a:t>Makes sense to have integration tests in same language as developer code.</a:t>
            </a:r>
          </a:p>
          <a:p>
            <a:r>
              <a:rPr lang="en-AU" dirty="0"/>
              <a:t>REST API used more frequently lately as </a:t>
            </a:r>
            <a:r>
              <a:rPr lang="en-AU" dirty="0" err="1"/>
              <a:t>devs</a:t>
            </a:r>
            <a:r>
              <a:rPr lang="en-AU" dirty="0"/>
              <a:t> find SOAP harder to use. REST is generally lighter weight, relies on URL for required information over HTTP protocol.</a:t>
            </a:r>
          </a:p>
          <a:p>
            <a:pPr lvl="1"/>
            <a:r>
              <a:rPr lang="en-AU" dirty="0"/>
              <a:t>Efficient</a:t>
            </a:r>
          </a:p>
          <a:p>
            <a:pPr lvl="1"/>
            <a:r>
              <a:rPr lang="en-AU" dirty="0"/>
              <a:t>Fast</a:t>
            </a:r>
          </a:p>
          <a:p>
            <a:pPr lvl="1"/>
            <a:r>
              <a:rPr lang="en-AU" dirty="0"/>
              <a:t>Closer to traditional web tech design philosophy</a:t>
            </a:r>
          </a:p>
          <a:p>
            <a:r>
              <a:rPr lang="en-AU" dirty="0">
                <a:hlinkClick r:id="rId2"/>
              </a:rPr>
              <a:t>https://www.guru99.com/testing-rest-api-manually.html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29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Apickli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REST API integration testing framework</a:t>
            </a:r>
          </a:p>
          <a:p>
            <a:r>
              <a:rPr lang="en-AU" dirty="0"/>
              <a:t>Based on Request &amp; </a:t>
            </a:r>
            <a:r>
              <a:rPr lang="en-AU" dirty="0" err="1"/>
              <a:t>CucumberJS</a:t>
            </a:r>
            <a:r>
              <a:rPr lang="en-AU" dirty="0"/>
              <a:t> etc.</a:t>
            </a:r>
          </a:p>
          <a:p>
            <a:r>
              <a:rPr lang="en-AU" dirty="0"/>
              <a:t>Step definitions pre-defined</a:t>
            </a:r>
          </a:p>
          <a:p>
            <a:r>
              <a:rPr lang="en-AU" dirty="0"/>
              <a:t>You can now write your integration tests in the same manner as your front-end UI tests!</a:t>
            </a:r>
          </a:p>
          <a:p>
            <a:pPr lvl="1"/>
            <a:r>
              <a:rPr lang="en-AU" dirty="0"/>
              <a:t>BDD tests more lower-level.</a:t>
            </a:r>
          </a:p>
          <a:p>
            <a:pPr lvl="1"/>
            <a:r>
              <a:rPr lang="en-AU" dirty="0"/>
              <a:t>Not recommended for UI tests (Declarative) style.</a:t>
            </a:r>
          </a:p>
          <a:p>
            <a:pPr lvl="1"/>
            <a:r>
              <a:rPr lang="en-AU" dirty="0"/>
              <a:t>Developer/Tester friendly.</a:t>
            </a:r>
          </a:p>
        </p:txBody>
      </p:sp>
    </p:spTree>
    <p:extLst>
      <p:ext uri="{BB962C8B-B14F-4D97-AF65-F5344CB8AC3E}">
        <p14:creationId xmlns:p14="http://schemas.microsoft.com/office/powerpoint/2010/main" val="382180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IDE</a:t>
            </a:r>
          </a:p>
          <a:p>
            <a:r>
              <a:rPr lang="en-AU" dirty="0"/>
              <a:t>NodeJS </a:t>
            </a:r>
          </a:p>
          <a:p>
            <a:r>
              <a:rPr lang="en-AU" dirty="0"/>
              <a:t>NPM install required node modules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169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Load all the pre-defined </a:t>
            </a:r>
            <a:r>
              <a:rPr lang="en-AU" dirty="0" err="1"/>
              <a:t>apickli</a:t>
            </a:r>
            <a:r>
              <a:rPr lang="en-AU" dirty="0"/>
              <a:t> step definitions</a:t>
            </a:r>
          </a:p>
          <a:p>
            <a:pPr lvl="1"/>
            <a:r>
              <a:rPr lang="en-AU" dirty="0">
                <a:hlinkClick r:id="rId2"/>
              </a:rPr>
              <a:t>https://github.com/apickli/apickli#gherkin-expressions</a:t>
            </a:r>
            <a:endParaRPr lang="en-AU" dirty="0"/>
          </a:p>
          <a:p>
            <a:r>
              <a:rPr lang="en-AU" dirty="0"/>
              <a:t>Define required support code</a:t>
            </a:r>
          </a:p>
          <a:p>
            <a:pPr lvl="1"/>
            <a:r>
              <a:rPr lang="en-AU" dirty="0"/>
              <a:t>Initialize </a:t>
            </a:r>
            <a:r>
              <a:rPr lang="en-AU" dirty="0" err="1"/>
              <a:t>Apickli</a:t>
            </a:r>
            <a:endParaRPr lang="en-AU" dirty="0"/>
          </a:p>
          <a:p>
            <a:pPr lvl="1"/>
            <a:r>
              <a:rPr lang="en-AU" dirty="0"/>
              <a:t>Any additional pre-test hooks</a:t>
            </a:r>
          </a:p>
          <a:p>
            <a:r>
              <a:rPr lang="en-AU" dirty="0"/>
              <a:t>Run cucumber tests</a:t>
            </a:r>
          </a:p>
          <a:p>
            <a:pPr lvl="1"/>
            <a:r>
              <a:rPr lang="en-AU" dirty="0"/>
              <a:t>Leverage strengths of Cucumber</a:t>
            </a:r>
          </a:p>
          <a:p>
            <a:r>
              <a:rPr lang="en-AU" dirty="0"/>
              <a:t>Create custom step definitions</a:t>
            </a:r>
          </a:p>
          <a:p>
            <a:pPr lvl="1"/>
            <a:r>
              <a:rPr lang="en-AU" dirty="0"/>
              <a:t>If required</a:t>
            </a:r>
          </a:p>
          <a:p>
            <a:r>
              <a:rPr lang="en-AU" dirty="0"/>
              <a:t>Variable injection</a:t>
            </a:r>
          </a:p>
          <a:p>
            <a:r>
              <a:rPr lang="en-AU" dirty="0"/>
              <a:t>Schema validation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657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  <a:endParaRPr lang="en-US" dirty="0"/>
          </a:p>
        </p:txBody>
      </p:sp>
      <p:pic>
        <p:nvPicPr>
          <p:cNvPr id="5122" name="Picture 2" descr="http://martinmicunda.com/presentations/how-to-start-writing-apps-with-es6-angular-1x-and-jspm/how-to-start-writing-apps-with-es6-angular-1x-and-jspm/1004016-aaa-Man-With-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4" y="1690688"/>
            <a:ext cx="4264753" cy="426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3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 err="1"/>
              <a:t>Apickli</a:t>
            </a:r>
            <a:r>
              <a:rPr lang="en-AU" dirty="0"/>
              <a:t> </a:t>
            </a:r>
            <a:r>
              <a:rPr lang="en-AU" dirty="0" err="1"/>
              <a:t>github</a:t>
            </a:r>
            <a:r>
              <a:rPr lang="en-AU" dirty="0"/>
              <a:t> repo:</a:t>
            </a:r>
          </a:p>
          <a:p>
            <a:pPr lvl="1"/>
            <a:r>
              <a:rPr lang="en-AU" dirty="0">
                <a:hlinkClick r:id="rId2"/>
              </a:rPr>
              <a:t>https://github.com/apickli/apickli</a:t>
            </a:r>
            <a:endParaRPr lang="en-AU" dirty="0"/>
          </a:p>
          <a:p>
            <a:r>
              <a:rPr lang="en-AU" dirty="0"/>
              <a:t>NPM package</a:t>
            </a:r>
          </a:p>
          <a:p>
            <a:pPr lvl="1"/>
            <a:r>
              <a:rPr lang="en-AU" dirty="0">
                <a:hlinkClick r:id="rId3"/>
              </a:rPr>
              <a:t>https://www.npmjs.com/package/apickli</a:t>
            </a:r>
            <a:endParaRPr lang="en-AU" dirty="0"/>
          </a:p>
          <a:p>
            <a:r>
              <a:rPr lang="en-AU" dirty="0"/>
              <a:t>REST API test site</a:t>
            </a:r>
          </a:p>
          <a:p>
            <a:pPr lvl="1"/>
            <a:r>
              <a:rPr lang="en-AU" dirty="0">
                <a:hlinkClick r:id="rId4"/>
              </a:rPr>
              <a:t>https://jsonplaceholder.typicode.com/</a:t>
            </a:r>
            <a:endParaRPr lang="en-AU" dirty="0"/>
          </a:p>
          <a:p>
            <a:r>
              <a:rPr lang="en-AU" dirty="0"/>
              <a:t>JSON schema generator</a:t>
            </a:r>
          </a:p>
          <a:p>
            <a:pPr lvl="1"/>
            <a:r>
              <a:rPr lang="en-AU" dirty="0">
                <a:hlinkClick r:id="rId5"/>
              </a:rPr>
              <a:t>https://jsonschema.net/#/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688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265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Software Test Automation  Group (STAG) </vt:lpstr>
      <vt:lpstr>Agenda</vt:lpstr>
      <vt:lpstr>Intro</vt:lpstr>
      <vt:lpstr>Apickli</vt:lpstr>
      <vt:lpstr>Environment setup</vt:lpstr>
      <vt:lpstr>Project setup</vt:lpstr>
      <vt:lpstr>Questions?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Automation Group (STAG)</dc:title>
  <dc:creator>Matt Chan</dc:creator>
  <cp:lastModifiedBy>Matthew Chan</cp:lastModifiedBy>
  <cp:revision>96</cp:revision>
  <dcterms:created xsi:type="dcterms:W3CDTF">2016-06-15T05:46:46Z</dcterms:created>
  <dcterms:modified xsi:type="dcterms:W3CDTF">2017-11-22T12:56:09Z</dcterms:modified>
</cp:coreProperties>
</file>