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73" r:id="rId4"/>
    <p:sldId id="272" r:id="rId5"/>
    <p:sldId id="257" r:id="rId6"/>
    <p:sldId id="274" r:id="rId7"/>
    <p:sldId id="258" r:id="rId8"/>
    <p:sldId id="275" r:id="rId9"/>
    <p:sldId id="276" r:id="rId10"/>
    <p:sldId id="277" r:id="rId11"/>
    <p:sldId id="280" r:id="rId12"/>
    <p:sldId id="263" r:id="rId13"/>
    <p:sldId id="264" r:id="rId14"/>
    <p:sldId id="265" r:id="rId15"/>
    <p:sldId id="278" r:id="rId16"/>
    <p:sldId id="268" r:id="rId17"/>
    <p:sldId id="269" r:id="rId18"/>
    <p:sldId id="270" r:id="rId19"/>
    <p:sldId id="271" r:id="rId20"/>
    <p:sldId id="279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925" autoAdjust="0"/>
  </p:normalViewPr>
  <p:slideViewPr>
    <p:cSldViewPr snapToGrid="0" snapToObjects="1">
      <p:cViewPr varScale="1">
        <p:scale>
          <a:sx n="79" d="100"/>
          <a:sy n="79" d="100"/>
        </p:scale>
        <p:origin x="25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36F9C-1562-5D45-A47B-541CF3EDD6FE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E688B-F764-3946-880A-E9595C79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r>
              <a:rPr lang="en-US" baseline="0" dirty="0" smtClean="0"/>
              <a:t> we’ll talk about layout and organization in our projects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all the basic pieces we need – we understand the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language, we understand the internet and how we get and post data </a:t>
            </a:r>
          </a:p>
          <a:p>
            <a:r>
              <a:rPr lang="en-US" baseline="0" dirty="0" smtClean="0"/>
              <a:t>We’ve learned how to speak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and store and retrieve data from the database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we’ll learn how to organize a project in a manner that will allow the project to grow in a healthy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2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4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models – if you group all of your data together into classes – you’ll find it’s much easier to change and manipulate the way your data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connection class is designed to be a simple, well designed way to talk to the database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data model will require this class to be passed into it</a:t>
            </a:r>
          </a:p>
          <a:p>
            <a:r>
              <a:rPr lang="en-US" baseline="0" dirty="0" smtClean="0"/>
              <a:t>This is often known as “dependency injection” – we pass in the things that are necessary for the object when we create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4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we’re creating two models – each with some very very basic information about our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r>
              <a:rPr lang="en-US" baseline="0" dirty="0" smtClean="0"/>
              <a:t> is a template language – there’s no reason to make things complex</a:t>
            </a:r>
          </a:p>
          <a:p>
            <a:r>
              <a:rPr lang="en-US" baseline="0" dirty="0" smtClean="0"/>
              <a:t>although this is sometimes called “views” the concept is similar</a:t>
            </a:r>
          </a:p>
          <a:p>
            <a:r>
              <a:rPr lang="en-US" baseline="0" dirty="0" smtClean="0"/>
              <a:t>you have a file with placeholders that you want to fill with data before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a very simple template class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need to be able to give it a template (</a:t>
            </a:r>
            <a:r>
              <a:rPr lang="en-US" baseline="0" dirty="0" err="1" smtClean="0"/>
              <a:t>flename</a:t>
            </a:r>
            <a:r>
              <a:rPr lang="en-US" baseline="0" dirty="0" smtClean="0"/>
              <a:t>) to generate</a:t>
            </a:r>
          </a:p>
          <a:p>
            <a:r>
              <a:rPr lang="en-US" baseline="0" dirty="0" smtClean="0"/>
              <a:t>we need to be able to give it data to insert into the template</a:t>
            </a:r>
          </a:p>
          <a:p>
            <a:r>
              <a:rPr lang="en-US" baseline="0" dirty="0" smtClean="0"/>
              <a:t>we need to have some helper functionality for things like escaping our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09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snippets</a:t>
            </a:r>
            <a:r>
              <a:rPr lang="en-US" baseline="0" dirty="0" smtClean="0"/>
              <a:t> of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2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r>
              <a:rPr lang="en-US" baseline="0" dirty="0" smtClean="0"/>
              <a:t> is a template language – there’s no reason to make things complex</a:t>
            </a:r>
          </a:p>
          <a:p>
            <a:r>
              <a:rPr lang="en-US" baseline="0" dirty="0" smtClean="0"/>
              <a:t>although this is sometimes called “views” the concept is similar</a:t>
            </a:r>
          </a:p>
          <a:p>
            <a:r>
              <a:rPr lang="en-US" baseline="0" dirty="0" smtClean="0"/>
              <a:t>you have a file with placeholders that you want to fill with data before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93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now we have a working application!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can you think of that you'd add to that application?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here is a really simple application we’re going to write, right now, using all the skills we’ve developed in programming PHP, dealing with the internet, and writing </a:t>
            </a:r>
            <a:r>
              <a:rPr lang="en-US" baseline="0" dirty="0" smtClean="0"/>
              <a:t>SQL</a:t>
            </a:r>
          </a:p>
          <a:p>
            <a:r>
              <a:rPr lang="en-US" baseline="0" dirty="0" smtClean="0"/>
              <a:t>we're keeping our "Required components" as simple as possible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we're not going to describe anything beyond this to start with, we want to keep things as simple as possible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big problem many beginning developers</a:t>
            </a:r>
            <a:r>
              <a:rPr lang="en-US" baseline="0" dirty="0" smtClean="0"/>
              <a:t> have is moving from "I can write some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" to "I can start my own new project in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"</a:t>
            </a:r>
          </a:p>
          <a:p>
            <a:r>
              <a:rPr lang="en-US" baseline="0" dirty="0" smtClean="0"/>
              <a:t>There are a lots of questions that roll into that problem</a:t>
            </a:r>
          </a:p>
          <a:p>
            <a:r>
              <a:rPr lang="en-US" baseline="0" dirty="0" smtClean="0"/>
              <a:t>this is moving beyond a question of "how to program" into "how to architect software" which is a much harder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0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5 of the most important principles in laying out and designing a project.  We're going go use each of these things as a demonstration in how to lay things out</a:t>
            </a:r>
          </a:p>
          <a:p>
            <a:r>
              <a:rPr lang="en-US" baseline="0" dirty="0" smtClean="0"/>
              <a:t>because these are best displayed by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hilariously enough like most things in software development we have silly acronyms for them all</a:t>
            </a:r>
          </a:p>
          <a:p>
            <a:endParaRPr lang="en-US" baseline="0" dirty="0" smtClean="0"/>
          </a:p>
          <a:p>
            <a:r>
              <a:rPr lang="en-US" dirty="0" smtClean="0"/>
              <a:t>The DRY principle is stated as “Every piece of knowledge must have a single, unambiguous, authoritative representation within a system.” – don't repeat yourself (use the "rule</a:t>
            </a:r>
            <a:r>
              <a:rPr lang="en-US" baseline="0" dirty="0" smtClean="0"/>
              <a:t> of three")</a:t>
            </a:r>
            <a:endParaRPr lang="en-US" dirty="0" smtClean="0"/>
          </a:p>
          <a:p>
            <a:r>
              <a:rPr lang="en-US" dirty="0" smtClean="0"/>
              <a:t>Separation</a:t>
            </a:r>
            <a:r>
              <a:rPr lang="en-US" baseline="0" dirty="0" smtClean="0"/>
              <a:t> of concerns  Modularity, and hence separation of concerns, is achieved by encapsulating information inside a section of code that has a well-defined interface</a:t>
            </a:r>
          </a:p>
          <a:p>
            <a:r>
              <a:rPr lang="en-US" baseline="0" dirty="0" err="1" smtClean="0"/>
              <a:t>yagni</a:t>
            </a:r>
            <a:r>
              <a:rPr lang="en-US" baseline="0" dirty="0" smtClean="0"/>
              <a:t> is "you </a:t>
            </a:r>
            <a:r>
              <a:rPr lang="en-US" baseline="0" dirty="0" err="1" smtClean="0"/>
              <a:t>ain't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need it") – minimize what you design upfront until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need it</a:t>
            </a:r>
          </a:p>
          <a:p>
            <a:r>
              <a:rPr lang="en-US" baseline="0" dirty="0" smtClean="0"/>
              <a:t>single responsibility principle – each component or module has one job (one feature, one bit of functionality, or one aggregate of functionality)</a:t>
            </a:r>
          </a:p>
          <a:p>
            <a:r>
              <a:rPr lang="en-US" baseline="0" dirty="0" smtClean="0"/>
              <a:t>LOD – law of Demeter – principle of least knowledge – each object shouldn't know about internal details of another object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2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we’ll start with the most basic thing of all – how do we </a:t>
            </a:r>
            <a:r>
              <a:rPr lang="en-US" baseline="0" dirty="0" smtClean="0"/>
              <a:t>organize </a:t>
            </a:r>
            <a:r>
              <a:rPr lang="en-US" baseline="0" dirty="0" smtClean="0"/>
              <a:t>this stuff on disc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Because we need to decide where data is going and how it's getting there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principal we'll talk about here is the I'm not sure – probably you're not going to need it? perhaps?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 is the basic way in which almost all PHP projects are laid out in this day and age</a:t>
            </a:r>
          </a:p>
          <a:p>
            <a:endParaRPr lang="en-US" dirty="0" smtClean="0"/>
          </a:p>
          <a:p>
            <a:r>
              <a:rPr lang="en-US" dirty="0" smtClean="0"/>
              <a:t>data is the place where we'll store our database information – this might</a:t>
            </a:r>
            <a:r>
              <a:rPr lang="en-US" baseline="0" dirty="0" smtClean="0"/>
              <a:t> be used for cache or something else</a:t>
            </a:r>
          </a:p>
          <a:p>
            <a:r>
              <a:rPr lang="en-US" baseline="0" dirty="0" err="1" smtClean="0"/>
              <a:t>config</a:t>
            </a:r>
            <a:r>
              <a:rPr lang="en-US" baseline="0" dirty="0" smtClean="0"/>
              <a:t> is the place to store configuration information</a:t>
            </a:r>
          </a:p>
          <a:p>
            <a:r>
              <a:rPr lang="en-US" baseline="0" dirty="0" err="1" smtClean="0"/>
              <a:t>src</a:t>
            </a:r>
            <a:r>
              <a:rPr lang="en-US" baseline="0" dirty="0" smtClean="0"/>
              <a:t> will be the majority of the actual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code for our application</a:t>
            </a:r>
          </a:p>
          <a:p>
            <a:r>
              <a:rPr lang="en-US" baseline="0" dirty="0" smtClean="0"/>
              <a:t>public is where the information you want to see via the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7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rule of thumb, anything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t’ want the user to be able to put into a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and access should NEVER be in your </a:t>
            </a:r>
            <a:r>
              <a:rPr lang="en-US" baseline="0" dirty="0" err="1" smtClean="0"/>
              <a:t>webroot</a:t>
            </a:r>
            <a:endParaRPr lang="en-US" baseline="0" dirty="0" smtClean="0"/>
          </a:p>
          <a:p>
            <a:r>
              <a:rPr lang="en-US" baseline="0" dirty="0" err="1" smtClean="0"/>
              <a:t>docroot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you're doing hosting somewhere you ALWAYS need to know what this is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</a:t>
            </a:r>
            <a:r>
              <a:rPr lang="en-US" baseline="0" dirty="0" smtClean="0"/>
              <a:t> actual we files we want in our public place</a:t>
            </a:r>
          </a:p>
          <a:p>
            <a:r>
              <a:rPr lang="en-US" baseline="0" dirty="0" smtClean="0"/>
              <a:t>anything that you will need to access via a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– an image,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files, will need to be in this public directory</a:t>
            </a:r>
          </a:p>
          <a:p>
            <a:r>
              <a:rPr lang="en-US" baseline="0" dirty="0" smtClean="0"/>
              <a:t>The second part of this is telling your webserver where this location is</a:t>
            </a:r>
          </a:p>
          <a:p>
            <a:r>
              <a:rPr lang="en-US" baseline="0" dirty="0" smtClean="0"/>
              <a:t>for this, we will need to pass a –t argument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a bash file and batch file in the repo to double click to run it from that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4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often</a:t>
            </a:r>
            <a:r>
              <a:rPr lang="en-US" baseline="0" dirty="0" smtClean="0"/>
              <a:t> called "Model View Controller" – This is probably and overly simplified term, but we will be splitting up our application into this basic concept</a:t>
            </a:r>
          </a:p>
          <a:p>
            <a:r>
              <a:rPr lang="en-US" baseline="0" dirty="0" smtClean="0"/>
              <a:t>Sometimes these come with other names but in a practical manner almost every application is broken up into the data and where it's stored, the logic of the application, and how our application is displayed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7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3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A416-0C0F-2245-A2B5-2B251728910F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and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Programming to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latin typeface="Lucida Console" panose="020B0609040504020204" pitchFamily="49" charset="0"/>
              </a:rPr>
              <a:t>src</a:t>
            </a:r>
            <a:r>
              <a:rPr lang="en-US" dirty="0" smtClean="0">
                <a:latin typeface="Lucida Console" panose="020B0609040504020204" pitchFamily="49" charset="0"/>
              </a:rPr>
              <a:t>/model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latin typeface="Lucida Console" panose="020B0609040504020204" pitchFamily="49" charset="0"/>
              </a:rPr>
              <a:t>src</a:t>
            </a:r>
            <a:r>
              <a:rPr lang="en-US" dirty="0" smtClean="0">
                <a:latin typeface="Lucida Console" panose="020B0609040504020204" pitchFamily="49" charset="0"/>
              </a:rPr>
              <a:t>/view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latin typeface="Lucida Console" panose="020B0609040504020204" pitchFamily="49" charset="0"/>
              </a:rPr>
              <a:t>src</a:t>
            </a:r>
            <a:r>
              <a:rPr lang="en-US" dirty="0" smtClean="0">
                <a:latin typeface="Lucida Console" panose="020B0609040504020204" pitchFamily="49" charset="0"/>
              </a:rPr>
              <a:t>/controller</a:t>
            </a:r>
          </a:p>
        </p:txBody>
      </p:sp>
    </p:spTree>
    <p:extLst>
      <p:ext uri="{BB962C8B-B14F-4D97-AF65-F5344CB8AC3E}">
        <p14:creationId xmlns:p14="http://schemas.microsoft.com/office/powerpoint/2010/main" val="14571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that might change</a:t>
            </a:r>
          </a:p>
        </p:txBody>
      </p:sp>
    </p:spTree>
    <p:extLst>
      <p:ext uri="{BB962C8B-B14F-4D97-AF65-F5344CB8AC3E}">
        <p14:creationId xmlns:p14="http://schemas.microsoft.com/office/powerpoint/2010/main" val="3391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Talks to the database</a:t>
            </a:r>
          </a:p>
          <a:p>
            <a:r>
              <a:rPr lang="en-US" dirty="0" smtClean="0"/>
              <a:t>Used by all model classes</a:t>
            </a:r>
          </a:p>
          <a:p>
            <a:r>
              <a:rPr lang="en-US" dirty="0" smtClean="0"/>
              <a:t>Created only once per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 Entry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text</a:t>
            </a:r>
          </a:p>
          <a:p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Templates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the data to display</a:t>
            </a:r>
          </a:p>
          <a:p>
            <a:r>
              <a:rPr lang="en-US" dirty="0" smtClean="0"/>
              <a:t>Has “helpers” for common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1860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HTML</a:t>
            </a:r>
          </a:p>
          <a:p>
            <a:r>
              <a:rPr lang="en-US" dirty="0" smtClean="0"/>
              <a:t>Shortcut echo tags</a:t>
            </a:r>
          </a:p>
          <a:p>
            <a:r>
              <a:rPr lang="en-US" dirty="0" smtClean="0"/>
              <a:t>Very little logic </a:t>
            </a:r>
          </a:p>
          <a:p>
            <a:pPr lvl="1"/>
            <a:r>
              <a:rPr lang="en-US" dirty="0" smtClean="0"/>
              <a:t>simple conditionals</a:t>
            </a:r>
          </a:p>
          <a:p>
            <a:pPr lvl="1"/>
            <a:r>
              <a:rPr lang="en-US" dirty="0" smtClean="0"/>
              <a:t>simple loops</a:t>
            </a:r>
          </a:p>
          <a:p>
            <a:r>
              <a:rPr lang="en-US" dirty="0" smtClean="0"/>
              <a:t>Might include other templates</a:t>
            </a:r>
          </a:p>
        </p:txBody>
      </p:sp>
    </p:spTree>
    <p:extLst>
      <p:ext uri="{BB962C8B-B14F-4D97-AF65-F5344CB8AC3E}">
        <p14:creationId xmlns:p14="http://schemas.microsoft.com/office/powerpoint/2010/main" val="2195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and Controllers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4: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simple journal application</a:t>
            </a:r>
          </a:p>
          <a:p>
            <a:r>
              <a:rPr lang="en-US" dirty="0" smtClean="0"/>
              <a:t>Let’s have one user, </a:t>
            </a:r>
            <a:r>
              <a:rPr lang="en-US" dirty="0" smtClean="0"/>
              <a:t>that needs to log in</a:t>
            </a:r>
            <a:endParaRPr lang="en-US" dirty="0" smtClean="0"/>
          </a:p>
          <a:p>
            <a:r>
              <a:rPr lang="en-US" dirty="0" smtClean="0"/>
              <a:t>Let’s have entries from the user, and store them</a:t>
            </a:r>
          </a:p>
          <a:p>
            <a:r>
              <a:rPr lang="en-US" dirty="0" smtClean="0"/>
              <a:t>Let’s </a:t>
            </a:r>
            <a:r>
              <a:rPr lang="en-US" dirty="0" smtClean="0"/>
              <a:t>read </a:t>
            </a:r>
            <a:r>
              <a:rPr lang="en-US" dirty="0" smtClean="0"/>
              <a:t>the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5: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Layout and Configuration</a:t>
            </a:r>
            <a:endParaRPr lang="en-US" dirty="0" smtClean="0"/>
          </a:p>
          <a:p>
            <a:r>
              <a:rPr lang="en-US" dirty="0" smtClean="0"/>
              <a:t>Data Models</a:t>
            </a:r>
          </a:p>
          <a:p>
            <a:r>
              <a:rPr lang="en-US" dirty="0" smtClean="0"/>
              <a:t>Views and Templates</a:t>
            </a:r>
            <a:endParaRPr lang="en-US" dirty="0" smtClean="0"/>
          </a:p>
          <a:p>
            <a:r>
              <a:rPr lang="en-US" dirty="0" smtClean="0"/>
              <a:t>Routing and </a:t>
            </a:r>
            <a:r>
              <a:rPr lang="en-US" dirty="0" smtClean="0"/>
              <a:t>Controllers</a:t>
            </a:r>
          </a:p>
          <a:p>
            <a:r>
              <a:rPr lang="en-US" dirty="0" smtClean="0"/>
              <a:t>Security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PHP developers tend to lay out their projects in files and directories?</a:t>
            </a:r>
          </a:p>
          <a:p>
            <a:r>
              <a:rPr lang="en-US" dirty="0" smtClean="0"/>
              <a:t>How do we organize the parts of our applications?</a:t>
            </a:r>
          </a:p>
          <a:p>
            <a:r>
              <a:rPr lang="en-US" dirty="0" smtClean="0"/>
              <a:t>How do we allow our applications to expand?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Principles of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YAGNI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LoD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LayouT</a:t>
            </a:r>
            <a:r>
              <a:rPr lang="en-US" dirty="0" smtClean="0"/>
              <a:t> And Configuration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/journal/data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/journal/</a:t>
            </a:r>
            <a:r>
              <a:rPr lang="en-US" dirty="0" err="1" smtClean="0">
                <a:latin typeface="Lucida Console" panose="020B0609040504020204" pitchFamily="49" charset="0"/>
              </a:rPr>
              <a:t>config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/journal/</a:t>
            </a:r>
            <a:r>
              <a:rPr lang="en-US" dirty="0" err="1" smtClean="0">
                <a:latin typeface="Lucida Console" panose="020B0609040504020204" pitchFamily="49" charset="0"/>
              </a:rPr>
              <a:t>src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/journal/public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Root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root is a directory (a folder) that is stored on your host's servers and that is designated for holding web pages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security reasons, ONLY actual files for the user should be present – </a:t>
            </a:r>
            <a:r>
              <a:rPr lang="en-US" dirty="0" err="1" smtClean="0"/>
              <a:t>css</a:t>
            </a:r>
            <a:r>
              <a:rPr lang="en-US" dirty="0" smtClean="0"/>
              <a:t>, images, and the PHP files that control logic</a:t>
            </a:r>
          </a:p>
          <a:p>
            <a:r>
              <a:rPr lang="en-US" dirty="0" smtClean="0"/>
              <a:t>Other files (configuration, PHP classes) should be parallel to the </a:t>
            </a:r>
            <a:r>
              <a:rPr lang="en-US" dirty="0" err="1" smtClean="0"/>
              <a:t>docroot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/public/</a:t>
            </a:r>
            <a:r>
              <a:rPr lang="en-US" dirty="0" err="1" smtClean="0">
                <a:latin typeface="Lucida Console" panose="020B0609040504020204" pitchFamily="49" charset="0"/>
              </a:rPr>
              <a:t>css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/public/images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/public/</a:t>
            </a:r>
            <a:r>
              <a:rPr lang="en-US" dirty="0" err="1" smtClean="0">
                <a:latin typeface="Lucida Console" panose="020B0609040504020204" pitchFamily="49" charset="0"/>
              </a:rPr>
              <a:t>index.php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HTML output – our View</a:t>
            </a:r>
          </a:p>
          <a:p>
            <a:r>
              <a:rPr lang="en-US" dirty="0" smtClean="0"/>
              <a:t>Logic to act on – our Controller</a:t>
            </a:r>
          </a:p>
          <a:p>
            <a:r>
              <a:rPr lang="en-US" dirty="0" smtClean="0"/>
              <a:t>Data from our DB – our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1303</Words>
  <Application>Microsoft Office PowerPoint</Application>
  <PresentationFormat>On-screen Show (4:3)</PresentationFormat>
  <Paragraphs>164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Lucida Console</vt:lpstr>
      <vt:lpstr>Office Theme</vt:lpstr>
      <vt:lpstr>Organization and Projects</vt:lpstr>
      <vt:lpstr>Practical Application</vt:lpstr>
      <vt:lpstr>What do we need to know?</vt:lpstr>
      <vt:lpstr>Use the Principles of Architecture</vt:lpstr>
      <vt:lpstr>File LayouT And Configuration</vt:lpstr>
      <vt:lpstr>Basic Layout</vt:lpstr>
      <vt:lpstr>The Document Root</vt:lpstr>
      <vt:lpstr>Web Information</vt:lpstr>
      <vt:lpstr>Application Code</vt:lpstr>
      <vt:lpstr>App Layout</vt:lpstr>
      <vt:lpstr>Configuration</vt:lpstr>
      <vt:lpstr>Data Models</vt:lpstr>
      <vt:lpstr>Connection Class</vt:lpstr>
      <vt:lpstr>Model Classes</vt:lpstr>
      <vt:lpstr>PowerPoint Presentation</vt:lpstr>
      <vt:lpstr>Views and Templates</vt:lpstr>
      <vt:lpstr>Template Class</vt:lpstr>
      <vt:lpstr>Template File</vt:lpstr>
      <vt:lpstr>Routing and Controllers</vt:lpstr>
      <vt:lpstr>Security and Validation</vt:lpstr>
      <vt:lpstr>Tying it all Together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Smith</dc:creator>
  <cp:lastModifiedBy>Elizabeth M. Smith</cp:lastModifiedBy>
  <cp:revision>27</cp:revision>
  <dcterms:created xsi:type="dcterms:W3CDTF">2015-03-28T18:51:59Z</dcterms:created>
  <dcterms:modified xsi:type="dcterms:W3CDTF">2015-04-12T01:14:54Z</dcterms:modified>
</cp:coreProperties>
</file>