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9D08AB-3ED4-AF4C-8427-9A2242C46576}">
          <p14:sldIdLst>
            <p14:sldId id="256"/>
            <p14:sldId id="257"/>
            <p14:sldId id="258"/>
            <p14:sldId id="262"/>
            <p14:sldId id="263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392" autoAdjust="0"/>
  </p:normalViewPr>
  <p:slideViewPr>
    <p:cSldViewPr snapToGrid="0" snapToObjects="1">
      <p:cViewPr varScale="1">
        <p:scale>
          <a:sx n="56" d="100"/>
          <a:sy n="56" d="100"/>
        </p:scale>
        <p:origin x="-24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9826C-CDF1-1343-846F-5EC65008665E}" type="datetimeFigureOut">
              <a:rPr lang="en-US" smtClean="0"/>
              <a:t>3/28/15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52C3-0BE2-3E46-BBC2-652C991B8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quick</a:t>
            </a:r>
            <a:r>
              <a:rPr lang="en-US" baseline="0" dirty="0" smtClean="0"/>
              <a:t> walkthrough to help you get setup with your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27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54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96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Needs nothing installed – download, unzip, and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06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41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Although</a:t>
            </a:r>
            <a:r>
              <a:rPr lang="en-US" baseline="0" dirty="0" smtClean="0"/>
              <a:t> we will be using komodo edit in examples any text editor you already use should be fine if it has syntax highlighting for </a:t>
            </a:r>
            <a:r>
              <a:rPr lang="en-US" baseline="0" dirty="0" err="1" smtClean="0"/>
              <a:t>php</a:t>
            </a:r>
            <a:endParaRPr lang="en-US" baseline="0" dirty="0" smtClean="0"/>
          </a:p>
          <a:p>
            <a:r>
              <a:rPr lang="en-US" baseline="0" dirty="0" smtClean="0"/>
              <a:t>this includes vim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5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37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1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0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0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3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7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3/28/15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8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3/28/15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5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3/28/15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9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3/28/15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1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3/28/15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8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3/28/15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3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52BE-1EA2-CA46-B5AB-EBCC0D015347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7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nothing to 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17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</a:t>
            </a:r>
            <a:endParaRPr lang="en-US" dirty="0"/>
          </a:p>
        </p:txBody>
      </p:sp>
      <p:pic>
        <p:nvPicPr>
          <p:cNvPr id="4" name="Content Placeholder 3" descr="apple_logo_hi_res_520x300x24_fill_ha2bf546c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51" r="-2451"/>
          <a:stretch>
            <a:fillRect/>
          </a:stretch>
        </p:blipFill>
        <p:spPr>
          <a:xfrm>
            <a:off x="457200" y="1600200"/>
            <a:ext cx="8142679" cy="4478160"/>
          </a:xfrm>
        </p:spPr>
      </p:pic>
    </p:spTree>
    <p:extLst>
      <p:ext uri="{BB962C8B-B14F-4D97-AF65-F5344CB8AC3E}">
        <p14:creationId xmlns:p14="http://schemas.microsoft.com/office/powerpoint/2010/main" val="719899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pic>
        <p:nvPicPr>
          <p:cNvPr id="4" name="Content Placeholder 3" descr="Windows_logo_-_201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674" r="-496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0363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the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Includes a stripped down PHP executable</a:t>
            </a:r>
          </a:p>
          <a:p>
            <a:r>
              <a:rPr lang="en-US" dirty="0" smtClean="0"/>
              <a:t>Includes a batch file to run the built in server and serve from the code directory inside</a:t>
            </a:r>
          </a:p>
          <a:p>
            <a:r>
              <a:rPr lang="en-US" dirty="0" smtClean="0"/>
              <a:t>You can alter the code location if you choose in the batch file</a:t>
            </a:r>
          </a:p>
          <a:p>
            <a:r>
              <a:rPr lang="en-US" dirty="0" smtClean="0"/>
              <a:t>Includes a portable install of komodo edit and </a:t>
            </a:r>
            <a:r>
              <a:rPr lang="en-US" dirty="0" err="1" smtClean="0"/>
              <a:t>db</a:t>
            </a:r>
            <a:r>
              <a:rPr lang="en-US" dirty="0" smtClean="0"/>
              <a:t> browser for </a:t>
            </a:r>
            <a:r>
              <a:rPr lang="en-US" dirty="0" err="1" smtClean="0"/>
              <a:t>sqlite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7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it by 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komodo edit </a:t>
            </a:r>
            <a:r>
              <a:rPr lang="en-US" smtClean="0"/>
              <a:t>from http://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5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(Ubuntu)</a:t>
            </a:r>
            <a:endParaRPr lang="en-US" dirty="0"/>
          </a:p>
        </p:txBody>
      </p:sp>
      <p:pic>
        <p:nvPicPr>
          <p:cNvPr id="4" name="Content Placeholder 3" descr="Ubuntu_Logo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6309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php</a:t>
            </a:r>
            <a:r>
              <a:rPr lang="en-US" dirty="0" smtClean="0"/>
              <a:t> 5.6 (cli)</a:t>
            </a:r>
          </a:p>
          <a:p>
            <a:r>
              <a:rPr lang="en-US" dirty="0" err="1" smtClean="0"/>
              <a:t>pdo_sqlite</a:t>
            </a:r>
            <a:r>
              <a:rPr lang="en-US" dirty="0" smtClean="0"/>
              <a:t> extension</a:t>
            </a:r>
          </a:p>
          <a:p>
            <a:r>
              <a:rPr lang="en-US" dirty="0" err="1" smtClean="0"/>
              <a:t>db</a:t>
            </a:r>
            <a:r>
              <a:rPr lang="en-US" dirty="0" smtClean="0"/>
              <a:t> browser for </a:t>
            </a:r>
            <a:r>
              <a:rPr lang="en-US" dirty="0" err="1" smtClean="0"/>
              <a:t>sqlite</a:t>
            </a:r>
            <a:endParaRPr lang="en-US" dirty="0" smtClean="0"/>
          </a:p>
          <a:p>
            <a:r>
              <a:rPr lang="en-US" dirty="0" smtClean="0"/>
              <a:t>komodo edit (or text editor of choice)</a:t>
            </a:r>
          </a:p>
          <a:p>
            <a:pPr lvl="1"/>
            <a:r>
              <a:rPr lang="en-US" dirty="0" smtClean="0"/>
              <a:t>vim</a:t>
            </a:r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err="1" smtClean="0"/>
              <a:t>phpstorm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1426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if </a:t>
            </a:r>
            <a:r>
              <a:rPr lang="en-US" dirty="0" err="1" smtClean="0"/>
              <a:t>php</a:t>
            </a:r>
            <a:r>
              <a:rPr lang="en-US" dirty="0" smtClean="0"/>
              <a:t> is already installed</a:t>
            </a:r>
          </a:p>
          <a:p>
            <a:r>
              <a:rPr lang="en-US" dirty="0" smtClean="0"/>
              <a:t>check if </a:t>
            </a:r>
            <a:r>
              <a:rPr lang="en-US" dirty="0" err="1" smtClean="0"/>
              <a:t>sqlite</a:t>
            </a:r>
            <a:r>
              <a:rPr lang="en-US" dirty="0" smtClean="0"/>
              <a:t> is available</a:t>
            </a:r>
          </a:p>
          <a:p>
            <a:r>
              <a:rPr lang="en-US" dirty="0" smtClean="0"/>
              <a:t>run the built in </a:t>
            </a:r>
            <a:r>
              <a:rPr lang="en-US" dirty="0" err="1" smtClean="0"/>
              <a:t>php</a:t>
            </a:r>
            <a:r>
              <a:rPr lang="en-US" dirty="0" smtClean="0"/>
              <a:t> webserver, make sure it works</a:t>
            </a:r>
          </a:p>
          <a:p>
            <a:r>
              <a:rPr lang="en-US" dirty="0" smtClean="0"/>
              <a:t>Install your text editor, if not already set up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db</a:t>
            </a:r>
            <a:r>
              <a:rPr lang="en-US" dirty="0" smtClean="0"/>
              <a:t> browser for </a:t>
            </a:r>
            <a:r>
              <a:rPr lang="en-US" dirty="0" err="1" smtClean="0"/>
              <a:t>sqlite</a:t>
            </a:r>
            <a:r>
              <a:rPr lang="en-US" dirty="0" smtClean="0"/>
              <a:t>, if not already set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0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202</Words>
  <Application>Microsoft Macintosh PowerPoint</Application>
  <PresentationFormat>On-screen Show (4:3)</PresentationFormat>
  <Paragraphs>37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Setup</vt:lpstr>
      <vt:lpstr>Mac</vt:lpstr>
      <vt:lpstr>Windows</vt:lpstr>
      <vt:lpstr>Download the Package</vt:lpstr>
      <vt:lpstr>Do it by hand</vt:lpstr>
      <vt:lpstr>Linux (Ubuntu)</vt:lpstr>
      <vt:lpstr>Items needed</vt:lpstr>
      <vt:lpstr>Installation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</dc:title>
  <dc:creator>Elizabeth Smith</dc:creator>
  <cp:lastModifiedBy>Elizabeth Smith</cp:lastModifiedBy>
  <cp:revision>5</cp:revision>
  <dcterms:created xsi:type="dcterms:W3CDTF">2015-03-28T19:57:55Z</dcterms:created>
  <dcterms:modified xsi:type="dcterms:W3CDTF">2015-03-28T21:18:55Z</dcterms:modified>
</cp:coreProperties>
</file>