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73" r:id="rId4"/>
    <p:sldId id="274" r:id="rId5"/>
    <p:sldId id="257" r:id="rId6"/>
    <p:sldId id="281" r:id="rId7"/>
    <p:sldId id="258" r:id="rId8"/>
    <p:sldId id="262" r:id="rId9"/>
    <p:sldId id="267" r:id="rId10"/>
    <p:sldId id="268" r:id="rId11"/>
    <p:sldId id="265" r:id="rId12"/>
    <p:sldId id="269" r:id="rId13"/>
    <p:sldId id="270" r:id="rId14"/>
    <p:sldId id="266" r:id="rId15"/>
    <p:sldId id="271" r:id="rId16"/>
    <p:sldId id="263" r:id="rId17"/>
    <p:sldId id="264" r:id="rId18"/>
    <p:sldId id="259" r:id="rId19"/>
    <p:sldId id="261" r:id="rId20"/>
    <p:sldId id="277" r:id="rId21"/>
    <p:sldId id="278" r:id="rId22"/>
    <p:sldId id="276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9D08AB-3ED4-AF4C-8427-9A2242C46576}">
          <p14:sldIdLst>
            <p14:sldId id="256"/>
            <p14:sldId id="272"/>
            <p14:sldId id="273"/>
            <p14:sldId id="274"/>
            <p14:sldId id="257"/>
            <p14:sldId id="281"/>
            <p14:sldId id="258"/>
            <p14:sldId id="262"/>
            <p14:sldId id="267"/>
            <p14:sldId id="268"/>
            <p14:sldId id="265"/>
            <p14:sldId id="269"/>
            <p14:sldId id="270"/>
            <p14:sldId id="266"/>
            <p14:sldId id="271"/>
            <p14:sldId id="263"/>
            <p14:sldId id="264"/>
            <p14:sldId id="259"/>
            <p14:sldId id="261"/>
            <p14:sldId id="277"/>
            <p14:sldId id="278"/>
            <p14:sldId id="276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392" autoAdjust="0"/>
  </p:normalViewPr>
  <p:slideViewPr>
    <p:cSldViewPr snapToGrid="0" snapToObjects="1">
      <p:cViewPr varScale="1">
        <p:scale>
          <a:sx n="81" d="100"/>
          <a:sy n="81" d="100"/>
        </p:scale>
        <p:origin x="24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9826C-CDF1-1343-846F-5EC65008665E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52C3-0BE2-3E46-BBC2-652C991B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quick</a:t>
            </a:r>
            <a:r>
              <a:rPr lang="en-US" baseline="0" dirty="0" smtClean="0"/>
              <a:t> walkthrough to help you get setup with your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27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1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7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9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(this is already present in the windows package, on </a:t>
            </a:r>
            <a:r>
              <a:rPr lang="en-US" dirty="0" err="1" smtClean="0"/>
              <a:t>linux</a:t>
            </a:r>
            <a:r>
              <a:rPr lang="en-US" dirty="0" smtClean="0"/>
              <a:t> or mac it's the path you used when you started the webserver)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5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The first item shows assignment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is doing something with the variable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will cause a PHP Notice to be 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by default it is given a null value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Output: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Notice: Undefined variable: missing in {filename} on line 7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1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5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a very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test to make sure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working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5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5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nothing installed – download, unzip,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06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4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24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93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0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0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8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5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9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8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3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52BE-1EA2-CA46-B5AB-EBCC0D015347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7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.php.net/downloa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komodoide.com/download/#ed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info.ph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info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nothing to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by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editing and </a:t>
            </a:r>
            <a:r>
              <a:rPr lang="en-US" dirty="0" err="1" smtClean="0"/>
              <a:t>sql</a:t>
            </a:r>
            <a:r>
              <a:rPr lang="en-US" dirty="0" smtClean="0"/>
              <a:t> tools will be part of your system, not portable apps</a:t>
            </a:r>
          </a:p>
          <a:p>
            <a:r>
              <a:rPr lang="en-US" dirty="0" smtClean="0"/>
              <a:t>PHP will be wherever you put it</a:t>
            </a:r>
          </a:p>
          <a:p>
            <a:r>
              <a:rPr lang="en-US" dirty="0" smtClean="0"/>
              <a:t>You can still use the run.bat file if you would like to avoid doing command line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PHP –</a:t>
            </a:r>
          </a:p>
          <a:p>
            <a:pPr lvl="1"/>
            <a:r>
              <a:rPr lang="en-US" dirty="0" smtClean="0">
                <a:hlinkClick r:id="rId2"/>
              </a:rPr>
              <a:t>http://windows.php.net/download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VC11 x86 Non Thread Safe</a:t>
            </a:r>
          </a:p>
          <a:p>
            <a:r>
              <a:rPr lang="en-US" dirty="0" smtClean="0"/>
              <a:t>Unzip to a location of your choice </a:t>
            </a:r>
          </a:p>
          <a:p>
            <a:pPr lvl="1"/>
            <a:r>
              <a:rPr lang="en-US" dirty="0" smtClean="0"/>
              <a:t>c:\php works</a:t>
            </a:r>
          </a:p>
        </p:txBody>
      </p:sp>
    </p:spTree>
    <p:extLst>
      <p:ext uri="{BB962C8B-B14F-4D97-AF65-F5344CB8AC3E}">
        <p14:creationId xmlns:p14="http://schemas.microsoft.com/office/powerpoint/2010/main" val="39870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your </a:t>
            </a:r>
            <a:r>
              <a:rPr lang="en-US" dirty="0" err="1" smtClean="0"/>
              <a:t>php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rename </a:t>
            </a:r>
            <a:r>
              <a:rPr lang="en-US" dirty="0"/>
              <a:t>php.ini-development to php.ini</a:t>
            </a:r>
          </a:p>
          <a:p>
            <a:r>
              <a:rPr lang="en-US" dirty="0" smtClean="0"/>
              <a:t>open your new php.ini file</a:t>
            </a:r>
          </a:p>
          <a:p>
            <a:r>
              <a:rPr lang="en-US" dirty="0" smtClean="0"/>
              <a:t>uncomment </a:t>
            </a:r>
            <a:r>
              <a:rPr lang="en-US" dirty="0" err="1"/>
              <a:t>extension_dir</a:t>
            </a:r>
            <a:r>
              <a:rPr lang="en-US" dirty="0"/>
              <a:t> = "</a:t>
            </a:r>
            <a:r>
              <a:rPr lang="en-US" dirty="0" err="1"/>
              <a:t>ext</a:t>
            </a:r>
            <a:r>
              <a:rPr lang="en-US" dirty="0"/>
              <a:t>"</a:t>
            </a:r>
          </a:p>
          <a:p>
            <a:r>
              <a:rPr lang="en-US" dirty="0"/>
              <a:t>uncomment extension=php_pdo_sqlite.dll </a:t>
            </a:r>
            <a:endParaRPr lang="en-US" dirty="0" smtClean="0"/>
          </a:p>
          <a:p>
            <a:r>
              <a:rPr lang="en-US" dirty="0" smtClean="0"/>
              <a:t>save the changes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open a </a:t>
            </a:r>
            <a:r>
              <a:rPr lang="en-US" dirty="0" err="1"/>
              <a:t>powershell</a:t>
            </a:r>
            <a:r>
              <a:rPr lang="en-US" dirty="0"/>
              <a:t> or </a:t>
            </a:r>
            <a:r>
              <a:rPr lang="en-US" dirty="0" err="1"/>
              <a:t>cmd</a:t>
            </a:r>
            <a:r>
              <a:rPr lang="en-US" dirty="0"/>
              <a:t> window and cd to your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smtClean="0"/>
              <a:t>location</a:t>
            </a:r>
          </a:p>
          <a:p>
            <a:r>
              <a:rPr lang="en-US" dirty="0"/>
              <a:t>run </a:t>
            </a:r>
            <a:r>
              <a:rPr lang="en-US" dirty="0" err="1"/>
              <a:t>php</a:t>
            </a:r>
            <a:r>
              <a:rPr lang="en-US" dirty="0"/>
              <a:t> –v </a:t>
            </a:r>
          </a:p>
          <a:p>
            <a:pPr lvl="1"/>
            <a:r>
              <a:rPr lang="en-US" dirty="0"/>
              <a:t>should say PHP 5.6.7 and a bunch more</a:t>
            </a:r>
          </a:p>
          <a:p>
            <a:r>
              <a:rPr lang="en-US" dirty="0"/>
              <a:t>run </a:t>
            </a:r>
            <a:r>
              <a:rPr lang="en-US" dirty="0" err="1"/>
              <a:t>php</a:t>
            </a:r>
            <a:r>
              <a:rPr lang="en-US" dirty="0"/>
              <a:t> –m</a:t>
            </a:r>
          </a:p>
          <a:p>
            <a:pPr lvl="1"/>
            <a:r>
              <a:rPr lang="en-US" dirty="0"/>
              <a:t>make sure </a:t>
            </a:r>
            <a:r>
              <a:rPr lang="en-US" dirty="0" err="1"/>
              <a:t>pdo_sqlite</a:t>
            </a:r>
            <a:r>
              <a:rPr lang="en-US" dirty="0"/>
              <a:t> is in the </a:t>
            </a:r>
            <a:r>
              <a:rPr lang="en-US" dirty="0" smtClean="0"/>
              <a:t>list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2" y="3226359"/>
            <a:ext cx="4980380" cy="36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/>
              <a:t>-S 0.0.0.0:8080 -t </a:t>
            </a:r>
            <a:r>
              <a:rPr lang="en-US" dirty="0" smtClean="0"/>
              <a:t>./public/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where ./public is the directory you want to </a:t>
            </a:r>
            <a:r>
              <a:rPr lang="en-US" dirty="0" smtClean="0"/>
              <a:t>put your PHP files as you learn)</a:t>
            </a:r>
          </a:p>
          <a:p>
            <a:pPr lvl="1"/>
            <a:r>
              <a:rPr lang="en-US" dirty="0" smtClean="0"/>
              <a:t>if a firewall popup appears, allow it</a:t>
            </a:r>
          </a:p>
          <a:p>
            <a:pPr lvl="1"/>
            <a:r>
              <a:rPr lang="en-US" dirty="0" smtClean="0"/>
              <a:t>as long as the </a:t>
            </a:r>
            <a:r>
              <a:rPr lang="en-US" dirty="0" err="1" smtClean="0"/>
              <a:t>cmd</a:t>
            </a:r>
            <a:r>
              <a:rPr lang="en-US" dirty="0" smtClean="0"/>
              <a:t> window is open, your site will be running</a:t>
            </a:r>
          </a:p>
          <a:p>
            <a:pPr lvl="1"/>
            <a:r>
              <a:rPr lang="en-US" dirty="0" smtClean="0"/>
              <a:t>visit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://localhost:8080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in your browser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402" y="665019"/>
            <a:ext cx="9144000" cy="2045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9" y="3429000"/>
            <a:ext cx="7446798" cy="29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Komodo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Komodo Edit –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://komodoide.com/download/#</a:t>
            </a:r>
            <a:r>
              <a:rPr lang="en-US" dirty="0" smtClean="0">
                <a:hlinkClick r:id="rId3"/>
              </a:rPr>
              <a:t>edit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 Run the .</a:t>
            </a:r>
            <a:r>
              <a:rPr lang="en-US" dirty="0" err="1" smtClean="0"/>
              <a:t>msi</a:t>
            </a:r>
            <a:r>
              <a:rPr lang="en-US" dirty="0" smtClean="0"/>
              <a:t> installer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7" y="3429000"/>
            <a:ext cx="4110860" cy="310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DB Browser for </a:t>
            </a:r>
            <a:r>
              <a:rPr lang="en-US" dirty="0" err="1" smtClean="0"/>
              <a:t>Sqlite</a:t>
            </a:r>
            <a:r>
              <a:rPr lang="en-US" dirty="0" smtClean="0"/>
              <a:t> –</a:t>
            </a:r>
          </a:p>
          <a:p>
            <a:pPr lvl="1"/>
            <a:r>
              <a:rPr lang="en-US" dirty="0">
                <a:hlinkClick r:id="rId3"/>
              </a:rPr>
              <a:t>http://sqlitebrowser.org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choose the windows.exe</a:t>
            </a:r>
          </a:p>
          <a:p>
            <a:pPr lvl="1"/>
            <a:r>
              <a:rPr lang="en-US" dirty="0" smtClean="0"/>
              <a:t>run the installer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5" y="3777158"/>
            <a:ext cx="3916565" cy="308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(Ubuntu)</a:t>
            </a:r>
            <a:endParaRPr lang="en-US" dirty="0"/>
          </a:p>
        </p:txBody>
      </p:sp>
      <p:pic>
        <p:nvPicPr>
          <p:cNvPr id="4" name="Content Placeholder 3" descr="Ubuntu_Logo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30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</a:t>
            </a:r>
            <a:r>
              <a:rPr lang="en-US" dirty="0" err="1" smtClean="0"/>
              <a:t>php</a:t>
            </a:r>
            <a:r>
              <a:rPr lang="en-US" dirty="0" smtClean="0"/>
              <a:t> is already installed</a:t>
            </a:r>
          </a:p>
          <a:p>
            <a:r>
              <a:rPr lang="en-US" dirty="0" smtClean="0"/>
              <a:t>check if </a:t>
            </a:r>
            <a:r>
              <a:rPr lang="en-US" dirty="0" err="1" smtClean="0"/>
              <a:t>sqlite</a:t>
            </a:r>
            <a:r>
              <a:rPr lang="en-US" dirty="0" smtClean="0"/>
              <a:t> is available</a:t>
            </a:r>
          </a:p>
          <a:p>
            <a:r>
              <a:rPr lang="en-US" dirty="0" smtClean="0"/>
              <a:t>run the built in </a:t>
            </a:r>
            <a:r>
              <a:rPr lang="en-US" dirty="0" err="1" smtClean="0"/>
              <a:t>php</a:t>
            </a:r>
            <a:r>
              <a:rPr lang="en-US" dirty="0" smtClean="0"/>
              <a:t> webserver, make sure it works</a:t>
            </a:r>
          </a:p>
          <a:p>
            <a:r>
              <a:rPr lang="en-US" dirty="0" smtClean="0"/>
              <a:t>Install your text editor, if not already set up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db</a:t>
            </a:r>
            <a:r>
              <a:rPr lang="en-US" dirty="0" smtClean="0"/>
              <a:t> browser for </a:t>
            </a:r>
            <a:r>
              <a:rPr lang="en-US" dirty="0" err="1" smtClean="0"/>
              <a:t>sqlite</a:t>
            </a:r>
            <a:r>
              <a:rPr lang="en-US" dirty="0" smtClean="0"/>
              <a:t>, if not already set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5.6 (cli) using the test cli server</a:t>
            </a:r>
          </a:p>
          <a:p>
            <a:r>
              <a:rPr lang="en-US" dirty="0" err="1" smtClean="0"/>
              <a:t>pdo_sqlite</a:t>
            </a:r>
            <a:r>
              <a:rPr lang="en-US" dirty="0" smtClean="0"/>
              <a:t> available</a:t>
            </a:r>
          </a:p>
          <a:p>
            <a:r>
              <a:rPr lang="en-US" dirty="0" smtClean="0"/>
              <a:t>Running on localhost:8080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sure we can run PHP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PHP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file called </a:t>
            </a:r>
            <a:r>
              <a:rPr lang="en-US" dirty="0" err="1" smtClean="0"/>
              <a:t>info.php</a:t>
            </a:r>
            <a:r>
              <a:rPr lang="en-US" dirty="0" smtClean="0"/>
              <a:t> in your document root</a:t>
            </a:r>
          </a:p>
          <a:p>
            <a:r>
              <a:rPr lang="en-US" dirty="0" smtClean="0"/>
              <a:t>Use the opening tag (&lt;?</a:t>
            </a:r>
            <a:r>
              <a:rPr lang="en-US" dirty="0" err="1" smtClean="0"/>
              <a:t>php</a:t>
            </a:r>
            <a:r>
              <a:rPr lang="en-US" dirty="0" smtClean="0"/>
              <a:t>) to turn on PHP parsing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phpinfo</a:t>
            </a:r>
            <a:r>
              <a:rPr lang="en-US" dirty="0" smtClean="0"/>
              <a:t>(); on the second line</a:t>
            </a:r>
          </a:p>
          <a:p>
            <a:r>
              <a:rPr lang="en-US" dirty="0" smtClean="0"/>
              <a:t>Close with ?&gt;</a:t>
            </a:r>
          </a:p>
          <a:p>
            <a:r>
              <a:rPr lang="en-US" dirty="0" smtClean="0"/>
              <a:t>Save the file and visit </a:t>
            </a:r>
            <a:r>
              <a:rPr lang="en-US" dirty="0" smtClean="0">
                <a:hlinkClick r:id="rId3"/>
              </a:rPr>
              <a:t>http://localhost:8080/info.php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0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32287" y="508612"/>
            <a:ext cx="8218170" cy="19159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7F0055"/>
                </a:solidFill>
                <a:latin typeface="Arial Unicode MS" panose="020B0604020202020204" pitchFamily="34" charset="-128"/>
              </a:rPr>
              <a:t>&lt;?</a:t>
            </a:r>
            <a:r>
              <a:rPr lang="en-US" altLang="en-US" sz="2400" dirty="0" err="1">
                <a:solidFill>
                  <a:srgbClr val="7F0055"/>
                </a:solidFill>
                <a:latin typeface="Arial Unicode MS" panose="020B0604020202020204" pitchFamily="34" charset="-128"/>
              </a:rPr>
              <a:t>php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phpinfo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();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?&gt;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00" y="2562462"/>
            <a:ext cx="6305797" cy="42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PHP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file called </a:t>
            </a:r>
            <a:r>
              <a:rPr lang="en-US" dirty="0" err="1" smtClean="0"/>
              <a:t>hello.php</a:t>
            </a:r>
            <a:r>
              <a:rPr lang="en-US" dirty="0" smtClean="0"/>
              <a:t> in your document root</a:t>
            </a:r>
          </a:p>
          <a:p>
            <a:r>
              <a:rPr lang="en-US" dirty="0" smtClean="0"/>
              <a:t>Use the opening tag (&lt;?</a:t>
            </a:r>
            <a:r>
              <a:rPr lang="en-US" dirty="0" err="1" smtClean="0"/>
              <a:t>php</a:t>
            </a:r>
            <a:r>
              <a:rPr lang="en-US" dirty="0" smtClean="0"/>
              <a:t>) to turn on PHP parsing</a:t>
            </a:r>
          </a:p>
          <a:p>
            <a:r>
              <a:rPr lang="en-US" dirty="0" smtClean="0"/>
              <a:t>Write echo "Hello World"; on the second line</a:t>
            </a:r>
          </a:p>
          <a:p>
            <a:r>
              <a:rPr lang="en-US" dirty="0" smtClean="0"/>
              <a:t>Close with ?&gt;</a:t>
            </a:r>
          </a:p>
          <a:p>
            <a:r>
              <a:rPr lang="en-US" dirty="0" smtClean="0"/>
              <a:t>Save the file and visit </a:t>
            </a:r>
            <a:r>
              <a:rPr lang="en-US" dirty="0" smtClean="0">
                <a:hlinkClick r:id="rId3"/>
              </a:rPr>
              <a:t>http://localhost:8080/hello.php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9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32287" y="508612"/>
            <a:ext cx="8218170" cy="19159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7F0055"/>
                </a:solidFill>
                <a:latin typeface="Arial Unicode MS" panose="020B0604020202020204" pitchFamily="34" charset="-128"/>
              </a:rPr>
              <a:t>&lt;?</a:t>
            </a:r>
            <a:r>
              <a:rPr lang="en-US" altLang="en-US" sz="2400" dirty="0" err="1">
                <a:solidFill>
                  <a:srgbClr val="7F0055"/>
                </a:solidFill>
                <a:latin typeface="Arial Unicode MS" panose="020B0604020202020204" pitchFamily="34" charset="-128"/>
              </a:rPr>
              <a:t>php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echo "Hello World";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?&gt;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83" y="3429000"/>
            <a:ext cx="4982270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Komodo Edit – </a:t>
            </a:r>
          </a:p>
          <a:p>
            <a:pPr lvl="1"/>
            <a:r>
              <a:rPr lang="en-US" dirty="0" smtClean="0"/>
              <a:t>cross platform text editing tool</a:t>
            </a:r>
          </a:p>
          <a:p>
            <a:pPr lvl="1"/>
            <a:r>
              <a:rPr lang="en-US" dirty="0" smtClean="0"/>
              <a:t>can use any other text editing tool you're already comfortable with, as long as it has support for PHP</a:t>
            </a:r>
          </a:p>
          <a:p>
            <a:r>
              <a:rPr lang="en-US" dirty="0" smtClean="0"/>
              <a:t>DB Browser for SQLite –</a:t>
            </a:r>
          </a:p>
          <a:p>
            <a:pPr lvl="1"/>
            <a:r>
              <a:rPr lang="en-US" dirty="0" smtClean="0"/>
              <a:t>cross platform </a:t>
            </a:r>
            <a:r>
              <a:rPr lang="en-US" dirty="0" err="1" smtClean="0"/>
              <a:t>sqlite</a:t>
            </a:r>
            <a:r>
              <a:rPr lang="en-US" dirty="0" smtClean="0"/>
              <a:t> database </a:t>
            </a:r>
            <a:r>
              <a:rPr lang="en-US" dirty="0" err="1" smtClean="0"/>
              <a:t>gui</a:t>
            </a:r>
            <a:endParaRPr lang="en-US" dirty="0" smtClean="0"/>
          </a:p>
          <a:p>
            <a:pPr lvl="1"/>
            <a:r>
              <a:rPr lang="en-US" dirty="0" smtClean="0"/>
              <a:t>makes learning and working with </a:t>
            </a:r>
            <a:r>
              <a:rPr lang="en-US" dirty="0" err="1" smtClean="0"/>
              <a:t>sqlite</a:t>
            </a:r>
            <a:r>
              <a:rPr lang="en-US" dirty="0" smtClean="0"/>
              <a:t>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running PHP webserver</a:t>
            </a:r>
          </a:p>
          <a:p>
            <a:r>
              <a:rPr lang="en-US" dirty="0" smtClean="0"/>
              <a:t>A directory where you can put code, run it through PHP, and view it in your browser</a:t>
            </a:r>
          </a:p>
          <a:p>
            <a:r>
              <a:rPr lang="en-US" dirty="0" smtClean="0"/>
              <a:t>Test with </a:t>
            </a:r>
            <a:r>
              <a:rPr lang="en-US" dirty="0" err="1" smtClean="0"/>
              <a:t>phpinfo</a:t>
            </a:r>
            <a:r>
              <a:rPr lang="en-US" dirty="0" smtClean="0"/>
              <a:t> and hello world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</a:t>
            </a:r>
            <a:endParaRPr lang="en-US" dirty="0"/>
          </a:p>
        </p:txBody>
      </p:sp>
      <p:pic>
        <p:nvPicPr>
          <p:cNvPr id="4" name="Content Placeholder 3" descr="apple_logo_hi_res_520x300x24_fill_ha2bf546c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1" r="-2451"/>
          <a:stretch>
            <a:fillRect/>
          </a:stretch>
        </p:blipFill>
        <p:spPr>
          <a:xfrm>
            <a:off x="457200" y="1600200"/>
            <a:ext cx="8142679" cy="4478160"/>
          </a:xfrm>
        </p:spPr>
      </p:pic>
    </p:spTree>
    <p:extLst>
      <p:ext uri="{BB962C8B-B14F-4D97-AF65-F5344CB8AC3E}">
        <p14:creationId xmlns:p14="http://schemas.microsoft.com/office/powerpoint/2010/main" val="7198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</a:t>
            </a:r>
            <a:r>
              <a:rPr lang="en-US" dirty="0" err="1" smtClean="0"/>
              <a:t>php</a:t>
            </a:r>
            <a:r>
              <a:rPr lang="en-US" dirty="0" smtClean="0"/>
              <a:t> is already </a:t>
            </a:r>
            <a:r>
              <a:rPr lang="en-US" dirty="0" smtClean="0"/>
              <a:t>installed and the right version</a:t>
            </a:r>
            <a:endParaRPr lang="en-US" dirty="0" smtClean="0"/>
          </a:p>
          <a:p>
            <a:r>
              <a:rPr lang="en-US" dirty="0" smtClean="0"/>
              <a:t>check if </a:t>
            </a:r>
            <a:r>
              <a:rPr lang="en-US" dirty="0" err="1" smtClean="0"/>
              <a:t>sqlite</a:t>
            </a:r>
            <a:r>
              <a:rPr lang="en-US" dirty="0" smtClean="0"/>
              <a:t> is available</a:t>
            </a:r>
          </a:p>
          <a:p>
            <a:r>
              <a:rPr lang="en-US" dirty="0" smtClean="0"/>
              <a:t>run the built in </a:t>
            </a:r>
            <a:r>
              <a:rPr lang="en-US" dirty="0" err="1" smtClean="0"/>
              <a:t>php</a:t>
            </a:r>
            <a:r>
              <a:rPr lang="en-US" dirty="0" smtClean="0"/>
              <a:t> webserver, make sure it works</a:t>
            </a:r>
          </a:p>
          <a:p>
            <a:r>
              <a:rPr lang="en-US" dirty="0" smtClean="0"/>
              <a:t>Install your text editor, if not already set up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db</a:t>
            </a:r>
            <a:r>
              <a:rPr lang="en-US" dirty="0" smtClean="0"/>
              <a:t> browser for </a:t>
            </a:r>
            <a:r>
              <a:rPr lang="en-US" dirty="0" err="1" smtClean="0"/>
              <a:t>sqlite</a:t>
            </a:r>
            <a:r>
              <a:rPr lang="en-US" dirty="0" smtClean="0"/>
              <a:t>, if not already set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pic>
        <p:nvPicPr>
          <p:cNvPr id="4" name="Content Placeholder 3" descr="Windows_logo_-_201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674" r="-496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36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Windows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a stripped down PHP executable</a:t>
            </a:r>
          </a:p>
          <a:p>
            <a:r>
              <a:rPr lang="en-US" dirty="0" smtClean="0"/>
              <a:t>Includes a batch file to run the built in server and serve from the code directory inside</a:t>
            </a:r>
          </a:p>
          <a:p>
            <a:r>
              <a:rPr lang="en-US" dirty="0" smtClean="0"/>
              <a:t>You can alter the code location if you choose in the batch file</a:t>
            </a:r>
          </a:p>
          <a:p>
            <a:r>
              <a:rPr lang="en-US" dirty="0" smtClean="0"/>
              <a:t>Includes a portable install of komodo edit and </a:t>
            </a:r>
            <a:r>
              <a:rPr lang="en-US" dirty="0" err="1" smtClean="0"/>
              <a:t>db</a:t>
            </a:r>
            <a:r>
              <a:rPr lang="en-US" dirty="0" smtClean="0"/>
              <a:t> browser for </a:t>
            </a:r>
            <a:r>
              <a:rPr lang="en-US" dirty="0" err="1" smtClean="0"/>
              <a:t>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from the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the package or get from a jump drive – </a:t>
            </a:r>
          </a:p>
          <a:p>
            <a:pPr lvl="1"/>
            <a:r>
              <a:rPr lang="en-US" dirty="0" smtClean="0"/>
              <a:t>link here when it's done</a:t>
            </a:r>
          </a:p>
          <a:p>
            <a:r>
              <a:rPr lang="en-US" dirty="0" smtClean="0"/>
              <a:t>Unzip the contents</a:t>
            </a:r>
          </a:p>
          <a:p>
            <a:r>
              <a:rPr lang="en-US" dirty="0" smtClean="0"/>
              <a:t>Click on the "run.bat" file</a:t>
            </a:r>
          </a:p>
          <a:p>
            <a:r>
              <a:rPr lang="en-US" dirty="0" smtClean="0"/>
              <a:t>It will open a window, do NOT close it, that will shut down your server</a:t>
            </a:r>
          </a:p>
          <a:p>
            <a:r>
              <a:rPr lang="en-US" dirty="0" smtClean="0"/>
              <a:t>Open your browser and go to </a:t>
            </a:r>
            <a:r>
              <a:rPr lang="en-US" dirty="0" smtClean="0">
                <a:hlinkClick r:id="rId3"/>
              </a:rPr>
              <a:t>http://localhost:8080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763</Words>
  <Application>Microsoft Office PowerPoint</Application>
  <PresentationFormat>On-screen Show (4:3)</PresentationFormat>
  <Paragraphs>135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 Unicode MS</vt:lpstr>
      <vt:lpstr>Arial</vt:lpstr>
      <vt:lpstr>Calibri</vt:lpstr>
      <vt:lpstr>Office Theme</vt:lpstr>
      <vt:lpstr>Setup</vt:lpstr>
      <vt:lpstr>The Server</vt:lpstr>
      <vt:lpstr>The Tools</vt:lpstr>
      <vt:lpstr>The goal</vt:lpstr>
      <vt:lpstr>Mac</vt:lpstr>
      <vt:lpstr>Installation</vt:lpstr>
      <vt:lpstr>Windows</vt:lpstr>
      <vt:lpstr>The Windows Package</vt:lpstr>
      <vt:lpstr>Installing from the Package</vt:lpstr>
      <vt:lpstr>Installing by Hand</vt:lpstr>
      <vt:lpstr>Installing PHP</vt:lpstr>
      <vt:lpstr>Configure PHP</vt:lpstr>
      <vt:lpstr>Checking PHP</vt:lpstr>
      <vt:lpstr>Running PHP</vt:lpstr>
      <vt:lpstr>PowerPoint Presentation</vt:lpstr>
      <vt:lpstr>Installing Komodo Edit</vt:lpstr>
      <vt:lpstr>Installing DB Browser</vt:lpstr>
      <vt:lpstr>Linux (Ubuntu)</vt:lpstr>
      <vt:lpstr>Installation</vt:lpstr>
      <vt:lpstr>Hello World</vt:lpstr>
      <vt:lpstr>Testing PHP Configuration</vt:lpstr>
      <vt:lpstr>PowerPoint Presentation</vt:lpstr>
      <vt:lpstr>Testing PHP Code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Elizabeth Smith</dc:creator>
  <cp:lastModifiedBy>Elizabeth M. Smith</cp:lastModifiedBy>
  <cp:revision>20</cp:revision>
  <dcterms:created xsi:type="dcterms:W3CDTF">2015-03-28T19:57:55Z</dcterms:created>
  <dcterms:modified xsi:type="dcterms:W3CDTF">2015-03-28T22:31:39Z</dcterms:modified>
</cp:coreProperties>
</file>