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7"/>
  </p:notesMasterIdLst>
  <p:sldIdLst>
    <p:sldId id="256" r:id="rId2"/>
    <p:sldId id="276" r:id="rId3"/>
    <p:sldId id="257" r:id="rId4"/>
    <p:sldId id="259" r:id="rId5"/>
    <p:sldId id="258" r:id="rId6"/>
    <p:sldId id="264" r:id="rId7"/>
    <p:sldId id="265" r:id="rId8"/>
    <p:sldId id="260" r:id="rId9"/>
    <p:sldId id="262" r:id="rId10"/>
    <p:sldId id="266" r:id="rId11"/>
    <p:sldId id="267" r:id="rId12"/>
    <p:sldId id="268" r:id="rId13"/>
    <p:sldId id="269" r:id="rId14"/>
    <p:sldId id="270" r:id="rId15"/>
    <p:sldId id="271" r:id="rId16"/>
    <p:sldId id="272" r:id="rId17"/>
    <p:sldId id="261" r:id="rId18"/>
    <p:sldId id="263" r:id="rId19"/>
    <p:sldId id="280" r:id="rId20"/>
    <p:sldId id="284" r:id="rId21"/>
    <p:sldId id="277" r:id="rId22"/>
    <p:sldId id="281" r:id="rId23"/>
    <p:sldId id="290" r:id="rId24"/>
    <p:sldId id="283" r:id="rId25"/>
    <p:sldId id="282" r:id="rId26"/>
    <p:sldId id="288" r:id="rId27"/>
    <p:sldId id="289" r:id="rId28"/>
    <p:sldId id="278" r:id="rId29"/>
    <p:sldId id="274" r:id="rId30"/>
    <p:sldId id="319" r:id="rId31"/>
    <p:sldId id="285" r:id="rId32"/>
    <p:sldId id="286" r:id="rId33"/>
    <p:sldId id="287" r:id="rId34"/>
    <p:sldId id="292" r:id="rId35"/>
    <p:sldId id="293" r:id="rId36"/>
    <p:sldId id="294" r:id="rId37"/>
    <p:sldId id="295" r:id="rId38"/>
    <p:sldId id="273" r:id="rId39"/>
    <p:sldId id="296" r:id="rId40"/>
    <p:sldId id="303" r:id="rId41"/>
    <p:sldId id="304" r:id="rId42"/>
    <p:sldId id="320" r:id="rId43"/>
    <p:sldId id="321" r:id="rId44"/>
    <p:sldId id="322" r:id="rId45"/>
    <p:sldId id="323" r:id="rId46"/>
    <p:sldId id="291" r:id="rId47"/>
    <p:sldId id="298" r:id="rId48"/>
    <p:sldId id="299" r:id="rId49"/>
    <p:sldId id="305" r:id="rId50"/>
    <p:sldId id="306" r:id="rId51"/>
    <p:sldId id="300" r:id="rId52"/>
    <p:sldId id="307" r:id="rId53"/>
    <p:sldId id="297" r:id="rId54"/>
    <p:sldId id="310" r:id="rId55"/>
    <p:sldId id="313" r:id="rId56"/>
    <p:sldId id="312" r:id="rId57"/>
    <p:sldId id="314" r:id="rId58"/>
    <p:sldId id="311" r:id="rId59"/>
    <p:sldId id="279" r:id="rId60"/>
    <p:sldId id="308" r:id="rId61"/>
    <p:sldId id="309" r:id="rId62"/>
    <p:sldId id="315" r:id="rId63"/>
    <p:sldId id="316" r:id="rId64"/>
    <p:sldId id="317" r:id="rId65"/>
    <p:sldId id="318"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488" autoAdjust="0"/>
  </p:normalViewPr>
  <p:slideViewPr>
    <p:cSldViewPr snapToGrid="0" snapToObjects="1">
      <p:cViewPr varScale="1">
        <p:scale>
          <a:sx n="70" d="100"/>
          <a:sy n="70" d="100"/>
        </p:scale>
        <p:origin x="-188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printerSettings" Target="printerSettings/printerSettings1.bin"/><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09367-9719-A344-BC56-1AD157486C16}" type="doc">
      <dgm:prSet loTypeId="urn:microsoft.com/office/officeart/2005/8/layout/vProcess5" loCatId="" qsTypeId="urn:microsoft.com/office/officeart/2005/8/quickstyle/simple4" qsCatId="simple" csTypeId="urn:microsoft.com/office/officeart/2005/8/colors/accent1_2" csCatId="accent1" phldr="1"/>
      <dgm:spPr/>
      <dgm:t>
        <a:bodyPr/>
        <a:lstStyle/>
        <a:p>
          <a:endParaRPr lang="en-US"/>
        </a:p>
      </dgm:t>
    </dgm:pt>
    <dgm:pt modelId="{F711F72A-5FE7-0742-8D58-4AEADDE31EB8}">
      <dgm:prSet phldrT="[Text]"/>
      <dgm:spPr/>
      <dgm:t>
        <a:bodyPr/>
        <a:lstStyle/>
        <a:p>
          <a:r>
            <a:rPr lang="en-US" dirty="0" smtClean="0"/>
            <a:t>TCP/IP</a:t>
          </a:r>
          <a:endParaRPr lang="en-US" dirty="0"/>
        </a:p>
      </dgm:t>
    </dgm:pt>
    <dgm:pt modelId="{76C0316F-02DF-EF43-B3DB-A3B280097727}" type="parTrans" cxnId="{443173C5-8767-B142-8785-E8A7D0F3344E}">
      <dgm:prSet/>
      <dgm:spPr/>
      <dgm:t>
        <a:bodyPr/>
        <a:lstStyle/>
        <a:p>
          <a:endParaRPr lang="en-US"/>
        </a:p>
      </dgm:t>
    </dgm:pt>
    <dgm:pt modelId="{29E40FF9-E0AA-234E-9964-66655FD9763F}" type="sibTrans" cxnId="{443173C5-8767-B142-8785-E8A7D0F3344E}">
      <dgm:prSet/>
      <dgm:spPr/>
      <dgm:t>
        <a:bodyPr/>
        <a:lstStyle/>
        <a:p>
          <a:endParaRPr lang="en-US"/>
        </a:p>
      </dgm:t>
    </dgm:pt>
    <dgm:pt modelId="{55697D74-5A0B-304D-9153-F99E7D45A8D0}">
      <dgm:prSet phldrT="[Text]"/>
      <dgm:spPr/>
      <dgm:t>
        <a:bodyPr/>
        <a:lstStyle/>
        <a:p>
          <a:r>
            <a:rPr lang="en-US" dirty="0" smtClean="0"/>
            <a:t>HTTP</a:t>
          </a:r>
          <a:endParaRPr lang="en-US" dirty="0"/>
        </a:p>
      </dgm:t>
    </dgm:pt>
    <dgm:pt modelId="{08242005-D392-C24D-B9C3-316C0AD05B39}" type="parTrans" cxnId="{A7C9DC03-252F-1641-BFB3-5AFA573FB3A8}">
      <dgm:prSet/>
      <dgm:spPr/>
      <dgm:t>
        <a:bodyPr/>
        <a:lstStyle/>
        <a:p>
          <a:endParaRPr lang="en-US"/>
        </a:p>
      </dgm:t>
    </dgm:pt>
    <dgm:pt modelId="{741F773E-417D-0140-A1E4-89F24DE35B6F}" type="sibTrans" cxnId="{A7C9DC03-252F-1641-BFB3-5AFA573FB3A8}">
      <dgm:prSet/>
      <dgm:spPr/>
      <dgm:t>
        <a:bodyPr/>
        <a:lstStyle/>
        <a:p>
          <a:endParaRPr lang="en-US"/>
        </a:p>
      </dgm:t>
    </dgm:pt>
    <dgm:pt modelId="{6BF92276-8D0C-3448-BF73-9898BA8C1111}">
      <dgm:prSet phldrT="[Text]"/>
      <dgm:spPr/>
      <dgm:t>
        <a:bodyPr/>
        <a:lstStyle/>
        <a:p>
          <a:r>
            <a:rPr lang="en-US" dirty="0" smtClean="0"/>
            <a:t>HTML/CSS</a:t>
          </a:r>
          <a:endParaRPr lang="en-US" dirty="0"/>
        </a:p>
      </dgm:t>
    </dgm:pt>
    <dgm:pt modelId="{FB7E7481-8ECC-B841-A2E4-8C3D4C9E058D}" type="parTrans" cxnId="{379E58DE-B51B-0148-B2D9-5A40BF465F49}">
      <dgm:prSet/>
      <dgm:spPr/>
      <dgm:t>
        <a:bodyPr/>
        <a:lstStyle/>
        <a:p>
          <a:endParaRPr lang="en-US"/>
        </a:p>
      </dgm:t>
    </dgm:pt>
    <dgm:pt modelId="{F31FF7A9-31C8-474D-9C8B-206A6FD73F54}" type="sibTrans" cxnId="{379E58DE-B51B-0148-B2D9-5A40BF465F49}">
      <dgm:prSet/>
      <dgm:spPr/>
      <dgm:t>
        <a:bodyPr/>
        <a:lstStyle/>
        <a:p>
          <a:endParaRPr lang="en-US"/>
        </a:p>
      </dgm:t>
    </dgm:pt>
    <dgm:pt modelId="{82DB4BD7-15C4-CB4C-A374-A5E5BDB07552}" type="pres">
      <dgm:prSet presAssocID="{12409367-9719-A344-BC56-1AD157486C16}" presName="outerComposite" presStyleCnt="0">
        <dgm:presLayoutVars>
          <dgm:chMax val="5"/>
          <dgm:dir/>
          <dgm:resizeHandles val="exact"/>
        </dgm:presLayoutVars>
      </dgm:prSet>
      <dgm:spPr/>
      <dgm:t>
        <a:bodyPr/>
        <a:lstStyle/>
        <a:p>
          <a:endParaRPr lang="en-US"/>
        </a:p>
      </dgm:t>
    </dgm:pt>
    <dgm:pt modelId="{80E7A3C5-CDD9-7948-A872-5D4221CC7D30}" type="pres">
      <dgm:prSet presAssocID="{12409367-9719-A344-BC56-1AD157486C16}" presName="dummyMaxCanvas" presStyleCnt="0">
        <dgm:presLayoutVars/>
      </dgm:prSet>
      <dgm:spPr/>
    </dgm:pt>
    <dgm:pt modelId="{082234B2-B07B-0F48-8694-211BB08E769A}" type="pres">
      <dgm:prSet presAssocID="{12409367-9719-A344-BC56-1AD157486C16}" presName="ThreeNodes_1" presStyleLbl="node1" presStyleIdx="0" presStyleCnt="3">
        <dgm:presLayoutVars>
          <dgm:bulletEnabled val="1"/>
        </dgm:presLayoutVars>
      </dgm:prSet>
      <dgm:spPr/>
      <dgm:t>
        <a:bodyPr/>
        <a:lstStyle/>
        <a:p>
          <a:endParaRPr lang="en-US"/>
        </a:p>
      </dgm:t>
    </dgm:pt>
    <dgm:pt modelId="{525827A6-14A1-9E48-9B96-85AC0F36B55B}" type="pres">
      <dgm:prSet presAssocID="{12409367-9719-A344-BC56-1AD157486C16}" presName="ThreeNodes_2" presStyleLbl="node1" presStyleIdx="1" presStyleCnt="3">
        <dgm:presLayoutVars>
          <dgm:bulletEnabled val="1"/>
        </dgm:presLayoutVars>
      </dgm:prSet>
      <dgm:spPr/>
      <dgm:t>
        <a:bodyPr/>
        <a:lstStyle/>
        <a:p>
          <a:endParaRPr lang="en-US"/>
        </a:p>
      </dgm:t>
    </dgm:pt>
    <dgm:pt modelId="{6322FCA2-84F7-B747-A2F8-E86555897718}" type="pres">
      <dgm:prSet presAssocID="{12409367-9719-A344-BC56-1AD157486C16}" presName="ThreeNodes_3" presStyleLbl="node1" presStyleIdx="2" presStyleCnt="3">
        <dgm:presLayoutVars>
          <dgm:bulletEnabled val="1"/>
        </dgm:presLayoutVars>
      </dgm:prSet>
      <dgm:spPr/>
      <dgm:t>
        <a:bodyPr/>
        <a:lstStyle/>
        <a:p>
          <a:endParaRPr lang="en-US"/>
        </a:p>
      </dgm:t>
    </dgm:pt>
    <dgm:pt modelId="{B0078383-9789-ED4B-B56D-4F1855D09402}" type="pres">
      <dgm:prSet presAssocID="{12409367-9719-A344-BC56-1AD157486C16}" presName="ThreeConn_1-2" presStyleLbl="fgAccFollowNode1" presStyleIdx="0" presStyleCnt="2">
        <dgm:presLayoutVars>
          <dgm:bulletEnabled val="1"/>
        </dgm:presLayoutVars>
      </dgm:prSet>
      <dgm:spPr/>
      <dgm:t>
        <a:bodyPr/>
        <a:lstStyle/>
        <a:p>
          <a:endParaRPr lang="en-US"/>
        </a:p>
      </dgm:t>
    </dgm:pt>
    <dgm:pt modelId="{2C0DF81A-1569-B845-9997-DC6475CCC9E5}" type="pres">
      <dgm:prSet presAssocID="{12409367-9719-A344-BC56-1AD157486C16}" presName="ThreeConn_2-3" presStyleLbl="fgAccFollowNode1" presStyleIdx="1" presStyleCnt="2">
        <dgm:presLayoutVars>
          <dgm:bulletEnabled val="1"/>
        </dgm:presLayoutVars>
      </dgm:prSet>
      <dgm:spPr/>
      <dgm:t>
        <a:bodyPr/>
        <a:lstStyle/>
        <a:p>
          <a:endParaRPr lang="en-US"/>
        </a:p>
      </dgm:t>
    </dgm:pt>
    <dgm:pt modelId="{B26A5596-7E52-EE40-AB57-F7E70F4BEFE8}" type="pres">
      <dgm:prSet presAssocID="{12409367-9719-A344-BC56-1AD157486C16}" presName="ThreeNodes_1_text" presStyleLbl="node1" presStyleIdx="2" presStyleCnt="3">
        <dgm:presLayoutVars>
          <dgm:bulletEnabled val="1"/>
        </dgm:presLayoutVars>
      </dgm:prSet>
      <dgm:spPr/>
      <dgm:t>
        <a:bodyPr/>
        <a:lstStyle/>
        <a:p>
          <a:endParaRPr lang="en-US"/>
        </a:p>
      </dgm:t>
    </dgm:pt>
    <dgm:pt modelId="{CB7F76D4-94FC-3542-B60F-2746621BA8A2}" type="pres">
      <dgm:prSet presAssocID="{12409367-9719-A344-BC56-1AD157486C16}" presName="ThreeNodes_2_text" presStyleLbl="node1" presStyleIdx="2" presStyleCnt="3">
        <dgm:presLayoutVars>
          <dgm:bulletEnabled val="1"/>
        </dgm:presLayoutVars>
      </dgm:prSet>
      <dgm:spPr/>
      <dgm:t>
        <a:bodyPr/>
        <a:lstStyle/>
        <a:p>
          <a:endParaRPr lang="en-US"/>
        </a:p>
      </dgm:t>
    </dgm:pt>
    <dgm:pt modelId="{D242922A-C5C3-004D-88F8-65BD1456EFD6}" type="pres">
      <dgm:prSet presAssocID="{12409367-9719-A344-BC56-1AD157486C16}" presName="ThreeNodes_3_text" presStyleLbl="node1" presStyleIdx="2" presStyleCnt="3">
        <dgm:presLayoutVars>
          <dgm:bulletEnabled val="1"/>
        </dgm:presLayoutVars>
      </dgm:prSet>
      <dgm:spPr/>
      <dgm:t>
        <a:bodyPr/>
        <a:lstStyle/>
        <a:p>
          <a:endParaRPr lang="en-US"/>
        </a:p>
      </dgm:t>
    </dgm:pt>
  </dgm:ptLst>
  <dgm:cxnLst>
    <dgm:cxn modelId="{43774A82-CD12-F743-93DE-D6A05E0B0D68}" type="presOf" srcId="{12409367-9719-A344-BC56-1AD157486C16}" destId="{82DB4BD7-15C4-CB4C-A374-A5E5BDB07552}" srcOrd="0" destOrd="0" presId="urn:microsoft.com/office/officeart/2005/8/layout/vProcess5"/>
    <dgm:cxn modelId="{379E58DE-B51B-0148-B2D9-5A40BF465F49}" srcId="{12409367-9719-A344-BC56-1AD157486C16}" destId="{6BF92276-8D0C-3448-BF73-9898BA8C1111}" srcOrd="2" destOrd="0" parTransId="{FB7E7481-8ECC-B841-A2E4-8C3D4C9E058D}" sibTransId="{F31FF7A9-31C8-474D-9C8B-206A6FD73F54}"/>
    <dgm:cxn modelId="{2FF91CD3-CDB2-7743-B5A1-837B69228818}" type="presOf" srcId="{55697D74-5A0B-304D-9153-F99E7D45A8D0}" destId="{525827A6-14A1-9E48-9B96-85AC0F36B55B}" srcOrd="0" destOrd="0" presId="urn:microsoft.com/office/officeart/2005/8/layout/vProcess5"/>
    <dgm:cxn modelId="{3F9FFFE2-556C-1046-B1DC-EB57A4BC001A}" type="presOf" srcId="{741F773E-417D-0140-A1E4-89F24DE35B6F}" destId="{2C0DF81A-1569-B845-9997-DC6475CCC9E5}" srcOrd="0" destOrd="0" presId="urn:microsoft.com/office/officeart/2005/8/layout/vProcess5"/>
    <dgm:cxn modelId="{35C5ECED-881E-9044-9A5E-06042D55D5C9}" type="presOf" srcId="{F711F72A-5FE7-0742-8D58-4AEADDE31EB8}" destId="{B26A5596-7E52-EE40-AB57-F7E70F4BEFE8}" srcOrd="1" destOrd="0" presId="urn:microsoft.com/office/officeart/2005/8/layout/vProcess5"/>
    <dgm:cxn modelId="{899261E0-1D18-A846-8045-0E75BED6DA0C}" type="presOf" srcId="{F711F72A-5FE7-0742-8D58-4AEADDE31EB8}" destId="{082234B2-B07B-0F48-8694-211BB08E769A}" srcOrd="0" destOrd="0" presId="urn:microsoft.com/office/officeart/2005/8/layout/vProcess5"/>
    <dgm:cxn modelId="{AEAB9CD5-C070-FF4A-B671-02619B864CAF}" type="presOf" srcId="{6BF92276-8D0C-3448-BF73-9898BA8C1111}" destId="{D242922A-C5C3-004D-88F8-65BD1456EFD6}" srcOrd="1" destOrd="0" presId="urn:microsoft.com/office/officeart/2005/8/layout/vProcess5"/>
    <dgm:cxn modelId="{874A644C-1C0F-5F40-AC37-B029FF1D8FD8}" type="presOf" srcId="{6BF92276-8D0C-3448-BF73-9898BA8C1111}" destId="{6322FCA2-84F7-B747-A2F8-E86555897718}" srcOrd="0" destOrd="0" presId="urn:microsoft.com/office/officeart/2005/8/layout/vProcess5"/>
    <dgm:cxn modelId="{443173C5-8767-B142-8785-E8A7D0F3344E}" srcId="{12409367-9719-A344-BC56-1AD157486C16}" destId="{F711F72A-5FE7-0742-8D58-4AEADDE31EB8}" srcOrd="0" destOrd="0" parTransId="{76C0316F-02DF-EF43-B3DB-A3B280097727}" sibTransId="{29E40FF9-E0AA-234E-9964-66655FD9763F}"/>
    <dgm:cxn modelId="{A7C9DC03-252F-1641-BFB3-5AFA573FB3A8}" srcId="{12409367-9719-A344-BC56-1AD157486C16}" destId="{55697D74-5A0B-304D-9153-F99E7D45A8D0}" srcOrd="1" destOrd="0" parTransId="{08242005-D392-C24D-B9C3-316C0AD05B39}" sibTransId="{741F773E-417D-0140-A1E4-89F24DE35B6F}"/>
    <dgm:cxn modelId="{D41D4B7C-35F1-E743-969B-A48DAFD74054}" type="presOf" srcId="{55697D74-5A0B-304D-9153-F99E7D45A8D0}" destId="{CB7F76D4-94FC-3542-B60F-2746621BA8A2}" srcOrd="1" destOrd="0" presId="urn:microsoft.com/office/officeart/2005/8/layout/vProcess5"/>
    <dgm:cxn modelId="{6598DA65-D2CB-B045-A292-76A101746BAC}" type="presOf" srcId="{29E40FF9-E0AA-234E-9964-66655FD9763F}" destId="{B0078383-9789-ED4B-B56D-4F1855D09402}" srcOrd="0" destOrd="0" presId="urn:microsoft.com/office/officeart/2005/8/layout/vProcess5"/>
    <dgm:cxn modelId="{B681C0E9-38EA-844A-81B4-41A8BD414E9B}" type="presParOf" srcId="{82DB4BD7-15C4-CB4C-A374-A5E5BDB07552}" destId="{80E7A3C5-CDD9-7948-A872-5D4221CC7D30}" srcOrd="0" destOrd="0" presId="urn:microsoft.com/office/officeart/2005/8/layout/vProcess5"/>
    <dgm:cxn modelId="{78A2A018-0DEA-EA4E-9BEB-8C636C05C439}" type="presParOf" srcId="{82DB4BD7-15C4-CB4C-A374-A5E5BDB07552}" destId="{082234B2-B07B-0F48-8694-211BB08E769A}" srcOrd="1" destOrd="0" presId="urn:microsoft.com/office/officeart/2005/8/layout/vProcess5"/>
    <dgm:cxn modelId="{31AE8A30-804F-9645-B9A9-D2BB3D44BBF7}" type="presParOf" srcId="{82DB4BD7-15C4-CB4C-A374-A5E5BDB07552}" destId="{525827A6-14A1-9E48-9B96-85AC0F36B55B}" srcOrd="2" destOrd="0" presId="urn:microsoft.com/office/officeart/2005/8/layout/vProcess5"/>
    <dgm:cxn modelId="{CE810093-BDBE-324E-9760-8D8714136222}" type="presParOf" srcId="{82DB4BD7-15C4-CB4C-A374-A5E5BDB07552}" destId="{6322FCA2-84F7-B747-A2F8-E86555897718}" srcOrd="3" destOrd="0" presId="urn:microsoft.com/office/officeart/2005/8/layout/vProcess5"/>
    <dgm:cxn modelId="{E53B39A2-E7C5-754A-8710-F462B3AEB36C}" type="presParOf" srcId="{82DB4BD7-15C4-CB4C-A374-A5E5BDB07552}" destId="{B0078383-9789-ED4B-B56D-4F1855D09402}" srcOrd="4" destOrd="0" presId="urn:microsoft.com/office/officeart/2005/8/layout/vProcess5"/>
    <dgm:cxn modelId="{488154EB-392F-E046-ACDA-EEFE1F667AE9}" type="presParOf" srcId="{82DB4BD7-15C4-CB4C-A374-A5E5BDB07552}" destId="{2C0DF81A-1569-B845-9997-DC6475CCC9E5}" srcOrd="5" destOrd="0" presId="urn:microsoft.com/office/officeart/2005/8/layout/vProcess5"/>
    <dgm:cxn modelId="{7A818540-4828-2349-9CF5-89DE0FD4F369}" type="presParOf" srcId="{82DB4BD7-15C4-CB4C-A374-A5E5BDB07552}" destId="{B26A5596-7E52-EE40-AB57-F7E70F4BEFE8}" srcOrd="6" destOrd="0" presId="urn:microsoft.com/office/officeart/2005/8/layout/vProcess5"/>
    <dgm:cxn modelId="{4D3A3D86-D5C1-BA43-ADAC-70D202D058B7}" type="presParOf" srcId="{82DB4BD7-15C4-CB4C-A374-A5E5BDB07552}" destId="{CB7F76D4-94FC-3542-B60F-2746621BA8A2}" srcOrd="7" destOrd="0" presId="urn:microsoft.com/office/officeart/2005/8/layout/vProcess5"/>
    <dgm:cxn modelId="{636E6297-BF57-2945-A891-E8BE5449AD40}" type="presParOf" srcId="{82DB4BD7-15C4-CB4C-A374-A5E5BDB07552}" destId="{D242922A-C5C3-004D-88F8-65BD1456EFD6}"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E24789-3769-0046-BBED-CC0E82162426}" type="doc">
      <dgm:prSet loTypeId="urn:microsoft.com/office/officeart/2005/8/layout/process1" loCatId="" qsTypeId="urn:microsoft.com/office/officeart/2005/8/quickstyle/simple3" qsCatId="simple" csTypeId="urn:microsoft.com/office/officeart/2005/8/colors/accent1_2" csCatId="accent1" phldr="1"/>
      <dgm:spPr/>
    </dgm:pt>
    <dgm:pt modelId="{F97F2D90-A219-424C-947E-37E04F1E2C4E}">
      <dgm:prSet phldrT="[Text]"/>
      <dgm:spPr/>
      <dgm:t>
        <a:bodyPr/>
        <a:lstStyle/>
        <a:p>
          <a:r>
            <a:rPr lang="en-US" dirty="0" smtClean="0"/>
            <a:t>Browser</a:t>
          </a:r>
        </a:p>
      </dgm:t>
    </dgm:pt>
    <dgm:pt modelId="{EA8EBC7B-69D5-9642-979C-5CF9DBE783EF}" type="parTrans" cxnId="{5873B3C1-F889-524C-A89E-97D6F31B4A43}">
      <dgm:prSet/>
      <dgm:spPr/>
      <dgm:t>
        <a:bodyPr/>
        <a:lstStyle/>
        <a:p>
          <a:endParaRPr lang="en-US"/>
        </a:p>
      </dgm:t>
    </dgm:pt>
    <dgm:pt modelId="{E0D47D6B-DC34-4C43-B3B2-684CAB300A18}" type="sibTrans" cxnId="{5873B3C1-F889-524C-A89E-97D6F31B4A43}">
      <dgm:prSet/>
      <dgm:spPr/>
      <dgm:t>
        <a:bodyPr/>
        <a:lstStyle/>
        <a:p>
          <a:endParaRPr lang="en-US"/>
        </a:p>
      </dgm:t>
    </dgm:pt>
    <dgm:pt modelId="{9FFF4803-CA45-B945-B209-C5860A02CE87}">
      <dgm:prSet phldrT="[Text]"/>
      <dgm:spPr/>
      <dgm:t>
        <a:bodyPr/>
        <a:lstStyle/>
        <a:p>
          <a:r>
            <a:rPr lang="en-US" dirty="0" smtClean="0"/>
            <a:t>Request</a:t>
          </a:r>
        </a:p>
      </dgm:t>
    </dgm:pt>
    <dgm:pt modelId="{CD4AAACF-1065-C94E-9DBD-89428C14DA92}" type="parTrans" cxnId="{EA5DA028-06B7-164F-B4BA-91BA994058A6}">
      <dgm:prSet/>
      <dgm:spPr/>
      <dgm:t>
        <a:bodyPr/>
        <a:lstStyle/>
        <a:p>
          <a:endParaRPr lang="en-US"/>
        </a:p>
      </dgm:t>
    </dgm:pt>
    <dgm:pt modelId="{F26C2CA0-6128-5144-8AC9-37BDBF3FC714}" type="sibTrans" cxnId="{EA5DA028-06B7-164F-B4BA-91BA994058A6}">
      <dgm:prSet/>
      <dgm:spPr/>
      <dgm:t>
        <a:bodyPr/>
        <a:lstStyle/>
        <a:p>
          <a:endParaRPr lang="en-US"/>
        </a:p>
      </dgm:t>
    </dgm:pt>
    <dgm:pt modelId="{FFCAD435-95F0-6343-A360-B2CDA5C90EF6}">
      <dgm:prSet phldrT="[Text]"/>
      <dgm:spPr/>
      <dgm:t>
        <a:bodyPr/>
        <a:lstStyle/>
        <a:p>
          <a:r>
            <a:rPr lang="en-US" dirty="0" smtClean="0"/>
            <a:t>Server</a:t>
          </a:r>
        </a:p>
      </dgm:t>
    </dgm:pt>
    <dgm:pt modelId="{EED5933C-F329-2E43-81E2-17FD7298A1DB}" type="parTrans" cxnId="{48B0B61A-BC38-E94F-B0E9-14E0A8D44B0E}">
      <dgm:prSet/>
      <dgm:spPr/>
      <dgm:t>
        <a:bodyPr/>
        <a:lstStyle/>
        <a:p>
          <a:endParaRPr lang="en-US"/>
        </a:p>
      </dgm:t>
    </dgm:pt>
    <dgm:pt modelId="{CC61CD35-D649-0244-A368-CCD4A6D532CF}" type="sibTrans" cxnId="{48B0B61A-BC38-E94F-B0E9-14E0A8D44B0E}">
      <dgm:prSet/>
      <dgm:spPr/>
      <dgm:t>
        <a:bodyPr/>
        <a:lstStyle/>
        <a:p>
          <a:endParaRPr lang="en-US"/>
        </a:p>
      </dgm:t>
    </dgm:pt>
    <dgm:pt modelId="{244C55F4-1F70-394F-83B2-0DB4FAAFF616}" type="pres">
      <dgm:prSet presAssocID="{2FE24789-3769-0046-BBED-CC0E82162426}" presName="Name0" presStyleCnt="0">
        <dgm:presLayoutVars>
          <dgm:dir/>
          <dgm:resizeHandles val="exact"/>
        </dgm:presLayoutVars>
      </dgm:prSet>
      <dgm:spPr/>
    </dgm:pt>
    <dgm:pt modelId="{C0D0C15A-332F-FE46-9579-344B142F752A}" type="pres">
      <dgm:prSet presAssocID="{F97F2D90-A219-424C-947E-37E04F1E2C4E}" presName="node" presStyleLbl="node1" presStyleIdx="0" presStyleCnt="3">
        <dgm:presLayoutVars>
          <dgm:bulletEnabled val="1"/>
        </dgm:presLayoutVars>
      </dgm:prSet>
      <dgm:spPr/>
      <dgm:t>
        <a:bodyPr/>
        <a:lstStyle/>
        <a:p>
          <a:endParaRPr lang="en-US"/>
        </a:p>
      </dgm:t>
    </dgm:pt>
    <dgm:pt modelId="{5B8016DB-762F-8D42-A2B9-61C96E0A2EA6}" type="pres">
      <dgm:prSet presAssocID="{E0D47D6B-DC34-4C43-B3B2-684CAB300A18}" presName="sibTrans" presStyleLbl="sibTrans2D1" presStyleIdx="0" presStyleCnt="2"/>
      <dgm:spPr/>
      <dgm:t>
        <a:bodyPr/>
        <a:lstStyle/>
        <a:p>
          <a:endParaRPr lang="en-US"/>
        </a:p>
      </dgm:t>
    </dgm:pt>
    <dgm:pt modelId="{0C35DB58-D6B0-4E44-9C80-C3C432CF9F1F}" type="pres">
      <dgm:prSet presAssocID="{E0D47D6B-DC34-4C43-B3B2-684CAB300A18}" presName="connectorText" presStyleLbl="sibTrans2D1" presStyleIdx="0" presStyleCnt="2"/>
      <dgm:spPr/>
      <dgm:t>
        <a:bodyPr/>
        <a:lstStyle/>
        <a:p>
          <a:endParaRPr lang="en-US"/>
        </a:p>
      </dgm:t>
    </dgm:pt>
    <dgm:pt modelId="{CCC04CA7-EC63-654E-8216-EB48B1B10CD9}" type="pres">
      <dgm:prSet presAssocID="{9FFF4803-CA45-B945-B209-C5860A02CE87}" presName="node" presStyleLbl="node1" presStyleIdx="1" presStyleCnt="3">
        <dgm:presLayoutVars>
          <dgm:bulletEnabled val="1"/>
        </dgm:presLayoutVars>
      </dgm:prSet>
      <dgm:spPr/>
      <dgm:t>
        <a:bodyPr/>
        <a:lstStyle/>
        <a:p>
          <a:endParaRPr lang="en-US"/>
        </a:p>
      </dgm:t>
    </dgm:pt>
    <dgm:pt modelId="{BDA4765D-7751-AA48-BDAD-62AC2B2BA879}" type="pres">
      <dgm:prSet presAssocID="{F26C2CA0-6128-5144-8AC9-37BDBF3FC714}" presName="sibTrans" presStyleLbl="sibTrans2D1" presStyleIdx="1" presStyleCnt="2"/>
      <dgm:spPr/>
      <dgm:t>
        <a:bodyPr/>
        <a:lstStyle/>
        <a:p>
          <a:endParaRPr lang="en-US"/>
        </a:p>
      </dgm:t>
    </dgm:pt>
    <dgm:pt modelId="{7D851B36-D5FC-254D-B872-E47D75434BBF}" type="pres">
      <dgm:prSet presAssocID="{F26C2CA0-6128-5144-8AC9-37BDBF3FC714}" presName="connectorText" presStyleLbl="sibTrans2D1" presStyleIdx="1" presStyleCnt="2"/>
      <dgm:spPr/>
      <dgm:t>
        <a:bodyPr/>
        <a:lstStyle/>
        <a:p>
          <a:endParaRPr lang="en-US"/>
        </a:p>
      </dgm:t>
    </dgm:pt>
    <dgm:pt modelId="{6CB7972E-C97B-5C4E-AC74-2F7BE4C20118}" type="pres">
      <dgm:prSet presAssocID="{FFCAD435-95F0-6343-A360-B2CDA5C90EF6}" presName="node" presStyleLbl="node1" presStyleIdx="2" presStyleCnt="3">
        <dgm:presLayoutVars>
          <dgm:bulletEnabled val="1"/>
        </dgm:presLayoutVars>
      </dgm:prSet>
      <dgm:spPr/>
      <dgm:t>
        <a:bodyPr/>
        <a:lstStyle/>
        <a:p>
          <a:endParaRPr lang="en-US"/>
        </a:p>
      </dgm:t>
    </dgm:pt>
  </dgm:ptLst>
  <dgm:cxnLst>
    <dgm:cxn modelId="{5CD84C0D-AAA0-AF4C-86D1-AC253676DAEC}" type="presOf" srcId="{9FFF4803-CA45-B945-B209-C5860A02CE87}" destId="{CCC04CA7-EC63-654E-8216-EB48B1B10CD9}" srcOrd="0" destOrd="0" presId="urn:microsoft.com/office/officeart/2005/8/layout/process1"/>
    <dgm:cxn modelId="{2813341F-431D-044D-B330-74B03E2468DD}" type="presOf" srcId="{F97F2D90-A219-424C-947E-37E04F1E2C4E}" destId="{C0D0C15A-332F-FE46-9579-344B142F752A}" srcOrd="0" destOrd="0" presId="urn:microsoft.com/office/officeart/2005/8/layout/process1"/>
    <dgm:cxn modelId="{16CD4769-B99B-BC4A-90EE-493A95A03C40}" type="presOf" srcId="{E0D47D6B-DC34-4C43-B3B2-684CAB300A18}" destId="{0C35DB58-D6B0-4E44-9C80-C3C432CF9F1F}" srcOrd="1" destOrd="0" presId="urn:microsoft.com/office/officeart/2005/8/layout/process1"/>
    <dgm:cxn modelId="{EA5DA028-06B7-164F-B4BA-91BA994058A6}" srcId="{2FE24789-3769-0046-BBED-CC0E82162426}" destId="{9FFF4803-CA45-B945-B209-C5860A02CE87}" srcOrd="1" destOrd="0" parTransId="{CD4AAACF-1065-C94E-9DBD-89428C14DA92}" sibTransId="{F26C2CA0-6128-5144-8AC9-37BDBF3FC714}"/>
    <dgm:cxn modelId="{E4DF2508-C488-8347-A7E5-B853E750E4EC}" type="presOf" srcId="{E0D47D6B-DC34-4C43-B3B2-684CAB300A18}" destId="{5B8016DB-762F-8D42-A2B9-61C96E0A2EA6}" srcOrd="0" destOrd="0" presId="urn:microsoft.com/office/officeart/2005/8/layout/process1"/>
    <dgm:cxn modelId="{599B9AAD-E448-EE43-BB1F-47D78D12B166}" type="presOf" srcId="{FFCAD435-95F0-6343-A360-B2CDA5C90EF6}" destId="{6CB7972E-C97B-5C4E-AC74-2F7BE4C20118}" srcOrd="0" destOrd="0" presId="urn:microsoft.com/office/officeart/2005/8/layout/process1"/>
    <dgm:cxn modelId="{542C0010-7D12-2344-B846-B17159DAE031}" type="presOf" srcId="{F26C2CA0-6128-5144-8AC9-37BDBF3FC714}" destId="{7D851B36-D5FC-254D-B872-E47D75434BBF}" srcOrd="1" destOrd="0" presId="urn:microsoft.com/office/officeart/2005/8/layout/process1"/>
    <dgm:cxn modelId="{2B6F0865-D30F-9645-A640-90FBC1932E04}" type="presOf" srcId="{2FE24789-3769-0046-BBED-CC0E82162426}" destId="{244C55F4-1F70-394F-83B2-0DB4FAAFF616}" srcOrd="0" destOrd="0" presId="urn:microsoft.com/office/officeart/2005/8/layout/process1"/>
    <dgm:cxn modelId="{5873B3C1-F889-524C-A89E-97D6F31B4A43}" srcId="{2FE24789-3769-0046-BBED-CC0E82162426}" destId="{F97F2D90-A219-424C-947E-37E04F1E2C4E}" srcOrd="0" destOrd="0" parTransId="{EA8EBC7B-69D5-9642-979C-5CF9DBE783EF}" sibTransId="{E0D47D6B-DC34-4C43-B3B2-684CAB300A18}"/>
    <dgm:cxn modelId="{4CFB95F9-0BBD-9544-9749-5E62BCAE1D2C}" type="presOf" srcId="{F26C2CA0-6128-5144-8AC9-37BDBF3FC714}" destId="{BDA4765D-7751-AA48-BDAD-62AC2B2BA879}" srcOrd="0" destOrd="0" presId="urn:microsoft.com/office/officeart/2005/8/layout/process1"/>
    <dgm:cxn modelId="{48B0B61A-BC38-E94F-B0E9-14E0A8D44B0E}" srcId="{2FE24789-3769-0046-BBED-CC0E82162426}" destId="{FFCAD435-95F0-6343-A360-B2CDA5C90EF6}" srcOrd="2" destOrd="0" parTransId="{EED5933C-F329-2E43-81E2-17FD7298A1DB}" sibTransId="{CC61CD35-D649-0244-A368-CCD4A6D532CF}"/>
    <dgm:cxn modelId="{AE7B44AF-81E9-DD47-B65E-5DB6E1588AFF}" type="presParOf" srcId="{244C55F4-1F70-394F-83B2-0DB4FAAFF616}" destId="{C0D0C15A-332F-FE46-9579-344B142F752A}" srcOrd="0" destOrd="0" presId="urn:microsoft.com/office/officeart/2005/8/layout/process1"/>
    <dgm:cxn modelId="{F574E6D2-FE96-E648-BBAD-73ADAE574327}" type="presParOf" srcId="{244C55F4-1F70-394F-83B2-0DB4FAAFF616}" destId="{5B8016DB-762F-8D42-A2B9-61C96E0A2EA6}" srcOrd="1" destOrd="0" presId="urn:microsoft.com/office/officeart/2005/8/layout/process1"/>
    <dgm:cxn modelId="{96E3C844-23BA-A344-8964-F04EC1B322F5}" type="presParOf" srcId="{5B8016DB-762F-8D42-A2B9-61C96E0A2EA6}" destId="{0C35DB58-D6B0-4E44-9C80-C3C432CF9F1F}" srcOrd="0" destOrd="0" presId="urn:microsoft.com/office/officeart/2005/8/layout/process1"/>
    <dgm:cxn modelId="{73272EC7-63E9-DA49-ABDA-DF9D28894B69}" type="presParOf" srcId="{244C55F4-1F70-394F-83B2-0DB4FAAFF616}" destId="{CCC04CA7-EC63-654E-8216-EB48B1B10CD9}" srcOrd="2" destOrd="0" presId="urn:microsoft.com/office/officeart/2005/8/layout/process1"/>
    <dgm:cxn modelId="{8C04EACD-9B77-F04C-8D00-4BC7E3AECDCE}" type="presParOf" srcId="{244C55F4-1F70-394F-83B2-0DB4FAAFF616}" destId="{BDA4765D-7751-AA48-BDAD-62AC2B2BA879}" srcOrd="3" destOrd="0" presId="urn:microsoft.com/office/officeart/2005/8/layout/process1"/>
    <dgm:cxn modelId="{B6271D34-4C64-204B-AA8C-0BF90188F8AE}" type="presParOf" srcId="{BDA4765D-7751-AA48-BDAD-62AC2B2BA879}" destId="{7D851B36-D5FC-254D-B872-E47D75434BBF}" srcOrd="0" destOrd="0" presId="urn:microsoft.com/office/officeart/2005/8/layout/process1"/>
    <dgm:cxn modelId="{AC03E533-915A-FF40-9046-6198DBD59A48}" type="presParOf" srcId="{244C55F4-1F70-394F-83B2-0DB4FAAFF616}" destId="{6CB7972E-C97B-5C4E-AC74-2F7BE4C20118}"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58E9DF-C8CF-424D-8121-48421AC63218}" type="doc">
      <dgm:prSet loTypeId="urn:microsoft.com/office/officeart/2005/8/layout/process1" loCatId="" qsTypeId="urn:microsoft.com/office/officeart/2005/8/quickstyle/simple4" qsCatId="simple" csTypeId="urn:microsoft.com/office/officeart/2005/8/colors/accent1_2" csCatId="accent1" phldr="1"/>
      <dgm:spPr/>
    </dgm:pt>
    <dgm:pt modelId="{9AAAA988-DB8B-614C-B703-08293033EA63}">
      <dgm:prSet phldrT="[Text]"/>
      <dgm:spPr/>
      <dgm:t>
        <a:bodyPr/>
        <a:lstStyle/>
        <a:p>
          <a:r>
            <a:rPr lang="en-US" dirty="0" smtClean="0"/>
            <a:t>Server</a:t>
          </a:r>
          <a:endParaRPr lang="en-US" dirty="0"/>
        </a:p>
      </dgm:t>
    </dgm:pt>
    <dgm:pt modelId="{5599AC5F-8505-9549-AA5F-27E9DAEC029F}" type="parTrans" cxnId="{865DEBAB-6A5E-1B48-8863-ECD9704DCE0B}">
      <dgm:prSet/>
      <dgm:spPr/>
      <dgm:t>
        <a:bodyPr/>
        <a:lstStyle/>
        <a:p>
          <a:endParaRPr lang="en-US"/>
        </a:p>
      </dgm:t>
    </dgm:pt>
    <dgm:pt modelId="{0E1AB789-D1B9-CC46-82D1-D0FF5AB6912B}" type="sibTrans" cxnId="{865DEBAB-6A5E-1B48-8863-ECD9704DCE0B}">
      <dgm:prSet/>
      <dgm:spPr/>
      <dgm:t>
        <a:bodyPr/>
        <a:lstStyle/>
        <a:p>
          <a:endParaRPr lang="en-US" dirty="0"/>
        </a:p>
      </dgm:t>
    </dgm:pt>
    <dgm:pt modelId="{B04B728C-C346-0C4D-95C8-69F732F90CA1}">
      <dgm:prSet phldrT="[Text]"/>
      <dgm:spPr/>
      <dgm:t>
        <a:bodyPr/>
        <a:lstStyle/>
        <a:p>
          <a:r>
            <a:rPr lang="en-US" dirty="0" smtClean="0"/>
            <a:t>Response</a:t>
          </a:r>
          <a:endParaRPr lang="en-US" dirty="0"/>
        </a:p>
      </dgm:t>
    </dgm:pt>
    <dgm:pt modelId="{21D4C167-E057-D94C-A55D-6FAF5450CD02}" type="parTrans" cxnId="{2E7A4C37-582B-D94E-9131-F045C536210F}">
      <dgm:prSet/>
      <dgm:spPr/>
      <dgm:t>
        <a:bodyPr/>
        <a:lstStyle/>
        <a:p>
          <a:endParaRPr lang="en-US"/>
        </a:p>
      </dgm:t>
    </dgm:pt>
    <dgm:pt modelId="{5A78138D-3735-0D42-A4D7-3359ACFD256E}" type="sibTrans" cxnId="{2E7A4C37-582B-D94E-9131-F045C536210F}">
      <dgm:prSet/>
      <dgm:spPr/>
      <dgm:t>
        <a:bodyPr/>
        <a:lstStyle/>
        <a:p>
          <a:endParaRPr lang="en-US"/>
        </a:p>
      </dgm:t>
    </dgm:pt>
    <dgm:pt modelId="{F5DBACA4-71ED-714A-9A93-FB0572C17845}">
      <dgm:prSet phldrT="[Text]"/>
      <dgm:spPr/>
      <dgm:t>
        <a:bodyPr/>
        <a:lstStyle/>
        <a:p>
          <a:r>
            <a:rPr lang="en-US" dirty="0" smtClean="0"/>
            <a:t>Browser</a:t>
          </a:r>
          <a:endParaRPr lang="en-US" dirty="0"/>
        </a:p>
      </dgm:t>
    </dgm:pt>
    <dgm:pt modelId="{BD8AF2F7-32B3-C34F-A357-0A4E6178A214}" type="parTrans" cxnId="{0D06B9BE-56C4-B040-8B7D-DD61BB4CD1B9}">
      <dgm:prSet/>
      <dgm:spPr/>
      <dgm:t>
        <a:bodyPr/>
        <a:lstStyle/>
        <a:p>
          <a:endParaRPr lang="en-US"/>
        </a:p>
      </dgm:t>
    </dgm:pt>
    <dgm:pt modelId="{B98688D6-B56D-9D47-B04A-06E31B2A8610}" type="sibTrans" cxnId="{0D06B9BE-56C4-B040-8B7D-DD61BB4CD1B9}">
      <dgm:prSet/>
      <dgm:spPr/>
      <dgm:t>
        <a:bodyPr/>
        <a:lstStyle/>
        <a:p>
          <a:endParaRPr lang="en-US"/>
        </a:p>
      </dgm:t>
    </dgm:pt>
    <dgm:pt modelId="{489FFA29-CA12-514A-BC4C-E12B7BF978E1}" type="pres">
      <dgm:prSet presAssocID="{7F58E9DF-C8CF-424D-8121-48421AC63218}" presName="Name0" presStyleCnt="0">
        <dgm:presLayoutVars>
          <dgm:dir val="rev"/>
          <dgm:resizeHandles val="exact"/>
        </dgm:presLayoutVars>
      </dgm:prSet>
      <dgm:spPr/>
    </dgm:pt>
    <dgm:pt modelId="{BE73A5C4-2323-704A-9D05-A7A249BD868B}" type="pres">
      <dgm:prSet presAssocID="{9AAAA988-DB8B-614C-B703-08293033EA63}" presName="node" presStyleLbl="node1" presStyleIdx="0" presStyleCnt="3">
        <dgm:presLayoutVars>
          <dgm:bulletEnabled val="1"/>
        </dgm:presLayoutVars>
      </dgm:prSet>
      <dgm:spPr/>
      <dgm:t>
        <a:bodyPr/>
        <a:lstStyle/>
        <a:p>
          <a:endParaRPr lang="en-US"/>
        </a:p>
      </dgm:t>
    </dgm:pt>
    <dgm:pt modelId="{76B1E035-1445-7541-A845-94131EE1C44C}" type="pres">
      <dgm:prSet presAssocID="{0E1AB789-D1B9-CC46-82D1-D0FF5AB6912B}" presName="sibTrans" presStyleLbl="sibTrans2D1" presStyleIdx="0" presStyleCnt="2"/>
      <dgm:spPr/>
      <dgm:t>
        <a:bodyPr/>
        <a:lstStyle/>
        <a:p>
          <a:endParaRPr lang="en-US"/>
        </a:p>
      </dgm:t>
    </dgm:pt>
    <dgm:pt modelId="{BA47BAD1-722F-2F45-8BCD-BDDC0D43313C}" type="pres">
      <dgm:prSet presAssocID="{0E1AB789-D1B9-CC46-82D1-D0FF5AB6912B}" presName="connectorText" presStyleLbl="sibTrans2D1" presStyleIdx="0" presStyleCnt="2"/>
      <dgm:spPr/>
      <dgm:t>
        <a:bodyPr/>
        <a:lstStyle/>
        <a:p>
          <a:endParaRPr lang="en-US"/>
        </a:p>
      </dgm:t>
    </dgm:pt>
    <dgm:pt modelId="{7CF21BCD-25A4-314F-9168-16071132A4E3}" type="pres">
      <dgm:prSet presAssocID="{B04B728C-C346-0C4D-95C8-69F732F90CA1}" presName="node" presStyleLbl="node1" presStyleIdx="1" presStyleCnt="3">
        <dgm:presLayoutVars>
          <dgm:bulletEnabled val="1"/>
        </dgm:presLayoutVars>
      </dgm:prSet>
      <dgm:spPr/>
      <dgm:t>
        <a:bodyPr/>
        <a:lstStyle/>
        <a:p>
          <a:endParaRPr lang="en-US"/>
        </a:p>
      </dgm:t>
    </dgm:pt>
    <dgm:pt modelId="{BA793793-FD86-5643-87A5-3A49A2BE2602}" type="pres">
      <dgm:prSet presAssocID="{5A78138D-3735-0D42-A4D7-3359ACFD256E}" presName="sibTrans" presStyleLbl="sibTrans2D1" presStyleIdx="1" presStyleCnt="2"/>
      <dgm:spPr/>
      <dgm:t>
        <a:bodyPr/>
        <a:lstStyle/>
        <a:p>
          <a:endParaRPr lang="en-US"/>
        </a:p>
      </dgm:t>
    </dgm:pt>
    <dgm:pt modelId="{326CC373-32F4-7841-AB30-4783F93F113B}" type="pres">
      <dgm:prSet presAssocID="{5A78138D-3735-0D42-A4D7-3359ACFD256E}" presName="connectorText" presStyleLbl="sibTrans2D1" presStyleIdx="1" presStyleCnt="2"/>
      <dgm:spPr/>
      <dgm:t>
        <a:bodyPr/>
        <a:lstStyle/>
        <a:p>
          <a:endParaRPr lang="en-US"/>
        </a:p>
      </dgm:t>
    </dgm:pt>
    <dgm:pt modelId="{1ACF3615-0B3C-744B-B265-13465815ED84}" type="pres">
      <dgm:prSet presAssocID="{F5DBACA4-71ED-714A-9A93-FB0572C17845}" presName="node" presStyleLbl="node1" presStyleIdx="2" presStyleCnt="3">
        <dgm:presLayoutVars>
          <dgm:bulletEnabled val="1"/>
        </dgm:presLayoutVars>
      </dgm:prSet>
      <dgm:spPr/>
      <dgm:t>
        <a:bodyPr/>
        <a:lstStyle/>
        <a:p>
          <a:endParaRPr lang="en-US"/>
        </a:p>
      </dgm:t>
    </dgm:pt>
  </dgm:ptLst>
  <dgm:cxnLst>
    <dgm:cxn modelId="{B13A5512-B45A-9B47-9182-6149FE1695CF}" type="presOf" srcId="{0E1AB789-D1B9-CC46-82D1-D0FF5AB6912B}" destId="{76B1E035-1445-7541-A845-94131EE1C44C}" srcOrd="0" destOrd="0" presId="urn:microsoft.com/office/officeart/2005/8/layout/process1"/>
    <dgm:cxn modelId="{3535D2B8-55E1-EF42-8721-B0AB27E3632F}" type="presOf" srcId="{0E1AB789-D1B9-CC46-82D1-D0FF5AB6912B}" destId="{BA47BAD1-722F-2F45-8BCD-BDDC0D43313C}" srcOrd="1" destOrd="0" presId="urn:microsoft.com/office/officeart/2005/8/layout/process1"/>
    <dgm:cxn modelId="{643BFC95-F5E2-4549-93AE-467FD92143F3}" type="presOf" srcId="{5A78138D-3735-0D42-A4D7-3359ACFD256E}" destId="{BA793793-FD86-5643-87A5-3A49A2BE2602}" srcOrd="0" destOrd="0" presId="urn:microsoft.com/office/officeart/2005/8/layout/process1"/>
    <dgm:cxn modelId="{5E4A413D-C2A4-E945-844F-B47B3C4DC7F1}" type="presOf" srcId="{5A78138D-3735-0D42-A4D7-3359ACFD256E}" destId="{326CC373-32F4-7841-AB30-4783F93F113B}" srcOrd="1" destOrd="0" presId="urn:microsoft.com/office/officeart/2005/8/layout/process1"/>
    <dgm:cxn modelId="{03B18E49-86C3-AD4C-9617-344B7544754D}" type="presOf" srcId="{B04B728C-C346-0C4D-95C8-69F732F90CA1}" destId="{7CF21BCD-25A4-314F-9168-16071132A4E3}" srcOrd="0" destOrd="0" presId="urn:microsoft.com/office/officeart/2005/8/layout/process1"/>
    <dgm:cxn modelId="{2E7A4C37-582B-D94E-9131-F045C536210F}" srcId="{7F58E9DF-C8CF-424D-8121-48421AC63218}" destId="{B04B728C-C346-0C4D-95C8-69F732F90CA1}" srcOrd="1" destOrd="0" parTransId="{21D4C167-E057-D94C-A55D-6FAF5450CD02}" sibTransId="{5A78138D-3735-0D42-A4D7-3359ACFD256E}"/>
    <dgm:cxn modelId="{70F57CC1-DA0C-E543-884E-3497ED5330C1}" type="presOf" srcId="{9AAAA988-DB8B-614C-B703-08293033EA63}" destId="{BE73A5C4-2323-704A-9D05-A7A249BD868B}" srcOrd="0" destOrd="0" presId="urn:microsoft.com/office/officeart/2005/8/layout/process1"/>
    <dgm:cxn modelId="{0D06B9BE-56C4-B040-8B7D-DD61BB4CD1B9}" srcId="{7F58E9DF-C8CF-424D-8121-48421AC63218}" destId="{F5DBACA4-71ED-714A-9A93-FB0572C17845}" srcOrd="2" destOrd="0" parTransId="{BD8AF2F7-32B3-C34F-A357-0A4E6178A214}" sibTransId="{B98688D6-B56D-9D47-B04A-06E31B2A8610}"/>
    <dgm:cxn modelId="{A5EA9350-0EF3-0142-98C5-871839FE6B1D}" type="presOf" srcId="{F5DBACA4-71ED-714A-9A93-FB0572C17845}" destId="{1ACF3615-0B3C-744B-B265-13465815ED84}" srcOrd="0" destOrd="0" presId="urn:microsoft.com/office/officeart/2005/8/layout/process1"/>
    <dgm:cxn modelId="{865DEBAB-6A5E-1B48-8863-ECD9704DCE0B}" srcId="{7F58E9DF-C8CF-424D-8121-48421AC63218}" destId="{9AAAA988-DB8B-614C-B703-08293033EA63}" srcOrd="0" destOrd="0" parTransId="{5599AC5F-8505-9549-AA5F-27E9DAEC029F}" sibTransId="{0E1AB789-D1B9-CC46-82D1-D0FF5AB6912B}"/>
    <dgm:cxn modelId="{AD1B1866-505C-5843-8A32-8D82B598D2EE}" type="presOf" srcId="{7F58E9DF-C8CF-424D-8121-48421AC63218}" destId="{489FFA29-CA12-514A-BC4C-E12B7BF978E1}" srcOrd="0" destOrd="0" presId="urn:microsoft.com/office/officeart/2005/8/layout/process1"/>
    <dgm:cxn modelId="{5E595A1D-E287-D64D-B2FE-7FE7B4B8739C}" type="presParOf" srcId="{489FFA29-CA12-514A-BC4C-E12B7BF978E1}" destId="{BE73A5C4-2323-704A-9D05-A7A249BD868B}" srcOrd="0" destOrd="0" presId="urn:microsoft.com/office/officeart/2005/8/layout/process1"/>
    <dgm:cxn modelId="{D66FE70C-8A25-BA4E-AD0C-0AB19FD04DDA}" type="presParOf" srcId="{489FFA29-CA12-514A-BC4C-E12B7BF978E1}" destId="{76B1E035-1445-7541-A845-94131EE1C44C}" srcOrd="1" destOrd="0" presId="urn:microsoft.com/office/officeart/2005/8/layout/process1"/>
    <dgm:cxn modelId="{F150790E-FBDC-4140-873D-AF777EDF7538}" type="presParOf" srcId="{76B1E035-1445-7541-A845-94131EE1C44C}" destId="{BA47BAD1-722F-2F45-8BCD-BDDC0D43313C}" srcOrd="0" destOrd="0" presId="urn:microsoft.com/office/officeart/2005/8/layout/process1"/>
    <dgm:cxn modelId="{FD61BA70-1069-2A4D-8637-7A2646B5935E}" type="presParOf" srcId="{489FFA29-CA12-514A-BC4C-E12B7BF978E1}" destId="{7CF21BCD-25A4-314F-9168-16071132A4E3}" srcOrd="2" destOrd="0" presId="urn:microsoft.com/office/officeart/2005/8/layout/process1"/>
    <dgm:cxn modelId="{87B2E11C-6037-0749-906E-17E40DDD82F4}" type="presParOf" srcId="{489FFA29-CA12-514A-BC4C-E12B7BF978E1}" destId="{BA793793-FD86-5643-87A5-3A49A2BE2602}" srcOrd="3" destOrd="0" presId="urn:microsoft.com/office/officeart/2005/8/layout/process1"/>
    <dgm:cxn modelId="{A435B060-C401-324F-BB5D-FAEBB08062A8}" type="presParOf" srcId="{BA793793-FD86-5643-87A5-3A49A2BE2602}" destId="{326CC373-32F4-7841-AB30-4783F93F113B}" srcOrd="0" destOrd="0" presId="urn:microsoft.com/office/officeart/2005/8/layout/process1"/>
    <dgm:cxn modelId="{0CB8E8AB-ADB3-694A-9E52-877359AC4ECC}" type="presParOf" srcId="{489FFA29-CA12-514A-BC4C-E12B7BF978E1}" destId="{1ACF3615-0B3C-744B-B265-13465815ED84}"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40D69C-E2EB-BB44-B6E1-18FC8134BF0A}" type="doc">
      <dgm:prSet loTypeId="urn:microsoft.com/office/officeart/2005/8/layout/hierarchy4" loCatId="" qsTypeId="urn:microsoft.com/office/officeart/2005/8/quickstyle/simple4" qsCatId="simple" csTypeId="urn:microsoft.com/office/officeart/2005/8/colors/accent1_2" csCatId="accent1" phldr="1"/>
      <dgm:spPr/>
      <dgm:t>
        <a:bodyPr/>
        <a:lstStyle/>
        <a:p>
          <a:endParaRPr lang="en-US"/>
        </a:p>
      </dgm:t>
    </dgm:pt>
    <dgm:pt modelId="{19D9118D-CD86-BC48-9745-71871C9EE183}">
      <dgm:prSet phldrT="[Text]"/>
      <dgm:spPr/>
      <dgm:t>
        <a:bodyPr/>
        <a:lstStyle/>
        <a:p>
          <a:r>
            <a:rPr lang="en-US" dirty="0" smtClean="0"/>
            <a:t>Start Line</a:t>
          </a:r>
          <a:endParaRPr lang="en-US" dirty="0"/>
        </a:p>
      </dgm:t>
    </dgm:pt>
    <dgm:pt modelId="{8ACCB138-D9F2-6540-BE1D-0DF5AB3FCB0E}" type="parTrans" cxnId="{D2CF879F-1917-0B46-83DA-9AA49DB29EDD}">
      <dgm:prSet/>
      <dgm:spPr/>
      <dgm:t>
        <a:bodyPr/>
        <a:lstStyle/>
        <a:p>
          <a:endParaRPr lang="en-US"/>
        </a:p>
      </dgm:t>
    </dgm:pt>
    <dgm:pt modelId="{EEF7376C-DA61-BF4D-8C1F-CBCF84AC9C7D}" type="sibTrans" cxnId="{D2CF879F-1917-0B46-83DA-9AA49DB29EDD}">
      <dgm:prSet/>
      <dgm:spPr/>
      <dgm:t>
        <a:bodyPr/>
        <a:lstStyle/>
        <a:p>
          <a:endParaRPr lang="en-US"/>
        </a:p>
      </dgm:t>
    </dgm:pt>
    <dgm:pt modelId="{0BA63048-04B9-C543-82B7-DA7742160659}">
      <dgm:prSet phldrT="[Text]"/>
      <dgm:spPr/>
      <dgm:t>
        <a:bodyPr/>
        <a:lstStyle/>
        <a:p>
          <a:r>
            <a:rPr lang="en-US" dirty="0" smtClean="0"/>
            <a:t>Headers</a:t>
          </a:r>
          <a:endParaRPr lang="en-US" dirty="0"/>
        </a:p>
      </dgm:t>
    </dgm:pt>
    <dgm:pt modelId="{11DF51E6-CFBA-5B4B-A442-5CDB71680815}" type="parTrans" cxnId="{BEFE6873-DC53-9948-A1CB-4E770F69B240}">
      <dgm:prSet/>
      <dgm:spPr/>
      <dgm:t>
        <a:bodyPr/>
        <a:lstStyle/>
        <a:p>
          <a:endParaRPr lang="en-US"/>
        </a:p>
      </dgm:t>
    </dgm:pt>
    <dgm:pt modelId="{C5315137-2A2A-5041-A91B-B20CD18628FB}" type="sibTrans" cxnId="{BEFE6873-DC53-9948-A1CB-4E770F69B240}">
      <dgm:prSet/>
      <dgm:spPr/>
      <dgm:t>
        <a:bodyPr/>
        <a:lstStyle/>
        <a:p>
          <a:endParaRPr lang="en-US"/>
        </a:p>
      </dgm:t>
    </dgm:pt>
    <dgm:pt modelId="{556FECF5-E91E-EA4F-B337-2871ECD31D3D}">
      <dgm:prSet phldrT="[Text]"/>
      <dgm:spPr/>
      <dgm:t>
        <a:bodyPr/>
        <a:lstStyle/>
        <a:p>
          <a:r>
            <a:rPr lang="en-US" dirty="0" smtClean="0"/>
            <a:t>Body</a:t>
          </a:r>
          <a:endParaRPr lang="en-US" dirty="0"/>
        </a:p>
      </dgm:t>
    </dgm:pt>
    <dgm:pt modelId="{FB600D6F-8EAD-1B45-85A9-885BB59A39BA}" type="parTrans" cxnId="{F5B20ABE-AC92-0F45-B6AB-54EEE9C38C39}">
      <dgm:prSet/>
      <dgm:spPr/>
      <dgm:t>
        <a:bodyPr/>
        <a:lstStyle/>
        <a:p>
          <a:endParaRPr lang="en-US"/>
        </a:p>
      </dgm:t>
    </dgm:pt>
    <dgm:pt modelId="{FE516F41-3A9D-EA49-AD23-934964EF0132}" type="sibTrans" cxnId="{F5B20ABE-AC92-0F45-B6AB-54EEE9C38C39}">
      <dgm:prSet/>
      <dgm:spPr/>
      <dgm:t>
        <a:bodyPr/>
        <a:lstStyle/>
        <a:p>
          <a:endParaRPr lang="en-US"/>
        </a:p>
      </dgm:t>
    </dgm:pt>
    <dgm:pt modelId="{88245F1D-18E2-B343-8421-0D1309749363}" type="pres">
      <dgm:prSet presAssocID="{A440D69C-E2EB-BB44-B6E1-18FC8134BF0A}" presName="Name0" presStyleCnt="0">
        <dgm:presLayoutVars>
          <dgm:chPref val="1"/>
          <dgm:dir/>
          <dgm:animOne val="branch"/>
          <dgm:animLvl val="lvl"/>
          <dgm:resizeHandles/>
        </dgm:presLayoutVars>
      </dgm:prSet>
      <dgm:spPr/>
      <dgm:t>
        <a:bodyPr/>
        <a:lstStyle/>
        <a:p>
          <a:endParaRPr lang="en-US"/>
        </a:p>
      </dgm:t>
    </dgm:pt>
    <dgm:pt modelId="{FB76B439-022F-7145-9C91-84BC6F7EC660}" type="pres">
      <dgm:prSet presAssocID="{19D9118D-CD86-BC48-9745-71871C9EE183}" presName="vertOne" presStyleCnt="0"/>
      <dgm:spPr/>
    </dgm:pt>
    <dgm:pt modelId="{1BD2869F-47DD-B545-9B6D-823D7C319C12}" type="pres">
      <dgm:prSet presAssocID="{19D9118D-CD86-BC48-9745-71871C9EE183}" presName="txOne" presStyleLbl="node0" presStyleIdx="0" presStyleCnt="1" custLinFactNeighborX="-14115" custLinFactNeighborY="-666">
        <dgm:presLayoutVars>
          <dgm:chPref val="3"/>
        </dgm:presLayoutVars>
      </dgm:prSet>
      <dgm:spPr/>
      <dgm:t>
        <a:bodyPr/>
        <a:lstStyle/>
        <a:p>
          <a:endParaRPr lang="en-US"/>
        </a:p>
      </dgm:t>
    </dgm:pt>
    <dgm:pt modelId="{6AF95F39-48C9-6E4D-B17A-C5FCBCD8035B}" type="pres">
      <dgm:prSet presAssocID="{19D9118D-CD86-BC48-9745-71871C9EE183}" presName="parTransOne" presStyleCnt="0"/>
      <dgm:spPr/>
    </dgm:pt>
    <dgm:pt modelId="{8F8E129B-CFE9-6F41-8BFB-2B2B98B706A7}" type="pres">
      <dgm:prSet presAssocID="{19D9118D-CD86-BC48-9745-71871C9EE183}" presName="horzOne" presStyleCnt="0"/>
      <dgm:spPr/>
    </dgm:pt>
    <dgm:pt modelId="{7BD611A4-757B-C24C-B2BD-9672B7D7F2DB}" type="pres">
      <dgm:prSet presAssocID="{0BA63048-04B9-C543-82B7-DA7742160659}" presName="vertTwo" presStyleCnt="0"/>
      <dgm:spPr/>
    </dgm:pt>
    <dgm:pt modelId="{EC31E4DF-C031-E348-B279-B5AF655CF45D}" type="pres">
      <dgm:prSet presAssocID="{0BA63048-04B9-C543-82B7-DA7742160659}" presName="txTwo" presStyleLbl="node2" presStyleIdx="0" presStyleCnt="1">
        <dgm:presLayoutVars>
          <dgm:chPref val="3"/>
        </dgm:presLayoutVars>
      </dgm:prSet>
      <dgm:spPr/>
      <dgm:t>
        <a:bodyPr/>
        <a:lstStyle/>
        <a:p>
          <a:endParaRPr lang="en-US"/>
        </a:p>
      </dgm:t>
    </dgm:pt>
    <dgm:pt modelId="{775A1066-24F4-A04C-8D45-9F6C39D7657E}" type="pres">
      <dgm:prSet presAssocID="{0BA63048-04B9-C543-82B7-DA7742160659}" presName="parTransTwo" presStyleCnt="0"/>
      <dgm:spPr/>
    </dgm:pt>
    <dgm:pt modelId="{E0B03AF8-54A9-7348-A818-0CB6A523872D}" type="pres">
      <dgm:prSet presAssocID="{0BA63048-04B9-C543-82B7-DA7742160659}" presName="horzTwo" presStyleCnt="0"/>
      <dgm:spPr/>
    </dgm:pt>
    <dgm:pt modelId="{0F7AD4DE-5DBB-F04E-96D5-4DFA7B3ECA48}" type="pres">
      <dgm:prSet presAssocID="{556FECF5-E91E-EA4F-B337-2871ECD31D3D}" presName="vertThree" presStyleCnt="0"/>
      <dgm:spPr/>
    </dgm:pt>
    <dgm:pt modelId="{90B9AE32-AF20-E548-89A9-685B144EF143}" type="pres">
      <dgm:prSet presAssocID="{556FECF5-E91E-EA4F-B337-2871ECD31D3D}" presName="txThree" presStyleLbl="node3" presStyleIdx="0" presStyleCnt="1">
        <dgm:presLayoutVars>
          <dgm:chPref val="3"/>
        </dgm:presLayoutVars>
      </dgm:prSet>
      <dgm:spPr/>
      <dgm:t>
        <a:bodyPr/>
        <a:lstStyle/>
        <a:p>
          <a:endParaRPr lang="en-US"/>
        </a:p>
      </dgm:t>
    </dgm:pt>
    <dgm:pt modelId="{D12BDEAF-7484-6B48-A498-8FA35744450C}" type="pres">
      <dgm:prSet presAssocID="{556FECF5-E91E-EA4F-B337-2871ECD31D3D}" presName="horzThree" presStyleCnt="0"/>
      <dgm:spPr/>
    </dgm:pt>
  </dgm:ptLst>
  <dgm:cxnLst>
    <dgm:cxn modelId="{BEFE6873-DC53-9948-A1CB-4E770F69B240}" srcId="{19D9118D-CD86-BC48-9745-71871C9EE183}" destId="{0BA63048-04B9-C543-82B7-DA7742160659}" srcOrd="0" destOrd="0" parTransId="{11DF51E6-CFBA-5B4B-A442-5CDB71680815}" sibTransId="{C5315137-2A2A-5041-A91B-B20CD18628FB}"/>
    <dgm:cxn modelId="{F5B20ABE-AC92-0F45-B6AB-54EEE9C38C39}" srcId="{0BA63048-04B9-C543-82B7-DA7742160659}" destId="{556FECF5-E91E-EA4F-B337-2871ECD31D3D}" srcOrd="0" destOrd="0" parTransId="{FB600D6F-8EAD-1B45-85A9-885BB59A39BA}" sibTransId="{FE516F41-3A9D-EA49-AD23-934964EF0132}"/>
    <dgm:cxn modelId="{D2CF879F-1917-0B46-83DA-9AA49DB29EDD}" srcId="{A440D69C-E2EB-BB44-B6E1-18FC8134BF0A}" destId="{19D9118D-CD86-BC48-9745-71871C9EE183}" srcOrd="0" destOrd="0" parTransId="{8ACCB138-D9F2-6540-BE1D-0DF5AB3FCB0E}" sibTransId="{EEF7376C-DA61-BF4D-8C1F-CBCF84AC9C7D}"/>
    <dgm:cxn modelId="{549EFEB4-135A-3540-AB2E-7D9CEA54E4C7}" type="presOf" srcId="{556FECF5-E91E-EA4F-B337-2871ECD31D3D}" destId="{90B9AE32-AF20-E548-89A9-685B144EF143}" srcOrd="0" destOrd="0" presId="urn:microsoft.com/office/officeart/2005/8/layout/hierarchy4"/>
    <dgm:cxn modelId="{AD69A8E2-5DF6-6045-BE7F-ABABC726C17A}" type="presOf" srcId="{A440D69C-E2EB-BB44-B6E1-18FC8134BF0A}" destId="{88245F1D-18E2-B343-8421-0D1309749363}" srcOrd="0" destOrd="0" presId="urn:microsoft.com/office/officeart/2005/8/layout/hierarchy4"/>
    <dgm:cxn modelId="{E4444347-2BEC-B74A-A3AC-15DCEFE52691}" type="presOf" srcId="{19D9118D-CD86-BC48-9745-71871C9EE183}" destId="{1BD2869F-47DD-B545-9B6D-823D7C319C12}" srcOrd="0" destOrd="0" presId="urn:microsoft.com/office/officeart/2005/8/layout/hierarchy4"/>
    <dgm:cxn modelId="{0EBD7136-385B-CD41-91CE-0680B54E9E39}" type="presOf" srcId="{0BA63048-04B9-C543-82B7-DA7742160659}" destId="{EC31E4DF-C031-E348-B279-B5AF655CF45D}" srcOrd="0" destOrd="0" presId="urn:microsoft.com/office/officeart/2005/8/layout/hierarchy4"/>
    <dgm:cxn modelId="{55F15A9D-7318-644F-9755-037AFC50C32C}" type="presParOf" srcId="{88245F1D-18E2-B343-8421-0D1309749363}" destId="{FB76B439-022F-7145-9C91-84BC6F7EC660}" srcOrd="0" destOrd="0" presId="urn:microsoft.com/office/officeart/2005/8/layout/hierarchy4"/>
    <dgm:cxn modelId="{94713FA7-CF01-F84E-B7F8-778A17E783FE}" type="presParOf" srcId="{FB76B439-022F-7145-9C91-84BC6F7EC660}" destId="{1BD2869F-47DD-B545-9B6D-823D7C319C12}" srcOrd="0" destOrd="0" presId="urn:microsoft.com/office/officeart/2005/8/layout/hierarchy4"/>
    <dgm:cxn modelId="{E012A148-B16F-8040-BE8F-21160EC543E1}" type="presParOf" srcId="{FB76B439-022F-7145-9C91-84BC6F7EC660}" destId="{6AF95F39-48C9-6E4D-B17A-C5FCBCD8035B}" srcOrd="1" destOrd="0" presId="urn:microsoft.com/office/officeart/2005/8/layout/hierarchy4"/>
    <dgm:cxn modelId="{7753DF4F-EE81-8840-8316-0B2500B3A72F}" type="presParOf" srcId="{FB76B439-022F-7145-9C91-84BC6F7EC660}" destId="{8F8E129B-CFE9-6F41-8BFB-2B2B98B706A7}" srcOrd="2" destOrd="0" presId="urn:microsoft.com/office/officeart/2005/8/layout/hierarchy4"/>
    <dgm:cxn modelId="{BF54A7D4-8D17-1A42-9FFE-DA9D4448EDD4}" type="presParOf" srcId="{8F8E129B-CFE9-6F41-8BFB-2B2B98B706A7}" destId="{7BD611A4-757B-C24C-B2BD-9672B7D7F2DB}" srcOrd="0" destOrd="0" presId="urn:microsoft.com/office/officeart/2005/8/layout/hierarchy4"/>
    <dgm:cxn modelId="{84765E9B-4796-3240-9171-270091DF9CB3}" type="presParOf" srcId="{7BD611A4-757B-C24C-B2BD-9672B7D7F2DB}" destId="{EC31E4DF-C031-E348-B279-B5AF655CF45D}" srcOrd="0" destOrd="0" presId="urn:microsoft.com/office/officeart/2005/8/layout/hierarchy4"/>
    <dgm:cxn modelId="{8A1C99E1-A79B-D94F-9F8B-305514310057}" type="presParOf" srcId="{7BD611A4-757B-C24C-B2BD-9672B7D7F2DB}" destId="{775A1066-24F4-A04C-8D45-9F6C39D7657E}" srcOrd="1" destOrd="0" presId="urn:microsoft.com/office/officeart/2005/8/layout/hierarchy4"/>
    <dgm:cxn modelId="{0BBA0261-C275-D44D-81B5-8AED04CB0CDA}" type="presParOf" srcId="{7BD611A4-757B-C24C-B2BD-9672B7D7F2DB}" destId="{E0B03AF8-54A9-7348-A818-0CB6A523872D}" srcOrd="2" destOrd="0" presId="urn:microsoft.com/office/officeart/2005/8/layout/hierarchy4"/>
    <dgm:cxn modelId="{45D1E9BA-BA79-A94A-871F-5D5D21238F95}" type="presParOf" srcId="{E0B03AF8-54A9-7348-A818-0CB6A523872D}" destId="{0F7AD4DE-5DBB-F04E-96D5-4DFA7B3ECA48}" srcOrd="0" destOrd="0" presId="urn:microsoft.com/office/officeart/2005/8/layout/hierarchy4"/>
    <dgm:cxn modelId="{B5B60517-4393-EB4C-987B-17B184E88C7C}" type="presParOf" srcId="{0F7AD4DE-5DBB-F04E-96D5-4DFA7B3ECA48}" destId="{90B9AE32-AF20-E548-89A9-685B144EF143}" srcOrd="0" destOrd="0" presId="urn:microsoft.com/office/officeart/2005/8/layout/hierarchy4"/>
    <dgm:cxn modelId="{20658872-3222-8241-AB55-8730D640431B}" type="presParOf" srcId="{0F7AD4DE-5DBB-F04E-96D5-4DFA7B3ECA48}" destId="{D12BDEAF-7484-6B48-A498-8FA35744450C}"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234B2-B07B-0F48-8694-211BB08E769A}">
      <dsp:nvSpPr>
        <dsp:cNvPr id="0" name=""/>
        <dsp:cNvSpPr/>
      </dsp:nvSpPr>
      <dsp:spPr>
        <a:xfrm>
          <a:off x="0" y="0"/>
          <a:ext cx="6995160" cy="135778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4790" tIns="224790" rIns="224790" bIns="224790" numCol="1" spcCol="1270" anchor="ctr" anchorCtr="0">
          <a:noAutofit/>
        </a:bodyPr>
        <a:lstStyle/>
        <a:p>
          <a:pPr lvl="0" algn="l" defTabSz="2622550">
            <a:lnSpc>
              <a:spcPct val="90000"/>
            </a:lnSpc>
            <a:spcBef>
              <a:spcPct val="0"/>
            </a:spcBef>
            <a:spcAft>
              <a:spcPct val="35000"/>
            </a:spcAft>
          </a:pPr>
          <a:r>
            <a:rPr lang="en-US" sz="5900" kern="1200" dirty="0" smtClean="0"/>
            <a:t>TCP/IP</a:t>
          </a:r>
          <a:endParaRPr lang="en-US" sz="5900" kern="1200" dirty="0"/>
        </a:p>
      </dsp:txBody>
      <dsp:txXfrm>
        <a:off x="39768" y="39768"/>
        <a:ext cx="5530000" cy="1278252"/>
      </dsp:txXfrm>
    </dsp:sp>
    <dsp:sp modelId="{525827A6-14A1-9E48-9B96-85AC0F36B55B}">
      <dsp:nvSpPr>
        <dsp:cNvPr id="0" name=""/>
        <dsp:cNvSpPr/>
      </dsp:nvSpPr>
      <dsp:spPr>
        <a:xfrm>
          <a:off x="617219" y="1584087"/>
          <a:ext cx="6995160" cy="135778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4790" tIns="224790" rIns="224790" bIns="224790" numCol="1" spcCol="1270" anchor="ctr" anchorCtr="0">
          <a:noAutofit/>
        </a:bodyPr>
        <a:lstStyle/>
        <a:p>
          <a:pPr lvl="0" algn="l" defTabSz="2622550">
            <a:lnSpc>
              <a:spcPct val="90000"/>
            </a:lnSpc>
            <a:spcBef>
              <a:spcPct val="0"/>
            </a:spcBef>
            <a:spcAft>
              <a:spcPct val="35000"/>
            </a:spcAft>
          </a:pPr>
          <a:r>
            <a:rPr lang="en-US" sz="5900" kern="1200" dirty="0" smtClean="0"/>
            <a:t>HTTP</a:t>
          </a:r>
          <a:endParaRPr lang="en-US" sz="5900" kern="1200" dirty="0"/>
        </a:p>
      </dsp:txBody>
      <dsp:txXfrm>
        <a:off x="656987" y="1623855"/>
        <a:ext cx="5415841" cy="1278252"/>
      </dsp:txXfrm>
    </dsp:sp>
    <dsp:sp modelId="{6322FCA2-84F7-B747-A2F8-E86555897718}">
      <dsp:nvSpPr>
        <dsp:cNvPr id="0" name=""/>
        <dsp:cNvSpPr/>
      </dsp:nvSpPr>
      <dsp:spPr>
        <a:xfrm>
          <a:off x="1234439" y="3168174"/>
          <a:ext cx="6995160" cy="135778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4790" tIns="224790" rIns="224790" bIns="224790" numCol="1" spcCol="1270" anchor="ctr" anchorCtr="0">
          <a:noAutofit/>
        </a:bodyPr>
        <a:lstStyle/>
        <a:p>
          <a:pPr lvl="0" algn="l" defTabSz="2622550">
            <a:lnSpc>
              <a:spcPct val="90000"/>
            </a:lnSpc>
            <a:spcBef>
              <a:spcPct val="0"/>
            </a:spcBef>
            <a:spcAft>
              <a:spcPct val="35000"/>
            </a:spcAft>
          </a:pPr>
          <a:r>
            <a:rPr lang="en-US" sz="5900" kern="1200" dirty="0" smtClean="0"/>
            <a:t>HTML/CSS</a:t>
          </a:r>
          <a:endParaRPr lang="en-US" sz="5900" kern="1200" dirty="0"/>
        </a:p>
      </dsp:txBody>
      <dsp:txXfrm>
        <a:off x="1274207" y="3207942"/>
        <a:ext cx="5415841" cy="1278252"/>
      </dsp:txXfrm>
    </dsp:sp>
    <dsp:sp modelId="{B0078383-9789-ED4B-B56D-4F1855D09402}">
      <dsp:nvSpPr>
        <dsp:cNvPr id="0" name=""/>
        <dsp:cNvSpPr/>
      </dsp:nvSpPr>
      <dsp:spPr>
        <a:xfrm>
          <a:off x="6112597" y="1029656"/>
          <a:ext cx="882562" cy="882562"/>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311173" y="1029656"/>
        <a:ext cx="485410" cy="664128"/>
      </dsp:txXfrm>
    </dsp:sp>
    <dsp:sp modelId="{2C0DF81A-1569-B845-9997-DC6475CCC9E5}">
      <dsp:nvSpPr>
        <dsp:cNvPr id="0" name=""/>
        <dsp:cNvSpPr/>
      </dsp:nvSpPr>
      <dsp:spPr>
        <a:xfrm>
          <a:off x="6729817" y="2604691"/>
          <a:ext cx="882562" cy="882562"/>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928393" y="2604691"/>
        <a:ext cx="485410" cy="6641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0C15A-332F-FE46-9579-344B142F752A}">
      <dsp:nvSpPr>
        <dsp:cNvPr id="0" name=""/>
        <dsp:cNvSpPr/>
      </dsp:nvSpPr>
      <dsp:spPr>
        <a:xfrm>
          <a:off x="7233" y="215209"/>
          <a:ext cx="2161877" cy="129712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Browser</a:t>
          </a:r>
        </a:p>
      </dsp:txBody>
      <dsp:txXfrm>
        <a:off x="45225" y="253201"/>
        <a:ext cx="2085893" cy="1221142"/>
      </dsp:txXfrm>
    </dsp:sp>
    <dsp:sp modelId="{5B8016DB-762F-8D42-A2B9-61C96E0A2EA6}">
      <dsp:nvSpPr>
        <dsp:cNvPr id="0" name=""/>
        <dsp:cNvSpPr/>
      </dsp:nvSpPr>
      <dsp:spPr>
        <a:xfrm>
          <a:off x="2385298" y="595699"/>
          <a:ext cx="458317" cy="536145"/>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385298" y="702928"/>
        <a:ext cx="320822" cy="321687"/>
      </dsp:txXfrm>
    </dsp:sp>
    <dsp:sp modelId="{CCC04CA7-EC63-654E-8216-EB48B1B10CD9}">
      <dsp:nvSpPr>
        <dsp:cNvPr id="0" name=""/>
        <dsp:cNvSpPr/>
      </dsp:nvSpPr>
      <dsp:spPr>
        <a:xfrm>
          <a:off x="3033861" y="215209"/>
          <a:ext cx="2161877" cy="129712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Request</a:t>
          </a:r>
        </a:p>
      </dsp:txBody>
      <dsp:txXfrm>
        <a:off x="3071853" y="253201"/>
        <a:ext cx="2085893" cy="1221142"/>
      </dsp:txXfrm>
    </dsp:sp>
    <dsp:sp modelId="{BDA4765D-7751-AA48-BDAD-62AC2B2BA879}">
      <dsp:nvSpPr>
        <dsp:cNvPr id="0" name=""/>
        <dsp:cNvSpPr/>
      </dsp:nvSpPr>
      <dsp:spPr>
        <a:xfrm>
          <a:off x="5411926" y="595699"/>
          <a:ext cx="458317" cy="536145"/>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5411926" y="702928"/>
        <a:ext cx="320822" cy="321687"/>
      </dsp:txXfrm>
    </dsp:sp>
    <dsp:sp modelId="{6CB7972E-C97B-5C4E-AC74-2F7BE4C20118}">
      <dsp:nvSpPr>
        <dsp:cNvPr id="0" name=""/>
        <dsp:cNvSpPr/>
      </dsp:nvSpPr>
      <dsp:spPr>
        <a:xfrm>
          <a:off x="6060489" y="215209"/>
          <a:ext cx="2161877" cy="129712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Server</a:t>
          </a:r>
        </a:p>
      </dsp:txBody>
      <dsp:txXfrm>
        <a:off x="6098481" y="253201"/>
        <a:ext cx="2085893" cy="12211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3A5C4-2323-704A-9D05-A7A249BD868B}">
      <dsp:nvSpPr>
        <dsp:cNvPr id="0" name=""/>
        <dsp:cNvSpPr/>
      </dsp:nvSpPr>
      <dsp:spPr>
        <a:xfrm>
          <a:off x="6113329" y="762698"/>
          <a:ext cx="2180726" cy="130843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Server</a:t>
          </a:r>
          <a:endParaRPr lang="en-US" sz="3600" kern="1200" dirty="0"/>
        </a:p>
      </dsp:txBody>
      <dsp:txXfrm>
        <a:off x="6151652" y="801021"/>
        <a:ext cx="2104080" cy="1231789"/>
      </dsp:txXfrm>
    </dsp:sp>
    <dsp:sp modelId="{76B1E035-1445-7541-A845-94131EE1C44C}">
      <dsp:nvSpPr>
        <dsp:cNvPr id="0" name=""/>
        <dsp:cNvSpPr/>
      </dsp:nvSpPr>
      <dsp:spPr>
        <a:xfrm rot="10800000">
          <a:off x="5432943" y="1146506"/>
          <a:ext cx="462313" cy="5408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dirty="0"/>
        </a:p>
      </dsp:txBody>
      <dsp:txXfrm rot="10800000">
        <a:off x="5571637" y="1254670"/>
        <a:ext cx="323619" cy="324492"/>
      </dsp:txXfrm>
    </dsp:sp>
    <dsp:sp modelId="{7CF21BCD-25A4-314F-9168-16071132A4E3}">
      <dsp:nvSpPr>
        <dsp:cNvPr id="0" name=""/>
        <dsp:cNvSpPr/>
      </dsp:nvSpPr>
      <dsp:spPr>
        <a:xfrm>
          <a:off x="3060312" y="762698"/>
          <a:ext cx="2180726" cy="130843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Response</a:t>
          </a:r>
          <a:endParaRPr lang="en-US" sz="3600" kern="1200" dirty="0"/>
        </a:p>
      </dsp:txBody>
      <dsp:txXfrm>
        <a:off x="3098635" y="801021"/>
        <a:ext cx="2104080" cy="1231789"/>
      </dsp:txXfrm>
    </dsp:sp>
    <dsp:sp modelId="{BA793793-FD86-5643-87A5-3A49A2BE2602}">
      <dsp:nvSpPr>
        <dsp:cNvPr id="0" name=""/>
        <dsp:cNvSpPr/>
      </dsp:nvSpPr>
      <dsp:spPr>
        <a:xfrm rot="10800000">
          <a:off x="2379926" y="1146506"/>
          <a:ext cx="462313" cy="5408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2518620" y="1254670"/>
        <a:ext cx="323619" cy="324492"/>
      </dsp:txXfrm>
    </dsp:sp>
    <dsp:sp modelId="{1ACF3615-0B3C-744B-B265-13465815ED84}">
      <dsp:nvSpPr>
        <dsp:cNvPr id="0" name=""/>
        <dsp:cNvSpPr/>
      </dsp:nvSpPr>
      <dsp:spPr>
        <a:xfrm>
          <a:off x="7296" y="762698"/>
          <a:ext cx="2180726" cy="130843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Browser</a:t>
          </a:r>
          <a:endParaRPr lang="en-US" sz="3600" kern="1200" dirty="0"/>
        </a:p>
      </dsp:txBody>
      <dsp:txXfrm>
        <a:off x="45619" y="801021"/>
        <a:ext cx="2104080" cy="12317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2869F-47DD-B545-9B6D-823D7C319C12}">
      <dsp:nvSpPr>
        <dsp:cNvPr id="0" name=""/>
        <dsp:cNvSpPr/>
      </dsp:nvSpPr>
      <dsp:spPr>
        <a:xfrm>
          <a:off x="0" y="0"/>
          <a:ext cx="8221563" cy="141215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a:lnSpc>
              <a:spcPct val="90000"/>
            </a:lnSpc>
            <a:spcBef>
              <a:spcPct val="0"/>
            </a:spcBef>
            <a:spcAft>
              <a:spcPct val="35000"/>
            </a:spcAft>
          </a:pPr>
          <a:r>
            <a:rPr lang="en-US" sz="6100" kern="1200" dirty="0" smtClean="0"/>
            <a:t>Start Line</a:t>
          </a:r>
          <a:endParaRPr lang="en-US" sz="6100" kern="1200" dirty="0"/>
        </a:p>
      </dsp:txBody>
      <dsp:txXfrm>
        <a:off x="41361" y="41361"/>
        <a:ext cx="8138841" cy="1329431"/>
      </dsp:txXfrm>
    </dsp:sp>
    <dsp:sp modelId="{EC31E4DF-C031-E348-B279-B5AF655CF45D}">
      <dsp:nvSpPr>
        <dsp:cNvPr id="0" name=""/>
        <dsp:cNvSpPr/>
      </dsp:nvSpPr>
      <dsp:spPr>
        <a:xfrm>
          <a:off x="4018" y="1556904"/>
          <a:ext cx="8221563" cy="141215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a:lnSpc>
              <a:spcPct val="90000"/>
            </a:lnSpc>
            <a:spcBef>
              <a:spcPct val="0"/>
            </a:spcBef>
            <a:spcAft>
              <a:spcPct val="35000"/>
            </a:spcAft>
          </a:pPr>
          <a:r>
            <a:rPr lang="en-US" sz="6100" kern="1200" dirty="0" smtClean="0"/>
            <a:t>Headers</a:t>
          </a:r>
          <a:endParaRPr lang="en-US" sz="6100" kern="1200" dirty="0"/>
        </a:p>
      </dsp:txBody>
      <dsp:txXfrm>
        <a:off x="45379" y="1598265"/>
        <a:ext cx="8138841" cy="1329431"/>
      </dsp:txXfrm>
    </dsp:sp>
    <dsp:sp modelId="{90B9AE32-AF20-E548-89A9-685B144EF143}">
      <dsp:nvSpPr>
        <dsp:cNvPr id="0" name=""/>
        <dsp:cNvSpPr/>
      </dsp:nvSpPr>
      <dsp:spPr>
        <a:xfrm>
          <a:off x="4018" y="3112851"/>
          <a:ext cx="8221563" cy="141215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a:lnSpc>
              <a:spcPct val="90000"/>
            </a:lnSpc>
            <a:spcBef>
              <a:spcPct val="0"/>
            </a:spcBef>
            <a:spcAft>
              <a:spcPct val="35000"/>
            </a:spcAft>
          </a:pPr>
          <a:r>
            <a:rPr lang="en-US" sz="6100" kern="1200" dirty="0" smtClean="0"/>
            <a:t>Body</a:t>
          </a:r>
          <a:endParaRPr lang="en-US" sz="6100" kern="1200" dirty="0"/>
        </a:p>
      </dsp:txBody>
      <dsp:txXfrm>
        <a:off x="45379" y="3154212"/>
        <a:ext cx="8138841" cy="132943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4B7B7F-B84D-8247-B3EC-5C5651617219}" type="datetimeFigureOut">
              <a:rPr lang="en-US" smtClean="0"/>
              <a:t>4/13/15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4E8135-7890-A04A-AF84-338B246EB862}" type="slidenum">
              <a:rPr lang="en-US" smtClean="0"/>
              <a:t>‹#›</a:t>
            </a:fld>
            <a:endParaRPr lang="en-US"/>
          </a:p>
        </p:txBody>
      </p:sp>
    </p:spTree>
    <p:extLst>
      <p:ext uri="{BB962C8B-B14F-4D97-AF65-F5344CB8AC3E}">
        <p14:creationId xmlns:p14="http://schemas.microsoft.com/office/powerpoint/2010/main" val="1314133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PHP is primarily</a:t>
            </a:r>
            <a:r>
              <a:rPr lang="en-US" baseline="0" dirty="0" smtClean="0"/>
              <a:t> used to create internet sites and applications</a:t>
            </a:r>
          </a:p>
          <a:p>
            <a:endParaRPr lang="en-US" baseline="0" dirty="0" smtClean="0"/>
          </a:p>
          <a:p>
            <a:r>
              <a:rPr lang="en-US" dirty="0" smtClean="0"/>
              <a:t>An Internet application is a client-server application that uses standard Internet protocols for connecting the client to the server</a:t>
            </a:r>
          </a:p>
          <a:p>
            <a:endParaRPr lang="en-US" dirty="0" smtClean="0"/>
          </a:p>
          <a:p>
            <a:r>
              <a:rPr lang="en-US" dirty="0" smtClean="0"/>
              <a:t>You</a:t>
            </a:r>
            <a:r>
              <a:rPr lang="en-US" baseline="0" dirty="0" smtClean="0"/>
              <a:t> can also create intranet applications – things that run only inside a corporate network – for example, but the basic idea of how the internet works remains the same</a:t>
            </a: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1</a:t>
            </a:fld>
            <a:endParaRPr lang="en-US"/>
          </a:p>
        </p:txBody>
      </p:sp>
    </p:spTree>
    <p:extLst>
      <p:ext uri="{BB962C8B-B14F-4D97-AF65-F5344CB8AC3E}">
        <p14:creationId xmlns:p14="http://schemas.microsoft.com/office/powerpoint/2010/main" val="311236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E4E8135-7890-A04A-AF84-338B246EB862}" type="slidenum">
              <a:rPr lang="en-US" smtClean="0"/>
              <a:t>10</a:t>
            </a:fld>
            <a:endParaRPr lang="en-US"/>
          </a:p>
        </p:txBody>
      </p:sp>
    </p:spTree>
    <p:extLst>
      <p:ext uri="{BB962C8B-B14F-4D97-AF65-F5344CB8AC3E}">
        <p14:creationId xmlns:p14="http://schemas.microsoft.com/office/powerpoint/2010/main" val="3640464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the basic setup for what an http request looks like – nothing fancy or exciting</a:t>
            </a:r>
          </a:p>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11</a:t>
            </a:fld>
            <a:endParaRPr lang="en-US"/>
          </a:p>
        </p:txBody>
      </p:sp>
    </p:spTree>
    <p:extLst>
      <p:ext uri="{BB962C8B-B14F-4D97-AF65-F5344CB8AC3E}">
        <p14:creationId xmlns:p14="http://schemas.microsoft.com/office/powerpoint/2010/main" val="1303872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baseline="0" dirty="0" smtClean="0"/>
              <a:t> requests are all strings – strings are fun</a:t>
            </a:r>
          </a:p>
          <a:p>
            <a:r>
              <a:rPr lang="en-US" baseline="0" dirty="0" smtClean="0"/>
              <a:t>the top line has a VERB and a URL</a:t>
            </a:r>
          </a:p>
          <a:p>
            <a:r>
              <a:rPr lang="en-US" baseline="0" dirty="0" smtClean="0"/>
              <a:t>the second line tells us the protocol we’re using – then there are a bunch of key/value pairs that are HEADERs – additional information sent along</a:t>
            </a:r>
          </a:p>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12</a:t>
            </a:fld>
            <a:endParaRPr lang="en-US"/>
          </a:p>
        </p:txBody>
      </p:sp>
    </p:spTree>
    <p:extLst>
      <p:ext uri="{BB962C8B-B14F-4D97-AF65-F5344CB8AC3E}">
        <p14:creationId xmlns:p14="http://schemas.microsoft.com/office/powerpoint/2010/main" val="1287062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 responses have a response</a:t>
            </a:r>
            <a:r>
              <a:rPr lang="en-US" baseline="0" dirty="0" smtClean="0"/>
              <a:t> code</a:t>
            </a:r>
          </a:p>
          <a:p>
            <a:r>
              <a:rPr lang="en-US" baseline="0" dirty="0" smtClean="0"/>
              <a:t>404 is a popular one I’ve bet you’ve seen</a:t>
            </a:r>
          </a:p>
          <a:p>
            <a:r>
              <a:rPr lang="en-US" baseline="0" dirty="0" smtClean="0"/>
              <a:t>then a bunch of key/value pairs for headers</a:t>
            </a:r>
          </a:p>
          <a:p>
            <a:r>
              <a:rPr lang="en-US" baseline="0" dirty="0" smtClean="0"/>
              <a:t>followed by the actual text portion of the http request</a:t>
            </a:r>
          </a:p>
          <a:p>
            <a:endParaRPr lang="en-US" baseline="0" dirty="0" smtClean="0"/>
          </a:p>
          <a:p>
            <a:r>
              <a:rPr lang="en-US" baseline="0" dirty="0" smtClean="0"/>
              <a:t>notice the content-type – this is important because it tells the browser how to display things</a:t>
            </a: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13</a:t>
            </a:fld>
            <a:endParaRPr lang="en-US"/>
          </a:p>
        </p:txBody>
      </p:sp>
    </p:spTree>
    <p:extLst>
      <p:ext uri="{BB962C8B-B14F-4D97-AF65-F5344CB8AC3E}">
        <p14:creationId xmlns:p14="http://schemas.microsoft.com/office/powerpoint/2010/main" val="1287062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ones you’re going</a:t>
            </a:r>
            <a:r>
              <a:rPr lang="en-US" baseline="0" dirty="0" smtClean="0"/>
              <a:t> to use with most </a:t>
            </a:r>
            <a:r>
              <a:rPr lang="en-US" baseline="0" dirty="0" err="1" smtClean="0"/>
              <a:t>php</a:t>
            </a:r>
            <a:r>
              <a:rPr lang="en-US" baseline="0" dirty="0" smtClean="0"/>
              <a:t> websites is get and post</a:t>
            </a:r>
          </a:p>
          <a:p>
            <a:r>
              <a:rPr lang="en-US" baseline="0" dirty="0" smtClean="0"/>
              <a:t>if you create web services, you might use some of the other http verbs but that’s not something for a beginner to worry about</a:t>
            </a: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14</a:t>
            </a:fld>
            <a:endParaRPr lang="en-US"/>
          </a:p>
        </p:txBody>
      </p:sp>
    </p:spTree>
    <p:extLst>
      <p:ext uri="{BB962C8B-B14F-4D97-AF65-F5344CB8AC3E}">
        <p14:creationId xmlns:p14="http://schemas.microsoft.com/office/powerpoint/2010/main" val="2116165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 most of these will be handled for you</a:t>
            </a:r>
            <a:r>
              <a:rPr lang="en-US" baseline="0" dirty="0" smtClean="0"/>
              <a:t> either by the server or PHP</a:t>
            </a:r>
          </a:p>
          <a:p>
            <a:r>
              <a:rPr lang="en-US" baseline="0" dirty="0" smtClean="0"/>
              <a:t>but you should still understand the basics of these </a:t>
            </a:r>
            <a:r>
              <a:rPr lang="en-US" baseline="0" dirty="0" err="1" smtClean="0"/>
              <a:t>reponses</a:t>
            </a:r>
            <a:r>
              <a:rPr lang="en-US" baseline="0" dirty="0" smtClean="0"/>
              <a:t>, and that each set has a different purpose</a:t>
            </a: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15</a:t>
            </a:fld>
            <a:endParaRPr lang="en-US"/>
          </a:p>
        </p:txBody>
      </p:sp>
    </p:spTree>
    <p:extLst>
      <p:ext uri="{BB962C8B-B14F-4D97-AF65-F5344CB8AC3E}">
        <p14:creationId xmlns:p14="http://schemas.microsoft.com/office/powerpoint/2010/main" val="2098514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Clients</a:t>
            </a:r>
            <a:r>
              <a:rPr lang="en-US" baseline="0" dirty="0" smtClean="0"/>
              <a:t> take the information provided by an http request and do something with it</a:t>
            </a:r>
          </a:p>
          <a:p>
            <a:endParaRPr lang="en-US" baseline="0" dirty="0" smtClean="0"/>
          </a:p>
          <a:p>
            <a:r>
              <a:rPr lang="en-US" baseline="0" dirty="0" smtClean="0"/>
              <a:t>browsers are the most common tool, although you can also make http requests </a:t>
            </a:r>
            <a:r>
              <a:rPr lang="en-US" baseline="0" dirty="0" smtClean="0"/>
              <a:t>programmatically </a:t>
            </a:r>
            <a:r>
              <a:rPr lang="en-US" baseline="0" dirty="0" smtClean="0"/>
              <a:t>or through tools such as curl</a:t>
            </a:r>
          </a:p>
          <a:p>
            <a:endParaRPr lang="en-US" baseline="0" dirty="0" smtClean="0"/>
          </a:p>
          <a:p>
            <a:r>
              <a:rPr lang="en-US" baseline="0" dirty="0" smtClean="0"/>
              <a:t>your browser is the most important thing, however, because your browser speaks a special language – that language is HTML(</a:t>
            </a:r>
            <a:r>
              <a:rPr lang="en-US" baseline="0" dirty="0" err="1" smtClean="0"/>
              <a:t>css</a:t>
            </a:r>
            <a:r>
              <a:rPr lang="en-US" baseline="0" dirty="0" smtClean="0"/>
              <a:t>)(</a:t>
            </a:r>
            <a:r>
              <a:rPr lang="en-US" baseline="0" dirty="0" err="1" smtClean="0"/>
              <a:t>js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16</a:t>
            </a:fld>
            <a:endParaRPr lang="en-US"/>
          </a:p>
        </p:txBody>
      </p:sp>
    </p:spTree>
    <p:extLst>
      <p:ext uri="{BB962C8B-B14F-4D97-AF65-F5344CB8AC3E}">
        <p14:creationId xmlns:p14="http://schemas.microsoft.com/office/powerpoint/2010/main" val="2490861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 and </a:t>
            </a:r>
            <a:r>
              <a:rPr lang="en-US" dirty="0" err="1" smtClean="0"/>
              <a:t>css</a:t>
            </a:r>
            <a:r>
              <a:rPr lang="en-US" dirty="0" smtClean="0"/>
              <a:t> are the “grammar” –</a:t>
            </a:r>
            <a:r>
              <a:rPr lang="en-US" baseline="0" dirty="0" smtClean="0"/>
              <a:t> a standard method of markup and display for data</a:t>
            </a: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17</a:t>
            </a:fld>
            <a:endParaRPr lang="en-US"/>
          </a:p>
        </p:txBody>
      </p:sp>
    </p:spTree>
    <p:extLst>
      <p:ext uri="{BB962C8B-B14F-4D97-AF65-F5344CB8AC3E}">
        <p14:creationId xmlns:p14="http://schemas.microsoft.com/office/powerpoint/2010/main" val="505639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idea</a:t>
            </a:r>
            <a:r>
              <a:rPr lang="en-US" baseline="0" dirty="0" smtClean="0"/>
              <a:t> that PHP is only on the server is a very important idea</a:t>
            </a:r>
          </a:p>
          <a:p>
            <a:endParaRPr lang="en-US" baseline="0" dirty="0" smtClean="0"/>
          </a:p>
          <a:p>
            <a:r>
              <a:rPr lang="en-US" baseline="0" dirty="0" smtClean="0"/>
              <a:t>Concept of “shared nothing” for PHP as well</a:t>
            </a: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18</a:t>
            </a:fld>
            <a:endParaRPr lang="en-US"/>
          </a:p>
        </p:txBody>
      </p:sp>
    </p:spTree>
    <p:extLst>
      <p:ext uri="{BB962C8B-B14F-4D97-AF65-F5344CB8AC3E}">
        <p14:creationId xmlns:p14="http://schemas.microsoft.com/office/powerpoint/2010/main" val="592585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we send you around after you login/logout, post a form, etc.</a:t>
            </a: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19</a:t>
            </a:fld>
            <a:endParaRPr lang="en-US"/>
          </a:p>
        </p:txBody>
      </p:sp>
    </p:spTree>
    <p:extLst>
      <p:ext uri="{BB962C8B-B14F-4D97-AF65-F5344CB8AC3E}">
        <p14:creationId xmlns:p14="http://schemas.microsoft.com/office/powerpoint/2010/main" val="3610184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internet is a bunch of acronym</a:t>
            </a:r>
            <a:r>
              <a:rPr lang="en-US" baseline="0" dirty="0" smtClean="0"/>
              <a:t> soup</a:t>
            </a:r>
          </a:p>
          <a:p>
            <a:r>
              <a:rPr lang="en-US" baseline="0" dirty="0" smtClean="0"/>
              <a:t>You don't have to know EVERYTHING but it's great to have an idea of HOW The internet works</a:t>
            </a: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2</a:t>
            </a:fld>
            <a:endParaRPr lang="en-US"/>
          </a:p>
        </p:txBody>
      </p:sp>
    </p:spTree>
    <p:extLst>
      <p:ext uri="{BB962C8B-B14F-4D97-AF65-F5344CB8AC3E}">
        <p14:creationId xmlns:p14="http://schemas.microsoft.com/office/powerpoint/2010/main" val="1537274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GET in the URL,</a:t>
            </a:r>
            <a:r>
              <a:rPr lang="en-US" baseline="0" dirty="0" smtClean="0"/>
              <a:t> can bookmark</a:t>
            </a:r>
            <a:br>
              <a:rPr lang="en-US" baseline="0" dirty="0" smtClean="0"/>
            </a:br>
            <a:r>
              <a:rPr lang="en-US" baseline="0" dirty="0" smtClean="0"/>
              <a:t>- </a:t>
            </a:r>
            <a:r>
              <a:rPr lang="en-US" dirty="0" smtClean="0"/>
              <a:t>both still sent in plain text in the headers</a:t>
            </a:r>
            <a:br>
              <a:rPr lang="en-US" dirty="0" smtClean="0"/>
            </a:b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20</a:t>
            </a:fld>
            <a:endParaRPr lang="en-US"/>
          </a:p>
        </p:txBody>
      </p:sp>
    </p:spTree>
    <p:extLst>
      <p:ext uri="{BB962C8B-B14F-4D97-AF65-F5344CB8AC3E}">
        <p14:creationId xmlns:p14="http://schemas.microsoft.com/office/powerpoint/2010/main" val="3719993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 </a:t>
            </a:r>
            <a:r>
              <a:rPr lang="en-US" dirty="0" err="1" smtClean="0"/>
              <a:t>css</a:t>
            </a:r>
            <a:r>
              <a:rPr lang="en-US" dirty="0" smtClean="0"/>
              <a:t>, </a:t>
            </a:r>
            <a:r>
              <a:rPr lang="en-US" dirty="0" err="1" smtClean="0"/>
              <a:t>javascript</a:t>
            </a:r>
            <a:r>
              <a:rPr lang="en-US" dirty="0" smtClean="0"/>
              <a:t>, </a:t>
            </a:r>
            <a:r>
              <a:rPr lang="en-US" dirty="0" err="1" smtClean="0"/>
              <a:t>boostrap</a:t>
            </a:r>
            <a:r>
              <a:rPr lang="en-US" baseline="0" dirty="0" smtClean="0"/>
              <a:t> as </a:t>
            </a:r>
            <a:r>
              <a:rPr lang="en-US" baseline="0" dirty="0" err="1" smtClean="0"/>
              <a:t>css</a:t>
            </a:r>
            <a:r>
              <a:rPr lang="en-US" baseline="0" dirty="0" smtClean="0"/>
              <a:t> framework magic</a:t>
            </a: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21</a:t>
            </a:fld>
            <a:endParaRPr lang="en-US"/>
          </a:p>
        </p:txBody>
      </p:sp>
    </p:spTree>
    <p:extLst>
      <p:ext uri="{BB962C8B-B14F-4D97-AF65-F5344CB8AC3E}">
        <p14:creationId xmlns:p14="http://schemas.microsoft.com/office/powerpoint/2010/main" val="1134931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22</a:t>
            </a:fld>
            <a:endParaRPr lang="en-US"/>
          </a:p>
        </p:txBody>
      </p:sp>
    </p:spTree>
    <p:extLst>
      <p:ext uri="{BB962C8B-B14F-4D97-AF65-F5344CB8AC3E}">
        <p14:creationId xmlns:p14="http://schemas.microsoft.com/office/powerpoint/2010/main" val="592585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23</a:t>
            </a:fld>
            <a:endParaRPr lang="en-US"/>
          </a:p>
        </p:txBody>
      </p:sp>
    </p:spTree>
    <p:extLst>
      <p:ext uri="{BB962C8B-B14F-4D97-AF65-F5344CB8AC3E}">
        <p14:creationId xmlns:p14="http://schemas.microsoft.com/office/powerpoint/2010/main" val="592585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24</a:t>
            </a:fld>
            <a:endParaRPr lang="en-US"/>
          </a:p>
        </p:txBody>
      </p:sp>
    </p:spTree>
    <p:extLst>
      <p:ext uri="{BB962C8B-B14F-4D97-AF65-F5344CB8AC3E}">
        <p14:creationId xmlns:p14="http://schemas.microsoft.com/office/powerpoint/2010/main" val="592585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25</a:t>
            </a:fld>
            <a:endParaRPr lang="en-US"/>
          </a:p>
        </p:txBody>
      </p:sp>
    </p:spTree>
    <p:extLst>
      <p:ext uri="{BB962C8B-B14F-4D97-AF65-F5344CB8AC3E}">
        <p14:creationId xmlns:p14="http://schemas.microsoft.com/office/powerpoint/2010/main" val="5925854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26</a:t>
            </a:fld>
            <a:endParaRPr lang="en-US"/>
          </a:p>
        </p:txBody>
      </p:sp>
    </p:spTree>
    <p:extLst>
      <p:ext uri="{BB962C8B-B14F-4D97-AF65-F5344CB8AC3E}">
        <p14:creationId xmlns:p14="http://schemas.microsoft.com/office/powerpoint/2010/main" val="5925854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GET in the URL,</a:t>
            </a:r>
            <a:r>
              <a:rPr lang="en-US" baseline="0" dirty="0" smtClean="0"/>
              <a:t> can bookmark</a:t>
            </a:r>
            <a:br>
              <a:rPr lang="en-US" baseline="0" dirty="0" smtClean="0"/>
            </a:br>
            <a:r>
              <a:rPr lang="en-US" baseline="0" dirty="0" smtClean="0"/>
              <a:t>- </a:t>
            </a:r>
            <a:r>
              <a:rPr lang="en-US" dirty="0" smtClean="0"/>
              <a:t>both still sent in plain text in the headers</a:t>
            </a:r>
            <a:br>
              <a:rPr lang="en-US" dirty="0" smtClean="0"/>
            </a:b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27</a:t>
            </a:fld>
            <a:endParaRPr lang="en-US"/>
          </a:p>
        </p:txBody>
      </p:sp>
    </p:spTree>
    <p:extLst>
      <p:ext uri="{BB962C8B-B14F-4D97-AF65-F5344CB8AC3E}">
        <p14:creationId xmlns:p14="http://schemas.microsoft.com/office/powerpoint/2010/main" val="37199937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post, validation – for now data is just stored</a:t>
            </a:r>
            <a:r>
              <a:rPr lang="en-US" baseline="0" dirty="0" smtClean="0"/>
              <a:t> in arrays and/or thrown away</a:t>
            </a: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28</a:t>
            </a:fld>
            <a:endParaRPr lang="en-US"/>
          </a:p>
        </p:txBody>
      </p:sp>
    </p:spTree>
    <p:extLst>
      <p:ext uri="{BB962C8B-B14F-4D97-AF65-F5344CB8AC3E}">
        <p14:creationId xmlns:p14="http://schemas.microsoft.com/office/powerpoint/2010/main" val="30213384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GET in the URL,</a:t>
            </a:r>
            <a:r>
              <a:rPr lang="en-US" baseline="0" dirty="0" smtClean="0"/>
              <a:t> can bookmark</a:t>
            </a:r>
            <a:br>
              <a:rPr lang="en-US" baseline="0" dirty="0" smtClean="0"/>
            </a:br>
            <a:r>
              <a:rPr lang="en-US" baseline="0" dirty="0" smtClean="0"/>
              <a:t>- </a:t>
            </a:r>
            <a:r>
              <a:rPr lang="en-US" dirty="0" smtClean="0"/>
              <a:t>both still sent in plain text in the headers</a:t>
            </a:r>
            <a:br>
              <a:rPr lang="en-US" dirty="0" smtClean="0"/>
            </a:b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29</a:t>
            </a:fld>
            <a:endParaRPr lang="en-US"/>
          </a:p>
        </p:txBody>
      </p:sp>
    </p:spTree>
    <p:extLst>
      <p:ext uri="{BB962C8B-B14F-4D97-AF65-F5344CB8AC3E}">
        <p14:creationId xmlns:p14="http://schemas.microsoft.com/office/powerpoint/2010/main" val="3719993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Wait what? does that make sense?</a:t>
            </a:r>
          </a:p>
          <a:p>
            <a:r>
              <a:rPr lang="en-US" dirty="0" smtClean="0"/>
              <a:t>So any internet application – or</a:t>
            </a:r>
            <a:r>
              <a:rPr lang="en-US" baseline="0" dirty="0" smtClean="0"/>
              <a:t> intranet application has two things that makes it so</a:t>
            </a:r>
          </a:p>
          <a:p>
            <a:endParaRPr lang="en-US" baseline="0" dirty="0" smtClean="0"/>
          </a:p>
          <a:p>
            <a:r>
              <a:rPr lang="en-US" baseline="0" dirty="0" smtClean="0"/>
              <a:t>It speaks TCP/IP – and usually HTTP</a:t>
            </a:r>
          </a:p>
          <a:p>
            <a:r>
              <a:rPr lang="en-US" baseline="0" dirty="0" smtClean="0"/>
              <a:t>And it has interconnected computers</a:t>
            </a:r>
          </a:p>
          <a:p>
            <a:endParaRPr lang="en-US" baseline="0" dirty="0" smtClean="0"/>
          </a:p>
          <a:p>
            <a:r>
              <a:rPr lang="en-US" baseline="0" dirty="0" smtClean="0"/>
              <a:t>So everything speaks the same language </a:t>
            </a:r>
          </a:p>
        </p:txBody>
      </p:sp>
      <p:sp>
        <p:nvSpPr>
          <p:cNvPr id="4" name="Slide Number Placeholder 3"/>
          <p:cNvSpPr>
            <a:spLocks noGrp="1"/>
          </p:cNvSpPr>
          <p:nvPr>
            <p:ph type="sldNum" sz="quarter" idx="10"/>
          </p:nvPr>
        </p:nvSpPr>
        <p:spPr/>
        <p:txBody>
          <a:bodyPr/>
          <a:lstStyle/>
          <a:p>
            <a:fld id="{EE4E8135-7890-A04A-AF84-338B246EB862}" type="slidenum">
              <a:rPr lang="en-US" smtClean="0"/>
              <a:t>3</a:t>
            </a:fld>
            <a:endParaRPr lang="en-US"/>
          </a:p>
        </p:txBody>
      </p:sp>
    </p:spTree>
    <p:extLst>
      <p:ext uri="{BB962C8B-B14F-4D97-AF65-F5344CB8AC3E}">
        <p14:creationId xmlns:p14="http://schemas.microsoft.com/office/powerpoint/2010/main" val="31598122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GET in the URL,</a:t>
            </a:r>
            <a:r>
              <a:rPr lang="en-US" baseline="0" dirty="0" smtClean="0"/>
              <a:t> can bookmark</a:t>
            </a:r>
            <a:br>
              <a:rPr lang="en-US" baseline="0" dirty="0" smtClean="0"/>
            </a:br>
            <a:r>
              <a:rPr lang="en-US" baseline="0" dirty="0" smtClean="0"/>
              <a:t>- </a:t>
            </a:r>
            <a:r>
              <a:rPr lang="en-US" dirty="0" smtClean="0"/>
              <a:t>both still sent in plain text in the headers</a:t>
            </a:r>
            <a:br>
              <a:rPr lang="en-US" dirty="0" smtClean="0"/>
            </a:b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30</a:t>
            </a:fld>
            <a:endParaRPr lang="en-US"/>
          </a:p>
        </p:txBody>
      </p:sp>
    </p:spTree>
    <p:extLst>
      <p:ext uri="{BB962C8B-B14F-4D97-AF65-F5344CB8AC3E}">
        <p14:creationId xmlns:p14="http://schemas.microsoft.com/office/powerpoint/2010/main" val="37199937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31</a:t>
            </a:fld>
            <a:endParaRPr lang="en-US"/>
          </a:p>
        </p:txBody>
      </p:sp>
    </p:spTree>
    <p:extLst>
      <p:ext uri="{BB962C8B-B14F-4D97-AF65-F5344CB8AC3E}">
        <p14:creationId xmlns:p14="http://schemas.microsoft.com/office/powerpoint/2010/main" val="3719993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32</a:t>
            </a:fld>
            <a:endParaRPr lang="en-US"/>
          </a:p>
        </p:txBody>
      </p:sp>
    </p:spTree>
    <p:extLst>
      <p:ext uri="{BB962C8B-B14F-4D97-AF65-F5344CB8AC3E}">
        <p14:creationId xmlns:p14="http://schemas.microsoft.com/office/powerpoint/2010/main" val="37199937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33</a:t>
            </a:fld>
            <a:endParaRPr lang="en-US"/>
          </a:p>
        </p:txBody>
      </p:sp>
    </p:spTree>
    <p:extLst>
      <p:ext uri="{BB962C8B-B14F-4D97-AF65-F5344CB8AC3E}">
        <p14:creationId xmlns:p14="http://schemas.microsoft.com/office/powerpoint/2010/main" val="37199937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34</a:t>
            </a:fld>
            <a:endParaRPr lang="en-US"/>
          </a:p>
        </p:txBody>
      </p:sp>
    </p:spTree>
    <p:extLst>
      <p:ext uri="{BB962C8B-B14F-4D97-AF65-F5344CB8AC3E}">
        <p14:creationId xmlns:p14="http://schemas.microsoft.com/office/powerpoint/2010/main" val="3719993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35</a:t>
            </a:fld>
            <a:endParaRPr lang="en-US"/>
          </a:p>
        </p:txBody>
      </p:sp>
    </p:spTree>
    <p:extLst>
      <p:ext uri="{BB962C8B-B14F-4D97-AF65-F5344CB8AC3E}">
        <p14:creationId xmlns:p14="http://schemas.microsoft.com/office/powerpoint/2010/main" val="5925854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GET in the URL,</a:t>
            </a:r>
            <a:r>
              <a:rPr lang="en-US" baseline="0" dirty="0" smtClean="0"/>
              <a:t> can bookmark</a:t>
            </a:r>
            <a:br>
              <a:rPr lang="en-US" baseline="0" dirty="0" smtClean="0"/>
            </a:br>
            <a:r>
              <a:rPr lang="en-US" baseline="0" dirty="0" smtClean="0"/>
              <a:t>- </a:t>
            </a:r>
            <a:r>
              <a:rPr lang="en-US" dirty="0" smtClean="0"/>
              <a:t>both still sent in plain text in the headers</a:t>
            </a:r>
            <a:br>
              <a:rPr lang="en-US" dirty="0" smtClean="0"/>
            </a:b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36</a:t>
            </a:fld>
            <a:endParaRPr lang="en-US"/>
          </a:p>
        </p:txBody>
      </p:sp>
    </p:spTree>
    <p:extLst>
      <p:ext uri="{BB962C8B-B14F-4D97-AF65-F5344CB8AC3E}">
        <p14:creationId xmlns:p14="http://schemas.microsoft.com/office/powerpoint/2010/main" val="37199937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GET in the URL,</a:t>
            </a:r>
            <a:r>
              <a:rPr lang="en-US" baseline="0" dirty="0" smtClean="0"/>
              <a:t> can bookmark</a:t>
            </a:r>
            <a:br>
              <a:rPr lang="en-US" baseline="0" dirty="0" smtClean="0"/>
            </a:br>
            <a:r>
              <a:rPr lang="en-US" baseline="0" dirty="0" smtClean="0"/>
              <a:t>- </a:t>
            </a:r>
            <a:r>
              <a:rPr lang="en-US" dirty="0" smtClean="0"/>
              <a:t>both still sent in plain text in the headers</a:t>
            </a:r>
            <a:br>
              <a:rPr lang="en-US" dirty="0" smtClean="0"/>
            </a:b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37</a:t>
            </a:fld>
            <a:endParaRPr lang="en-US"/>
          </a:p>
        </p:txBody>
      </p:sp>
    </p:spTree>
    <p:extLst>
      <p:ext uri="{BB962C8B-B14F-4D97-AF65-F5344CB8AC3E}">
        <p14:creationId xmlns:p14="http://schemas.microsoft.com/office/powerpoint/2010/main" val="37199937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38</a:t>
            </a:fld>
            <a:endParaRPr lang="en-US"/>
          </a:p>
        </p:txBody>
      </p:sp>
    </p:spTree>
    <p:extLst>
      <p:ext uri="{BB962C8B-B14F-4D97-AF65-F5344CB8AC3E}">
        <p14:creationId xmlns:p14="http://schemas.microsoft.com/office/powerpoint/2010/main" val="18847846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39</a:t>
            </a:fld>
            <a:endParaRPr lang="en-US"/>
          </a:p>
        </p:txBody>
      </p:sp>
    </p:spTree>
    <p:extLst>
      <p:ext uri="{BB962C8B-B14F-4D97-AF65-F5344CB8AC3E}">
        <p14:creationId xmlns:p14="http://schemas.microsoft.com/office/powerpoint/2010/main" val="1884784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like</a:t>
            </a:r>
            <a:r>
              <a:rPr lang="en-US" baseline="0" dirty="0" smtClean="0"/>
              <a:t> acronyms </a:t>
            </a:r>
          </a:p>
          <a:p>
            <a:r>
              <a:rPr lang="en-US" baseline="0" dirty="0" smtClean="0"/>
              <a:t>each of these things layer on top of each other to create the internet we use today</a:t>
            </a:r>
          </a:p>
        </p:txBody>
      </p:sp>
      <p:sp>
        <p:nvSpPr>
          <p:cNvPr id="4" name="Slide Number Placeholder 3"/>
          <p:cNvSpPr>
            <a:spLocks noGrp="1"/>
          </p:cNvSpPr>
          <p:nvPr>
            <p:ph type="sldNum" sz="quarter" idx="10"/>
          </p:nvPr>
        </p:nvSpPr>
        <p:spPr/>
        <p:txBody>
          <a:bodyPr/>
          <a:lstStyle/>
          <a:p>
            <a:fld id="{EE4E8135-7890-A04A-AF84-338B246EB862}" type="slidenum">
              <a:rPr lang="en-US" smtClean="0"/>
              <a:t>4</a:t>
            </a:fld>
            <a:endParaRPr lang="en-US"/>
          </a:p>
        </p:txBody>
      </p:sp>
    </p:spTree>
    <p:extLst>
      <p:ext uri="{BB962C8B-B14F-4D97-AF65-F5344CB8AC3E}">
        <p14:creationId xmlns:p14="http://schemas.microsoft.com/office/powerpoint/2010/main" val="24542724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40</a:t>
            </a:fld>
            <a:endParaRPr lang="en-US"/>
          </a:p>
        </p:txBody>
      </p:sp>
    </p:spTree>
    <p:extLst>
      <p:ext uri="{BB962C8B-B14F-4D97-AF65-F5344CB8AC3E}">
        <p14:creationId xmlns:p14="http://schemas.microsoft.com/office/powerpoint/2010/main" val="5925854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GET in the URL,</a:t>
            </a:r>
            <a:r>
              <a:rPr lang="en-US" baseline="0" dirty="0" smtClean="0"/>
              <a:t> can bookmark</a:t>
            </a:r>
            <a:br>
              <a:rPr lang="en-US" baseline="0" dirty="0" smtClean="0"/>
            </a:br>
            <a:r>
              <a:rPr lang="en-US" baseline="0" dirty="0" smtClean="0"/>
              <a:t>- </a:t>
            </a:r>
            <a:r>
              <a:rPr lang="en-US" dirty="0" smtClean="0"/>
              <a:t>both still sent in plain text in the headers</a:t>
            </a:r>
            <a:br>
              <a:rPr lang="en-US" dirty="0" smtClean="0"/>
            </a:b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41</a:t>
            </a:fld>
            <a:endParaRPr lang="en-US"/>
          </a:p>
        </p:txBody>
      </p:sp>
    </p:spTree>
    <p:extLst>
      <p:ext uri="{BB962C8B-B14F-4D97-AF65-F5344CB8AC3E}">
        <p14:creationId xmlns:p14="http://schemas.microsoft.com/office/powerpoint/2010/main" val="37199937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if it's a hidden field</a:t>
            </a:r>
            <a:r>
              <a:rPr lang="en-US" baseline="0" dirty="0" smtClean="0"/>
              <a:t> where you set the value, you cannot trust it because someone else can create a form that uses that hidden field and posts to your script, which means they can control what goes into that field in your script. </a:t>
            </a: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46</a:t>
            </a:fld>
            <a:endParaRPr lang="en-US"/>
          </a:p>
        </p:txBody>
      </p:sp>
    </p:spTree>
    <p:extLst>
      <p:ext uri="{BB962C8B-B14F-4D97-AF65-F5344CB8AC3E}">
        <p14:creationId xmlns:p14="http://schemas.microsoft.com/office/powerpoint/2010/main" val="1884784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47</a:t>
            </a:fld>
            <a:endParaRPr lang="en-US"/>
          </a:p>
        </p:txBody>
      </p:sp>
    </p:spTree>
    <p:extLst>
      <p:ext uri="{BB962C8B-B14F-4D97-AF65-F5344CB8AC3E}">
        <p14:creationId xmlns:p14="http://schemas.microsoft.com/office/powerpoint/2010/main" val="18847846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48</a:t>
            </a:fld>
            <a:endParaRPr lang="en-US"/>
          </a:p>
        </p:txBody>
      </p:sp>
    </p:spTree>
    <p:extLst>
      <p:ext uri="{BB962C8B-B14F-4D97-AF65-F5344CB8AC3E}">
        <p14:creationId xmlns:p14="http://schemas.microsoft.com/office/powerpoint/2010/main" val="18847846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49</a:t>
            </a:fld>
            <a:endParaRPr lang="en-US"/>
          </a:p>
        </p:txBody>
      </p:sp>
    </p:spTree>
    <p:extLst>
      <p:ext uri="{BB962C8B-B14F-4D97-AF65-F5344CB8AC3E}">
        <p14:creationId xmlns:p14="http://schemas.microsoft.com/office/powerpoint/2010/main" val="18847846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cause unexpected results if there are less</a:t>
            </a:r>
            <a:r>
              <a:rPr lang="en-US" baseline="0" dirty="0" smtClean="0"/>
              <a:t> than symbols that are not part of a tag. </a:t>
            </a: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50</a:t>
            </a:fld>
            <a:endParaRPr lang="en-US"/>
          </a:p>
        </p:txBody>
      </p:sp>
    </p:spTree>
    <p:extLst>
      <p:ext uri="{BB962C8B-B14F-4D97-AF65-F5344CB8AC3E}">
        <p14:creationId xmlns:p14="http://schemas.microsoft.com/office/powerpoint/2010/main" val="18847846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51</a:t>
            </a:fld>
            <a:endParaRPr lang="en-US"/>
          </a:p>
        </p:txBody>
      </p:sp>
    </p:spTree>
    <p:extLst>
      <p:ext uri="{BB962C8B-B14F-4D97-AF65-F5344CB8AC3E}">
        <p14:creationId xmlns:p14="http://schemas.microsoft.com/office/powerpoint/2010/main" val="5925854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52</a:t>
            </a:fld>
            <a:endParaRPr lang="en-US"/>
          </a:p>
        </p:txBody>
      </p:sp>
    </p:spTree>
    <p:extLst>
      <p:ext uri="{BB962C8B-B14F-4D97-AF65-F5344CB8AC3E}">
        <p14:creationId xmlns:p14="http://schemas.microsoft.com/office/powerpoint/2010/main" val="37199937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53</a:t>
            </a:fld>
            <a:endParaRPr lang="en-US"/>
          </a:p>
        </p:txBody>
      </p:sp>
    </p:spTree>
    <p:extLst>
      <p:ext uri="{BB962C8B-B14F-4D97-AF65-F5344CB8AC3E}">
        <p14:creationId xmlns:p14="http://schemas.microsoft.com/office/powerpoint/2010/main" val="1884784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TCP/IP is the communications</a:t>
            </a:r>
            <a:r>
              <a:rPr lang="en-US" baseline="0" dirty="0" smtClean="0"/>
              <a:t> systems that allow computers to talk to each other</a:t>
            </a:r>
          </a:p>
          <a:p>
            <a:r>
              <a:rPr lang="en-US" baseline="0" dirty="0" smtClean="0"/>
              <a:t>all the computers use the same standard protocols</a:t>
            </a:r>
          </a:p>
          <a:p>
            <a:endParaRPr lang="en-US" baseline="0" dirty="0" smtClean="0"/>
          </a:p>
          <a:p>
            <a:r>
              <a:rPr lang="en-US" baseline="0" dirty="0" smtClean="0"/>
              <a:t>TCP/IP is closer the idea “this is the alphabet we all use” than “this is the language we all use”</a:t>
            </a:r>
          </a:p>
        </p:txBody>
      </p:sp>
      <p:sp>
        <p:nvSpPr>
          <p:cNvPr id="4" name="Slide Number Placeholder 3"/>
          <p:cNvSpPr>
            <a:spLocks noGrp="1"/>
          </p:cNvSpPr>
          <p:nvPr>
            <p:ph type="sldNum" sz="quarter" idx="10"/>
          </p:nvPr>
        </p:nvSpPr>
        <p:spPr/>
        <p:txBody>
          <a:bodyPr/>
          <a:lstStyle/>
          <a:p>
            <a:fld id="{EE4E8135-7890-A04A-AF84-338B246EB862}" type="slidenum">
              <a:rPr lang="en-US" smtClean="0"/>
              <a:t>5</a:t>
            </a:fld>
            <a:endParaRPr lang="en-US"/>
          </a:p>
        </p:txBody>
      </p:sp>
    </p:spTree>
    <p:extLst>
      <p:ext uri="{BB962C8B-B14F-4D97-AF65-F5344CB8AC3E}">
        <p14:creationId xmlns:p14="http://schemas.microsoft.com/office/powerpoint/2010/main" val="22569402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GET in the URL,</a:t>
            </a:r>
            <a:r>
              <a:rPr lang="en-US" baseline="0" dirty="0" smtClean="0"/>
              <a:t> can bookmark</a:t>
            </a:r>
            <a:br>
              <a:rPr lang="en-US" baseline="0" dirty="0" smtClean="0"/>
            </a:br>
            <a:r>
              <a:rPr lang="en-US" baseline="0" dirty="0" smtClean="0"/>
              <a:t>- </a:t>
            </a:r>
            <a:r>
              <a:rPr lang="en-US" dirty="0" smtClean="0"/>
              <a:t>both still sent in plain text in the headers</a:t>
            </a:r>
            <a:br>
              <a:rPr lang="en-US" dirty="0" smtClean="0"/>
            </a:b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54</a:t>
            </a:fld>
            <a:endParaRPr lang="en-US"/>
          </a:p>
        </p:txBody>
      </p:sp>
    </p:spTree>
    <p:extLst>
      <p:ext uri="{BB962C8B-B14F-4D97-AF65-F5344CB8AC3E}">
        <p14:creationId xmlns:p14="http://schemas.microsoft.com/office/powerpoint/2010/main" val="37199937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55</a:t>
            </a:fld>
            <a:endParaRPr lang="en-US"/>
          </a:p>
        </p:txBody>
      </p:sp>
    </p:spTree>
    <p:extLst>
      <p:ext uri="{BB962C8B-B14F-4D97-AF65-F5344CB8AC3E}">
        <p14:creationId xmlns:p14="http://schemas.microsoft.com/office/powerpoint/2010/main" val="1884784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GET in the URL,</a:t>
            </a:r>
            <a:r>
              <a:rPr lang="en-US" baseline="0" dirty="0" smtClean="0"/>
              <a:t> can bookmark</a:t>
            </a:r>
            <a:br>
              <a:rPr lang="en-US" baseline="0" dirty="0" smtClean="0"/>
            </a:br>
            <a:r>
              <a:rPr lang="en-US" baseline="0" dirty="0" smtClean="0"/>
              <a:t>- </a:t>
            </a:r>
            <a:r>
              <a:rPr lang="en-US" dirty="0" smtClean="0"/>
              <a:t>both still sent in plain text in the headers</a:t>
            </a:r>
            <a:br>
              <a:rPr lang="en-US" dirty="0" smtClean="0"/>
            </a:b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56</a:t>
            </a:fld>
            <a:endParaRPr lang="en-US"/>
          </a:p>
        </p:txBody>
      </p:sp>
    </p:spTree>
    <p:extLst>
      <p:ext uri="{BB962C8B-B14F-4D97-AF65-F5344CB8AC3E}">
        <p14:creationId xmlns:p14="http://schemas.microsoft.com/office/powerpoint/2010/main" val="37199937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GET in the URL,</a:t>
            </a:r>
            <a:r>
              <a:rPr lang="en-US" baseline="0" dirty="0" smtClean="0"/>
              <a:t> can bookmark</a:t>
            </a:r>
            <a:br>
              <a:rPr lang="en-US" baseline="0" dirty="0" smtClean="0"/>
            </a:br>
            <a:r>
              <a:rPr lang="en-US" baseline="0" dirty="0" smtClean="0"/>
              <a:t>- </a:t>
            </a:r>
            <a:r>
              <a:rPr lang="en-US" dirty="0" smtClean="0"/>
              <a:t>both still sent in plain text in the headers</a:t>
            </a:r>
            <a:br>
              <a:rPr lang="en-US" dirty="0" smtClean="0"/>
            </a:b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57</a:t>
            </a:fld>
            <a:endParaRPr lang="en-US"/>
          </a:p>
        </p:txBody>
      </p:sp>
    </p:spTree>
    <p:extLst>
      <p:ext uri="{BB962C8B-B14F-4D97-AF65-F5344CB8AC3E}">
        <p14:creationId xmlns:p14="http://schemas.microsoft.com/office/powerpoint/2010/main" val="37199937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GET in the URL,</a:t>
            </a:r>
            <a:r>
              <a:rPr lang="en-US" baseline="0" dirty="0" smtClean="0"/>
              <a:t> can bookmark</a:t>
            </a:r>
            <a:br>
              <a:rPr lang="en-US" baseline="0" dirty="0" smtClean="0"/>
            </a:br>
            <a:r>
              <a:rPr lang="en-US" baseline="0" dirty="0" smtClean="0"/>
              <a:t>- </a:t>
            </a:r>
            <a:r>
              <a:rPr lang="en-US" dirty="0" smtClean="0"/>
              <a:t>both still sent in plain text in the headers</a:t>
            </a:r>
            <a:br>
              <a:rPr lang="en-US" dirty="0" smtClean="0"/>
            </a:b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58</a:t>
            </a:fld>
            <a:endParaRPr lang="en-US"/>
          </a:p>
        </p:txBody>
      </p:sp>
    </p:spTree>
    <p:extLst>
      <p:ext uri="{BB962C8B-B14F-4D97-AF65-F5344CB8AC3E}">
        <p14:creationId xmlns:p14="http://schemas.microsoft.com/office/powerpoint/2010/main" val="37199937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a:t>
            </a:r>
            <a:r>
              <a:rPr lang="en-US" baseline="0" dirty="0" smtClean="0"/>
              <a:t> a session</a:t>
            </a:r>
          </a:p>
          <a:p>
            <a:r>
              <a:rPr lang="en-US" baseline="0" dirty="0" smtClean="0"/>
              <a:t>doing a "login" by not really checking a username and password and setting a session variable</a:t>
            </a:r>
          </a:p>
          <a:p>
            <a:r>
              <a:rPr lang="en-US" baseline="0" dirty="0" smtClean="0"/>
              <a:t>unset a session variable to logout</a:t>
            </a:r>
          </a:p>
        </p:txBody>
      </p:sp>
      <p:sp>
        <p:nvSpPr>
          <p:cNvPr id="4" name="Slide Number Placeholder 3"/>
          <p:cNvSpPr>
            <a:spLocks noGrp="1"/>
          </p:cNvSpPr>
          <p:nvPr>
            <p:ph type="sldNum" sz="quarter" idx="10"/>
          </p:nvPr>
        </p:nvSpPr>
        <p:spPr/>
        <p:txBody>
          <a:bodyPr/>
          <a:lstStyle/>
          <a:p>
            <a:fld id="{EE4E8135-7890-A04A-AF84-338B246EB862}" type="slidenum">
              <a:rPr lang="en-US" smtClean="0"/>
              <a:t>59</a:t>
            </a:fld>
            <a:endParaRPr lang="en-US"/>
          </a:p>
        </p:txBody>
      </p:sp>
    </p:spTree>
    <p:extLst>
      <p:ext uri="{BB962C8B-B14F-4D97-AF65-F5344CB8AC3E}">
        <p14:creationId xmlns:p14="http://schemas.microsoft.com/office/powerpoint/2010/main" val="29111843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GET in the URL,</a:t>
            </a:r>
            <a:r>
              <a:rPr lang="en-US" baseline="0" dirty="0" smtClean="0"/>
              <a:t> can bookmark</a:t>
            </a:r>
            <a:br>
              <a:rPr lang="en-US" baseline="0" dirty="0" smtClean="0"/>
            </a:br>
            <a:r>
              <a:rPr lang="en-US" baseline="0" dirty="0" smtClean="0"/>
              <a:t>- </a:t>
            </a:r>
            <a:r>
              <a:rPr lang="en-US" dirty="0" smtClean="0"/>
              <a:t>both still sent in plain text in the headers</a:t>
            </a:r>
            <a:br>
              <a:rPr lang="en-US" dirty="0" smtClean="0"/>
            </a:b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62</a:t>
            </a:fld>
            <a:endParaRPr lang="en-US"/>
          </a:p>
        </p:txBody>
      </p:sp>
    </p:spTree>
    <p:extLst>
      <p:ext uri="{BB962C8B-B14F-4D97-AF65-F5344CB8AC3E}">
        <p14:creationId xmlns:p14="http://schemas.microsoft.com/office/powerpoint/2010/main" val="37199937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GET in the URL,</a:t>
            </a:r>
            <a:r>
              <a:rPr lang="en-US" baseline="0" dirty="0" smtClean="0"/>
              <a:t> can bookmark</a:t>
            </a:r>
            <a:br>
              <a:rPr lang="en-US" baseline="0" dirty="0" smtClean="0"/>
            </a:br>
            <a:r>
              <a:rPr lang="en-US" baseline="0" dirty="0" smtClean="0"/>
              <a:t>- </a:t>
            </a:r>
            <a:r>
              <a:rPr lang="en-US" dirty="0" smtClean="0"/>
              <a:t>both still sent in plain text in the headers</a:t>
            </a:r>
            <a:br>
              <a:rPr lang="en-US" dirty="0" smtClean="0"/>
            </a:b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63</a:t>
            </a:fld>
            <a:endParaRPr lang="en-US"/>
          </a:p>
        </p:txBody>
      </p:sp>
    </p:spTree>
    <p:extLst>
      <p:ext uri="{BB962C8B-B14F-4D97-AF65-F5344CB8AC3E}">
        <p14:creationId xmlns:p14="http://schemas.microsoft.com/office/powerpoint/2010/main" val="37199937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GET in the URL,</a:t>
            </a:r>
            <a:r>
              <a:rPr lang="en-US" baseline="0" dirty="0" smtClean="0"/>
              <a:t> can bookmark</a:t>
            </a:r>
            <a:br>
              <a:rPr lang="en-US" baseline="0" dirty="0" smtClean="0"/>
            </a:br>
            <a:r>
              <a:rPr lang="en-US" baseline="0" dirty="0" smtClean="0"/>
              <a:t>- </a:t>
            </a:r>
            <a:r>
              <a:rPr lang="en-US" dirty="0" smtClean="0"/>
              <a:t>both still sent in plain text in the headers</a:t>
            </a:r>
            <a:br>
              <a:rPr lang="en-US" dirty="0" smtClean="0"/>
            </a:b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64</a:t>
            </a:fld>
            <a:endParaRPr lang="en-US"/>
          </a:p>
        </p:txBody>
      </p:sp>
    </p:spTree>
    <p:extLst>
      <p:ext uri="{BB962C8B-B14F-4D97-AF65-F5344CB8AC3E}">
        <p14:creationId xmlns:p14="http://schemas.microsoft.com/office/powerpoint/2010/main" val="37199937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GET in the URL,</a:t>
            </a:r>
            <a:r>
              <a:rPr lang="en-US" baseline="0" dirty="0" smtClean="0"/>
              <a:t> can bookmark</a:t>
            </a:r>
            <a:br>
              <a:rPr lang="en-US" baseline="0" dirty="0" smtClean="0"/>
            </a:br>
            <a:r>
              <a:rPr lang="en-US" baseline="0" dirty="0" smtClean="0"/>
              <a:t>- </a:t>
            </a:r>
            <a:r>
              <a:rPr lang="en-US" dirty="0" smtClean="0"/>
              <a:t>both still sent in plain text in the headers</a:t>
            </a:r>
            <a:br>
              <a:rPr lang="en-US" dirty="0" smtClean="0"/>
            </a:b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65</a:t>
            </a:fld>
            <a:endParaRPr lang="en-US"/>
          </a:p>
        </p:txBody>
      </p:sp>
    </p:spTree>
    <p:extLst>
      <p:ext uri="{BB962C8B-B14F-4D97-AF65-F5344CB8AC3E}">
        <p14:creationId xmlns:p14="http://schemas.microsoft.com/office/powerpoint/2010/main" val="3719993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similar to the pony express</a:t>
            </a:r>
          </a:p>
          <a:p>
            <a:r>
              <a:rPr lang="en-US" dirty="0" smtClean="0"/>
              <a:t>They</a:t>
            </a:r>
            <a:r>
              <a:rPr lang="en-US" baseline="0" dirty="0" smtClean="0"/>
              <a:t> restricted the size of packages to assure that their 12 riders could carry multiple pieces of mail</a:t>
            </a:r>
          </a:p>
          <a:p>
            <a:r>
              <a:rPr lang="en-US" baseline="0" dirty="0" smtClean="0"/>
              <a:t>so people weren’t waiting 5 days or more for items to be sent because 1 person sent large items</a:t>
            </a: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6</a:t>
            </a:fld>
            <a:endParaRPr lang="en-US"/>
          </a:p>
        </p:txBody>
      </p:sp>
    </p:spTree>
    <p:extLst>
      <p:ext uri="{BB962C8B-B14F-4D97-AF65-F5344CB8AC3E}">
        <p14:creationId xmlns:p14="http://schemas.microsoft.com/office/powerpoint/2010/main" val="2410330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similar to a smart businessman</a:t>
            </a:r>
            <a:r>
              <a:rPr lang="en-US" baseline="0" dirty="0" smtClean="0"/>
              <a:t> at the end of the pony express, who would break up things into packets the size that could be sent via pony express (20 pages or so)</a:t>
            </a:r>
          </a:p>
          <a:p>
            <a:r>
              <a:rPr lang="en-US" baseline="0" dirty="0" smtClean="0"/>
              <a:t>and reassembled them at the other end – optionally they’d sent receipts, and anything not acknowledged in 10 days was replaced</a:t>
            </a:r>
          </a:p>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7</a:t>
            </a:fld>
            <a:endParaRPr lang="en-US"/>
          </a:p>
        </p:txBody>
      </p:sp>
    </p:spTree>
    <p:extLst>
      <p:ext uri="{BB962C8B-B14F-4D97-AF65-F5344CB8AC3E}">
        <p14:creationId xmlns:p14="http://schemas.microsoft.com/office/powerpoint/2010/main" val="598156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if </a:t>
            </a:r>
            <a:r>
              <a:rPr lang="en-US" baseline="0" dirty="0" err="1" smtClean="0"/>
              <a:t>tcp</a:t>
            </a:r>
            <a:r>
              <a:rPr lang="en-US" baseline="0" dirty="0" smtClean="0"/>
              <a:t>/</a:t>
            </a:r>
            <a:r>
              <a:rPr lang="en-US" baseline="0" dirty="0" err="1" smtClean="0"/>
              <a:t>ip</a:t>
            </a:r>
            <a:r>
              <a:rPr lang="en-US" baseline="0" dirty="0" smtClean="0"/>
              <a:t> is the alphabet, this is our language</a:t>
            </a:r>
          </a:p>
          <a:p>
            <a:r>
              <a:rPr lang="en-US" baseline="0" dirty="0" smtClean="0"/>
              <a:t>our method of giving meaning to words</a:t>
            </a:r>
          </a:p>
          <a:p>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8</a:t>
            </a:fld>
            <a:endParaRPr lang="en-US"/>
          </a:p>
        </p:txBody>
      </p:sp>
    </p:spTree>
    <p:extLst>
      <p:ext uri="{BB962C8B-B14F-4D97-AF65-F5344CB8AC3E}">
        <p14:creationId xmlns:p14="http://schemas.microsoft.com/office/powerpoint/2010/main" val="4196261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browser makes</a:t>
            </a:r>
            <a:r>
              <a:rPr lang="en-US" baseline="0" dirty="0" smtClean="0"/>
              <a:t> a request to the server</a:t>
            </a:r>
          </a:p>
          <a:p>
            <a:r>
              <a:rPr lang="en-US" baseline="0" dirty="0" smtClean="0"/>
              <a:t>the server decides what to send, and sends the text response to the browser</a:t>
            </a:r>
          </a:p>
          <a:p>
            <a:endParaRPr lang="en-US" baseline="0" dirty="0" smtClean="0"/>
          </a:p>
          <a:p>
            <a:r>
              <a:rPr lang="en-US" baseline="0" dirty="0" smtClean="0"/>
              <a:t>the transmission along the wires, from computer to computer – is governed by </a:t>
            </a:r>
            <a:r>
              <a:rPr lang="en-US" baseline="0" dirty="0" err="1" smtClean="0"/>
              <a:t>tcp</a:t>
            </a:r>
            <a:r>
              <a:rPr lang="en-US" baseline="0" dirty="0" smtClean="0"/>
              <a:t>/</a:t>
            </a:r>
            <a:r>
              <a:rPr lang="en-US" baseline="0" dirty="0" err="1" smtClean="0"/>
              <a:t>ip</a:t>
            </a:r>
            <a:endParaRPr lang="en-US" baseline="0" dirty="0" smtClean="0"/>
          </a:p>
          <a:p>
            <a:r>
              <a:rPr lang="en-US" baseline="0" dirty="0" smtClean="0"/>
              <a:t>but what is transmitted and how is controlled by http</a:t>
            </a:r>
            <a:endParaRPr lang="en-US" dirty="0"/>
          </a:p>
        </p:txBody>
      </p:sp>
      <p:sp>
        <p:nvSpPr>
          <p:cNvPr id="4" name="Slide Number Placeholder 3"/>
          <p:cNvSpPr>
            <a:spLocks noGrp="1"/>
          </p:cNvSpPr>
          <p:nvPr>
            <p:ph type="sldNum" sz="quarter" idx="10"/>
          </p:nvPr>
        </p:nvSpPr>
        <p:spPr/>
        <p:txBody>
          <a:bodyPr/>
          <a:lstStyle/>
          <a:p>
            <a:fld id="{EE4E8135-7890-A04A-AF84-338B246EB862}" type="slidenum">
              <a:rPr lang="en-US" smtClean="0"/>
              <a:t>9</a:t>
            </a:fld>
            <a:endParaRPr lang="en-US"/>
          </a:p>
        </p:txBody>
      </p:sp>
    </p:spTree>
    <p:extLst>
      <p:ext uri="{BB962C8B-B14F-4D97-AF65-F5344CB8AC3E}">
        <p14:creationId xmlns:p14="http://schemas.microsoft.com/office/powerpoint/2010/main" val="1105646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984484-F26C-F84D-86AB-AAEC11CBFB2F}" type="datetimeFigureOut">
              <a:rPr lang="en-US" smtClean="0"/>
              <a:t>4/13/15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80B97-3E5B-D54F-8F88-21D38659E8AD}" type="slidenum">
              <a:rPr lang="en-US" smtClean="0"/>
              <a:t>‹#›</a:t>
            </a:fld>
            <a:endParaRPr lang="en-US"/>
          </a:p>
        </p:txBody>
      </p:sp>
    </p:spTree>
    <p:extLst>
      <p:ext uri="{BB962C8B-B14F-4D97-AF65-F5344CB8AC3E}">
        <p14:creationId xmlns:p14="http://schemas.microsoft.com/office/powerpoint/2010/main" val="1844000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984484-F26C-F84D-86AB-AAEC11CBFB2F}" type="datetimeFigureOut">
              <a:rPr lang="en-US" smtClean="0"/>
              <a:t>4/13/15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80B97-3E5B-D54F-8F88-21D38659E8AD}" type="slidenum">
              <a:rPr lang="en-US" smtClean="0"/>
              <a:t>‹#›</a:t>
            </a:fld>
            <a:endParaRPr lang="en-US"/>
          </a:p>
        </p:txBody>
      </p:sp>
    </p:spTree>
    <p:extLst>
      <p:ext uri="{BB962C8B-B14F-4D97-AF65-F5344CB8AC3E}">
        <p14:creationId xmlns:p14="http://schemas.microsoft.com/office/powerpoint/2010/main" val="4258974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984484-F26C-F84D-86AB-AAEC11CBFB2F}" type="datetimeFigureOut">
              <a:rPr lang="en-US" smtClean="0"/>
              <a:t>4/13/15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80B97-3E5B-D54F-8F88-21D38659E8AD}" type="slidenum">
              <a:rPr lang="en-US" smtClean="0"/>
              <a:t>‹#›</a:t>
            </a:fld>
            <a:endParaRPr lang="en-US"/>
          </a:p>
        </p:txBody>
      </p:sp>
    </p:spTree>
    <p:extLst>
      <p:ext uri="{BB962C8B-B14F-4D97-AF65-F5344CB8AC3E}">
        <p14:creationId xmlns:p14="http://schemas.microsoft.com/office/powerpoint/2010/main" val="395981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984484-F26C-F84D-86AB-AAEC11CBFB2F}" type="datetimeFigureOut">
              <a:rPr lang="en-US" smtClean="0"/>
              <a:t>4/13/15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80B97-3E5B-D54F-8F88-21D38659E8AD}" type="slidenum">
              <a:rPr lang="en-US" smtClean="0"/>
              <a:t>‹#›</a:t>
            </a:fld>
            <a:endParaRPr lang="en-US"/>
          </a:p>
        </p:txBody>
      </p:sp>
    </p:spTree>
    <p:extLst>
      <p:ext uri="{BB962C8B-B14F-4D97-AF65-F5344CB8AC3E}">
        <p14:creationId xmlns:p14="http://schemas.microsoft.com/office/powerpoint/2010/main" val="893674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984484-F26C-F84D-86AB-AAEC11CBFB2F}" type="datetimeFigureOut">
              <a:rPr lang="en-US" smtClean="0"/>
              <a:t>4/13/15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80B97-3E5B-D54F-8F88-21D38659E8AD}" type="slidenum">
              <a:rPr lang="en-US" smtClean="0"/>
              <a:t>‹#›</a:t>
            </a:fld>
            <a:endParaRPr lang="en-US"/>
          </a:p>
        </p:txBody>
      </p:sp>
    </p:spTree>
    <p:extLst>
      <p:ext uri="{BB962C8B-B14F-4D97-AF65-F5344CB8AC3E}">
        <p14:creationId xmlns:p14="http://schemas.microsoft.com/office/powerpoint/2010/main" val="168728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984484-F26C-F84D-86AB-AAEC11CBFB2F}" type="datetimeFigureOut">
              <a:rPr lang="en-US" smtClean="0"/>
              <a:t>4/13/15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80B97-3E5B-D54F-8F88-21D38659E8AD}" type="slidenum">
              <a:rPr lang="en-US" smtClean="0"/>
              <a:t>‹#›</a:t>
            </a:fld>
            <a:endParaRPr lang="en-US"/>
          </a:p>
        </p:txBody>
      </p:sp>
    </p:spTree>
    <p:extLst>
      <p:ext uri="{BB962C8B-B14F-4D97-AF65-F5344CB8AC3E}">
        <p14:creationId xmlns:p14="http://schemas.microsoft.com/office/powerpoint/2010/main" val="298146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984484-F26C-F84D-86AB-AAEC11CBFB2F}" type="datetimeFigureOut">
              <a:rPr lang="en-US" smtClean="0"/>
              <a:t>4/13/15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080B97-3E5B-D54F-8F88-21D38659E8AD}" type="slidenum">
              <a:rPr lang="en-US" smtClean="0"/>
              <a:t>‹#›</a:t>
            </a:fld>
            <a:endParaRPr lang="en-US"/>
          </a:p>
        </p:txBody>
      </p:sp>
    </p:spTree>
    <p:extLst>
      <p:ext uri="{BB962C8B-B14F-4D97-AF65-F5344CB8AC3E}">
        <p14:creationId xmlns:p14="http://schemas.microsoft.com/office/powerpoint/2010/main" val="173086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984484-F26C-F84D-86AB-AAEC11CBFB2F}" type="datetimeFigureOut">
              <a:rPr lang="en-US" smtClean="0"/>
              <a:t>4/13/15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080B97-3E5B-D54F-8F88-21D38659E8AD}" type="slidenum">
              <a:rPr lang="en-US" smtClean="0"/>
              <a:t>‹#›</a:t>
            </a:fld>
            <a:endParaRPr lang="en-US"/>
          </a:p>
        </p:txBody>
      </p:sp>
    </p:spTree>
    <p:extLst>
      <p:ext uri="{BB962C8B-B14F-4D97-AF65-F5344CB8AC3E}">
        <p14:creationId xmlns:p14="http://schemas.microsoft.com/office/powerpoint/2010/main" val="2418975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84484-F26C-F84D-86AB-AAEC11CBFB2F}" type="datetimeFigureOut">
              <a:rPr lang="en-US" smtClean="0"/>
              <a:t>4/13/15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80B97-3E5B-D54F-8F88-21D38659E8AD}" type="slidenum">
              <a:rPr lang="en-US" smtClean="0"/>
              <a:t>‹#›</a:t>
            </a:fld>
            <a:endParaRPr lang="en-US"/>
          </a:p>
        </p:txBody>
      </p:sp>
    </p:spTree>
    <p:extLst>
      <p:ext uri="{BB962C8B-B14F-4D97-AF65-F5344CB8AC3E}">
        <p14:creationId xmlns:p14="http://schemas.microsoft.com/office/powerpoint/2010/main" val="423463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984484-F26C-F84D-86AB-AAEC11CBFB2F}" type="datetimeFigureOut">
              <a:rPr lang="en-US" smtClean="0"/>
              <a:t>4/13/15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80B97-3E5B-D54F-8F88-21D38659E8AD}" type="slidenum">
              <a:rPr lang="en-US" smtClean="0"/>
              <a:t>‹#›</a:t>
            </a:fld>
            <a:endParaRPr lang="en-US"/>
          </a:p>
        </p:txBody>
      </p:sp>
    </p:spTree>
    <p:extLst>
      <p:ext uri="{BB962C8B-B14F-4D97-AF65-F5344CB8AC3E}">
        <p14:creationId xmlns:p14="http://schemas.microsoft.com/office/powerpoint/2010/main" val="96140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984484-F26C-F84D-86AB-AAEC11CBFB2F}" type="datetimeFigureOut">
              <a:rPr lang="en-US" smtClean="0"/>
              <a:t>4/13/15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80B97-3E5B-D54F-8F88-21D38659E8AD}" type="slidenum">
              <a:rPr lang="en-US" smtClean="0"/>
              <a:t>‹#›</a:t>
            </a:fld>
            <a:endParaRPr lang="en-US"/>
          </a:p>
        </p:txBody>
      </p:sp>
    </p:spTree>
    <p:extLst>
      <p:ext uri="{BB962C8B-B14F-4D97-AF65-F5344CB8AC3E}">
        <p14:creationId xmlns:p14="http://schemas.microsoft.com/office/powerpoint/2010/main" val="10963942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984484-F26C-F84D-86AB-AAEC11CBFB2F}" type="datetimeFigureOut">
              <a:rPr lang="en-US" smtClean="0"/>
              <a:t>4/13/15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080B97-3E5B-D54F-8F88-21D38659E8AD}" type="slidenum">
              <a:rPr lang="en-US" smtClean="0"/>
              <a:t>‹#›</a:t>
            </a:fld>
            <a:endParaRPr lang="en-US"/>
          </a:p>
        </p:txBody>
      </p:sp>
    </p:spTree>
    <p:extLst>
      <p:ext uri="{BB962C8B-B14F-4D97-AF65-F5344CB8AC3E}">
        <p14:creationId xmlns:p14="http://schemas.microsoft.com/office/powerpoint/2010/main" val="3060538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tutorialspoint.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newpag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www.php.net/strlen"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php.net/ctype"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php.net/filter_var"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php.net/htmlentiti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php.net/strip_tag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php.net/manual/filter.filter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diagramColors" Target="../diagrams/colors3.xml"/><Relationship Id="rId12"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diagramData" Target="../diagrams/data3.xml"/><Relationship Id="rId9" Type="http://schemas.openxmlformats.org/officeDocument/2006/relationships/diagramLayout" Target="../diagrams/layout3.xml"/><Relationship Id="rId10"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Internet</a:t>
            </a:r>
            <a:endParaRPr lang="en-US" dirty="0"/>
          </a:p>
        </p:txBody>
      </p:sp>
      <p:sp>
        <p:nvSpPr>
          <p:cNvPr id="3" name="Subtitle 2"/>
          <p:cNvSpPr>
            <a:spLocks noGrp="1"/>
          </p:cNvSpPr>
          <p:nvPr>
            <p:ph type="subTitle" idx="1"/>
          </p:nvPr>
        </p:nvSpPr>
        <p:spPr/>
        <p:txBody>
          <a:bodyPr/>
          <a:lstStyle/>
          <a:p>
            <a:r>
              <a:rPr lang="en-US" dirty="0" smtClean="0"/>
              <a:t>PHP works with the web</a:t>
            </a:r>
            <a:endParaRPr lang="en-US" dirty="0"/>
          </a:p>
        </p:txBody>
      </p:sp>
    </p:spTree>
    <p:extLst>
      <p:ext uri="{BB962C8B-B14F-4D97-AF65-F5344CB8AC3E}">
        <p14:creationId xmlns:p14="http://schemas.microsoft.com/office/powerpoint/2010/main" val="40895598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HTTP</a:t>
            </a:r>
            <a:endParaRPr lang="en-US" dirty="0"/>
          </a:p>
        </p:txBody>
      </p:sp>
      <p:sp>
        <p:nvSpPr>
          <p:cNvPr id="3" name="Content Placeholder 2"/>
          <p:cNvSpPr>
            <a:spLocks noGrp="1"/>
          </p:cNvSpPr>
          <p:nvPr>
            <p:ph idx="1"/>
          </p:nvPr>
        </p:nvSpPr>
        <p:spPr/>
        <p:txBody>
          <a:bodyPr/>
          <a:lstStyle/>
          <a:p>
            <a:r>
              <a:rPr lang="en-US" dirty="0" smtClean="0"/>
              <a:t>connectionless – make the request, then disconnect and wait for the server to talk back</a:t>
            </a:r>
          </a:p>
          <a:p>
            <a:r>
              <a:rPr lang="en-US" dirty="0" smtClean="0"/>
              <a:t>media independent – anything can be sent, as long as you attach the type of content being sent</a:t>
            </a:r>
          </a:p>
          <a:p>
            <a:r>
              <a:rPr lang="en-US" dirty="0" smtClean="0"/>
              <a:t>stateless – server and client only know about each other during the request, afterwards they forget it happened</a:t>
            </a:r>
            <a:endParaRPr lang="en-US" dirty="0"/>
          </a:p>
        </p:txBody>
      </p:sp>
    </p:spTree>
    <p:extLst>
      <p:ext uri="{BB962C8B-B14F-4D97-AF65-F5344CB8AC3E}">
        <p14:creationId xmlns:p14="http://schemas.microsoft.com/office/powerpoint/2010/main" val="18600908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format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621185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66457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HTTP Request</a:t>
            </a:r>
            <a:endParaRPr lang="en-US" dirty="0"/>
          </a:p>
        </p:txBody>
      </p:sp>
      <p:sp>
        <p:nvSpPr>
          <p:cNvPr id="3" name="Content Placeholder 2"/>
          <p:cNvSpPr>
            <a:spLocks noGrp="1"/>
          </p:cNvSpPr>
          <p:nvPr>
            <p:ph idx="1"/>
          </p:nvPr>
        </p:nvSpPr>
        <p:spPr>
          <a:xfrm>
            <a:off x="457200" y="1600200"/>
            <a:ext cx="8016258" cy="4525963"/>
          </a:xfrm>
          <a:solidFill>
            <a:schemeClr val="bg1">
              <a:lumMod val="95000"/>
            </a:schemeClr>
          </a:solidFill>
          <a:ln>
            <a:solidFill>
              <a:schemeClr val="tx1"/>
            </a:solidFill>
          </a:ln>
        </p:spPr>
        <p:txBody>
          <a:bodyPr>
            <a:normAutofit/>
          </a:bodyPr>
          <a:lstStyle/>
          <a:p>
            <a:pPr marL="0" indent="0">
              <a:buNone/>
            </a:pPr>
            <a:r>
              <a:rPr lang="en-US" sz="2000" dirty="0" smtClean="0">
                <a:latin typeface="Lucida Console"/>
              </a:rPr>
              <a:t>GET /</a:t>
            </a:r>
            <a:r>
              <a:rPr lang="en-US" sz="2000" dirty="0" err="1" smtClean="0">
                <a:latin typeface="Lucida Console"/>
              </a:rPr>
              <a:t>hello.htm</a:t>
            </a:r>
            <a:endParaRPr lang="en-US" sz="2000" dirty="0">
              <a:latin typeface="Lucida Console"/>
            </a:endParaRPr>
          </a:p>
          <a:p>
            <a:pPr marL="0" indent="0">
              <a:buNone/>
            </a:pPr>
            <a:r>
              <a:rPr lang="en-US" sz="2000" dirty="0" smtClean="0">
                <a:latin typeface="Lucida Console"/>
              </a:rPr>
              <a:t>HTTP/1.1</a:t>
            </a:r>
          </a:p>
          <a:p>
            <a:pPr marL="0" indent="0">
              <a:buNone/>
            </a:pPr>
            <a:r>
              <a:rPr lang="en-US" sz="2000" dirty="0" smtClean="0">
                <a:latin typeface="Lucida Console"/>
              </a:rPr>
              <a:t>User-Agent: Mozilla/4.0 (compatible; MSIE5.01; Windows NT)</a:t>
            </a:r>
          </a:p>
          <a:p>
            <a:pPr marL="0" indent="0">
              <a:buNone/>
            </a:pPr>
            <a:r>
              <a:rPr lang="en-US" sz="2000" dirty="0" smtClean="0">
                <a:latin typeface="Lucida Console"/>
              </a:rPr>
              <a:t>Host: </a:t>
            </a:r>
            <a:r>
              <a:rPr lang="en-US" sz="2000" dirty="0" smtClean="0">
                <a:latin typeface="Lucida Console"/>
                <a:hlinkClick r:id="rId3"/>
              </a:rPr>
              <a:t>example.com</a:t>
            </a:r>
            <a:endParaRPr lang="en-US" sz="2000" dirty="0">
              <a:latin typeface="Lucida Console"/>
            </a:endParaRPr>
          </a:p>
          <a:p>
            <a:pPr marL="0" indent="0">
              <a:buNone/>
            </a:pPr>
            <a:r>
              <a:rPr lang="en-US" sz="2000" dirty="0" smtClean="0">
                <a:latin typeface="Lucida Console"/>
              </a:rPr>
              <a:t>Accept-Language: en-us</a:t>
            </a:r>
          </a:p>
          <a:p>
            <a:pPr marL="0" indent="0">
              <a:buNone/>
            </a:pPr>
            <a:r>
              <a:rPr lang="en-US" sz="2000" dirty="0" smtClean="0">
                <a:latin typeface="Lucida Console"/>
              </a:rPr>
              <a:t>Accept-Encoding: </a:t>
            </a:r>
            <a:r>
              <a:rPr lang="en-US" sz="2000" dirty="0" err="1" smtClean="0">
                <a:latin typeface="Lucida Console"/>
              </a:rPr>
              <a:t>gzip</a:t>
            </a:r>
            <a:r>
              <a:rPr lang="en-US" sz="2000" dirty="0" smtClean="0">
                <a:latin typeface="Lucida Console"/>
              </a:rPr>
              <a:t>, deflate</a:t>
            </a:r>
          </a:p>
          <a:p>
            <a:pPr marL="0" indent="0">
              <a:buNone/>
            </a:pPr>
            <a:r>
              <a:rPr lang="en-US" sz="2000" dirty="0" smtClean="0">
                <a:latin typeface="Lucida Console"/>
              </a:rPr>
              <a:t>Connection: Keep-Alive</a:t>
            </a:r>
            <a:endParaRPr lang="en-US" sz="2000" dirty="0">
              <a:latin typeface="Lucida Console"/>
            </a:endParaRPr>
          </a:p>
        </p:txBody>
      </p:sp>
    </p:spTree>
    <p:extLst>
      <p:ext uri="{BB962C8B-B14F-4D97-AF65-F5344CB8AC3E}">
        <p14:creationId xmlns:p14="http://schemas.microsoft.com/office/powerpoint/2010/main" val="183907983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HTTP Response</a:t>
            </a:r>
            <a:endParaRPr lang="en-US" dirty="0"/>
          </a:p>
        </p:txBody>
      </p:sp>
      <p:sp>
        <p:nvSpPr>
          <p:cNvPr id="3" name="Content Placeholder 2"/>
          <p:cNvSpPr>
            <a:spLocks noGrp="1"/>
          </p:cNvSpPr>
          <p:nvPr>
            <p:ph idx="1"/>
          </p:nvPr>
        </p:nvSpPr>
        <p:spPr>
          <a:xfrm>
            <a:off x="457200" y="1600200"/>
            <a:ext cx="8016258" cy="4525963"/>
          </a:xfrm>
          <a:solidFill>
            <a:schemeClr val="bg1">
              <a:lumMod val="95000"/>
            </a:schemeClr>
          </a:solidFill>
          <a:ln>
            <a:solidFill>
              <a:schemeClr val="tx1"/>
            </a:solidFill>
          </a:ln>
        </p:spPr>
        <p:txBody>
          <a:bodyPr>
            <a:normAutofit lnSpcReduction="10000"/>
          </a:bodyPr>
          <a:lstStyle/>
          <a:p>
            <a:pPr marL="0" indent="0">
              <a:buNone/>
            </a:pPr>
            <a:r>
              <a:rPr lang="en-US" sz="2000" dirty="0" smtClean="0">
                <a:latin typeface="Lucida Console"/>
              </a:rPr>
              <a:t>HTTP/1.1 200 OK</a:t>
            </a:r>
          </a:p>
          <a:p>
            <a:pPr marL="0" indent="0">
              <a:buNone/>
            </a:pPr>
            <a:r>
              <a:rPr lang="en-US" sz="2000" dirty="0" smtClean="0">
                <a:latin typeface="Lucida Console"/>
              </a:rPr>
              <a:t>Date: Mon, 27 Jul 2009 12:28:53 GMT</a:t>
            </a:r>
          </a:p>
          <a:p>
            <a:pPr marL="0" indent="0">
              <a:buNone/>
            </a:pPr>
            <a:r>
              <a:rPr lang="en-US" sz="2000" dirty="0" smtClean="0">
                <a:latin typeface="Lucida Console"/>
              </a:rPr>
              <a:t>Server: Apache/2.2.14 (Win32)</a:t>
            </a:r>
          </a:p>
          <a:p>
            <a:pPr marL="0" indent="0">
              <a:buNone/>
            </a:pPr>
            <a:r>
              <a:rPr lang="en-US" sz="2000" dirty="0" smtClean="0">
                <a:latin typeface="Lucida Console"/>
              </a:rPr>
              <a:t>Last-Modified: Wed, 22 Jul 2009 19:15:56 GMT</a:t>
            </a:r>
          </a:p>
          <a:p>
            <a:pPr marL="0" indent="0">
              <a:buNone/>
            </a:pPr>
            <a:r>
              <a:rPr lang="en-US" sz="2000" dirty="0" smtClean="0">
                <a:latin typeface="Lucida Console"/>
              </a:rPr>
              <a:t>Content-Length: 88</a:t>
            </a:r>
          </a:p>
          <a:p>
            <a:pPr marL="0" indent="0">
              <a:buNone/>
            </a:pPr>
            <a:r>
              <a:rPr lang="en-US" sz="2000" dirty="0" smtClean="0">
                <a:latin typeface="Lucida Console"/>
              </a:rPr>
              <a:t>Content-Type: text/html</a:t>
            </a:r>
          </a:p>
          <a:p>
            <a:pPr marL="0" indent="0">
              <a:buNone/>
            </a:pPr>
            <a:r>
              <a:rPr lang="en-US" sz="2000" dirty="0" smtClean="0">
                <a:latin typeface="Lucida Console"/>
              </a:rPr>
              <a:t>Connection: Closed</a:t>
            </a:r>
          </a:p>
          <a:p>
            <a:pPr marL="0" indent="0">
              <a:buNone/>
            </a:pPr>
            <a:endParaRPr lang="en-US" sz="2000" dirty="0" smtClean="0">
              <a:latin typeface="Lucida Console"/>
            </a:endParaRPr>
          </a:p>
          <a:p>
            <a:pPr marL="0" indent="0">
              <a:buNone/>
            </a:pPr>
            <a:r>
              <a:rPr lang="en-US" sz="2000" dirty="0" smtClean="0">
                <a:latin typeface="Lucida Console"/>
              </a:rPr>
              <a:t>&lt;html&gt;</a:t>
            </a:r>
          </a:p>
          <a:p>
            <a:pPr marL="0" indent="0">
              <a:buNone/>
            </a:pPr>
            <a:r>
              <a:rPr lang="en-US" sz="2000" dirty="0" smtClean="0">
                <a:latin typeface="Lucida Console"/>
              </a:rPr>
              <a:t>&lt;body</a:t>
            </a:r>
          </a:p>
          <a:p>
            <a:pPr marL="0" indent="0">
              <a:buNone/>
            </a:pPr>
            <a:r>
              <a:rPr lang="en-US" sz="2000" dirty="0" smtClean="0">
                <a:latin typeface="Lucida Console"/>
              </a:rPr>
              <a:t>&lt;h1&gt;Hello, World!&lt;/h1&gt;</a:t>
            </a:r>
          </a:p>
          <a:p>
            <a:pPr marL="0" indent="0">
              <a:buNone/>
            </a:pPr>
            <a:r>
              <a:rPr lang="en-US" sz="2000" dirty="0" smtClean="0">
                <a:latin typeface="Lucida Console"/>
              </a:rPr>
              <a:t>&lt;/body&gt;</a:t>
            </a:r>
          </a:p>
          <a:p>
            <a:pPr marL="0" indent="0">
              <a:buNone/>
            </a:pPr>
            <a:r>
              <a:rPr lang="en-US" sz="2000" dirty="0" smtClean="0">
                <a:latin typeface="Lucida Console"/>
              </a:rPr>
              <a:t>&lt;/html&gt;</a:t>
            </a:r>
            <a:endParaRPr lang="en-US" sz="2000" dirty="0">
              <a:latin typeface="Lucida Console"/>
            </a:endParaRPr>
          </a:p>
        </p:txBody>
      </p:sp>
    </p:spTree>
    <p:extLst>
      <p:ext uri="{BB962C8B-B14F-4D97-AF65-F5344CB8AC3E}">
        <p14:creationId xmlns:p14="http://schemas.microsoft.com/office/powerpoint/2010/main" val="143251263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Verbs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GET</a:t>
            </a:r>
          </a:p>
          <a:p>
            <a:r>
              <a:rPr lang="en-US" dirty="0" smtClean="0"/>
              <a:t>POST</a:t>
            </a:r>
          </a:p>
          <a:p>
            <a:r>
              <a:rPr lang="en-US" dirty="0" smtClean="0"/>
              <a:t>HEAD</a:t>
            </a:r>
          </a:p>
          <a:p>
            <a:r>
              <a:rPr lang="en-US" dirty="0" smtClean="0"/>
              <a:t>PUT</a:t>
            </a:r>
          </a:p>
          <a:p>
            <a:r>
              <a:rPr lang="en-US" dirty="0" smtClean="0"/>
              <a:t>DELETE</a:t>
            </a:r>
            <a:endParaRPr lang="en-US" dirty="0"/>
          </a:p>
          <a:p>
            <a:r>
              <a:rPr lang="en-US" dirty="0" smtClean="0"/>
              <a:t>CONNECT</a:t>
            </a:r>
          </a:p>
          <a:p>
            <a:r>
              <a:rPr lang="en-US" dirty="0" smtClean="0"/>
              <a:t>OPTIONS</a:t>
            </a:r>
          </a:p>
          <a:p>
            <a:r>
              <a:rPr lang="en-US" dirty="0" smtClean="0"/>
              <a:t>TRACE</a:t>
            </a:r>
            <a:br>
              <a:rPr lang="en-US" dirty="0" smtClean="0"/>
            </a:br>
            <a:endParaRPr lang="en-US" dirty="0"/>
          </a:p>
        </p:txBody>
      </p:sp>
    </p:spTree>
    <p:extLst>
      <p:ext uri="{BB962C8B-B14F-4D97-AF65-F5344CB8AC3E}">
        <p14:creationId xmlns:p14="http://schemas.microsoft.com/office/powerpoint/2010/main" val="41001927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RESPONSES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1xx: Informational</a:t>
            </a:r>
          </a:p>
          <a:p>
            <a:pPr lvl="1"/>
            <a:r>
              <a:rPr lang="en-US" dirty="0" smtClean="0"/>
              <a:t>It means the request has been received and the process is continuing.</a:t>
            </a:r>
          </a:p>
          <a:p>
            <a:r>
              <a:rPr lang="en-US" b="1" dirty="0" smtClean="0"/>
              <a:t>2xx: Success</a:t>
            </a:r>
          </a:p>
          <a:p>
            <a:pPr lvl="1"/>
            <a:r>
              <a:rPr lang="en-US" dirty="0" smtClean="0"/>
              <a:t>It means the action was successfully received, understood, and accepted.</a:t>
            </a:r>
          </a:p>
          <a:p>
            <a:r>
              <a:rPr lang="en-US" b="1" dirty="0" smtClean="0"/>
              <a:t>3xx: Redirection</a:t>
            </a:r>
          </a:p>
          <a:p>
            <a:pPr lvl="1"/>
            <a:r>
              <a:rPr lang="en-US" dirty="0" smtClean="0"/>
              <a:t>It means further action must be taken in order to complete the request.</a:t>
            </a:r>
          </a:p>
          <a:p>
            <a:r>
              <a:rPr lang="en-US" b="1" dirty="0" smtClean="0"/>
              <a:t>4xx: Client Error</a:t>
            </a:r>
          </a:p>
          <a:p>
            <a:pPr lvl="1"/>
            <a:r>
              <a:rPr lang="en-US" dirty="0" smtClean="0"/>
              <a:t>It means the request contains incorrect syntax or cannot be fulfilled.</a:t>
            </a:r>
          </a:p>
          <a:p>
            <a:r>
              <a:rPr lang="en-US" b="1" dirty="0" smtClean="0"/>
              <a:t>5xx: Server Error</a:t>
            </a:r>
          </a:p>
          <a:p>
            <a:pPr lvl="1"/>
            <a:r>
              <a:rPr lang="en-US" dirty="0" smtClean="0"/>
              <a:t>It means the server failed to fulfill an apparently valid request.</a:t>
            </a:r>
          </a:p>
          <a:p>
            <a:endParaRPr lang="en-US" dirty="0"/>
          </a:p>
        </p:txBody>
      </p:sp>
    </p:spTree>
    <p:extLst>
      <p:ext uri="{BB962C8B-B14F-4D97-AF65-F5344CB8AC3E}">
        <p14:creationId xmlns:p14="http://schemas.microsoft.com/office/powerpoint/2010/main" val="364386120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a:t>
            </a:r>
            <a:endParaRPr lang="en-US" dirty="0"/>
          </a:p>
        </p:txBody>
      </p:sp>
      <p:sp>
        <p:nvSpPr>
          <p:cNvPr id="3" name="Content Placeholder 2"/>
          <p:cNvSpPr>
            <a:spLocks noGrp="1"/>
          </p:cNvSpPr>
          <p:nvPr>
            <p:ph idx="1"/>
          </p:nvPr>
        </p:nvSpPr>
        <p:spPr/>
        <p:txBody>
          <a:bodyPr>
            <a:normAutofit lnSpcReduction="10000"/>
          </a:bodyPr>
          <a:lstStyle/>
          <a:p>
            <a:r>
              <a:rPr lang="en-US" dirty="0" smtClean="0"/>
              <a:t>Your browser</a:t>
            </a:r>
          </a:p>
          <a:p>
            <a:pPr lvl="1"/>
            <a:r>
              <a:rPr lang="en-US" dirty="0"/>
              <a:t>S</a:t>
            </a:r>
            <a:r>
              <a:rPr lang="en-US" dirty="0" smtClean="0"/>
              <a:t>afari</a:t>
            </a:r>
            <a:endParaRPr lang="en-US" dirty="0" smtClean="0"/>
          </a:p>
          <a:p>
            <a:pPr lvl="1"/>
            <a:r>
              <a:rPr lang="en-US" dirty="0"/>
              <a:t>C</a:t>
            </a:r>
            <a:r>
              <a:rPr lang="en-US" dirty="0" smtClean="0"/>
              <a:t>hrome</a:t>
            </a:r>
            <a:endParaRPr lang="en-US" dirty="0" smtClean="0"/>
          </a:p>
          <a:p>
            <a:pPr lvl="1"/>
            <a:r>
              <a:rPr lang="en-US" dirty="0"/>
              <a:t>F</a:t>
            </a:r>
            <a:r>
              <a:rPr lang="en-US" dirty="0" smtClean="0"/>
              <a:t>irefox</a:t>
            </a:r>
            <a:endParaRPr lang="en-US" dirty="0" smtClean="0"/>
          </a:p>
          <a:p>
            <a:pPr lvl="1"/>
            <a:r>
              <a:rPr lang="en-US" dirty="0" smtClean="0"/>
              <a:t>IE</a:t>
            </a:r>
          </a:p>
          <a:p>
            <a:r>
              <a:rPr lang="en-US" dirty="0" smtClean="0"/>
              <a:t>Tools</a:t>
            </a:r>
          </a:p>
          <a:p>
            <a:pPr lvl="1"/>
            <a:r>
              <a:rPr lang="en-US" dirty="0" smtClean="0"/>
              <a:t>curl</a:t>
            </a:r>
          </a:p>
          <a:p>
            <a:r>
              <a:rPr lang="en-US" dirty="0" smtClean="0"/>
              <a:t>Programs</a:t>
            </a:r>
          </a:p>
          <a:p>
            <a:pPr lvl="1"/>
            <a:r>
              <a:rPr lang="en-US" dirty="0" smtClean="0"/>
              <a:t>requesting via code</a:t>
            </a:r>
            <a:endParaRPr lang="en-US" dirty="0"/>
          </a:p>
        </p:txBody>
      </p:sp>
    </p:spTree>
    <p:extLst>
      <p:ext uri="{BB962C8B-B14F-4D97-AF65-F5344CB8AC3E}">
        <p14:creationId xmlns:p14="http://schemas.microsoft.com/office/powerpoint/2010/main" val="415734853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and CSS</a:t>
            </a:r>
            <a:br>
              <a:rPr lang="en-US" dirty="0" smtClean="0"/>
            </a:br>
            <a:r>
              <a:rPr lang="en-US" dirty="0" smtClean="0"/>
              <a:t>(and </a:t>
            </a:r>
            <a:r>
              <a:rPr lang="en-US" dirty="0" smtClean="0"/>
              <a:t>J</a:t>
            </a:r>
            <a:r>
              <a:rPr lang="en-US" dirty="0" smtClean="0"/>
              <a:t>avaScript</a:t>
            </a:r>
            <a:r>
              <a:rPr lang="en-US" dirty="0" smtClean="0"/>
              <a:t>)</a:t>
            </a:r>
            <a:endParaRPr lang="en-US" dirty="0"/>
          </a:p>
        </p:txBody>
      </p:sp>
      <p:sp>
        <p:nvSpPr>
          <p:cNvPr id="3" name="Content Placeholder 2"/>
          <p:cNvSpPr>
            <a:spLocks noGrp="1"/>
          </p:cNvSpPr>
          <p:nvPr>
            <p:ph idx="1"/>
          </p:nvPr>
        </p:nvSpPr>
        <p:spPr/>
        <p:txBody>
          <a:bodyPr/>
          <a:lstStyle/>
          <a:p>
            <a:r>
              <a:rPr lang="en-US" b="1" dirty="0" smtClean="0"/>
              <a:t>HTML</a:t>
            </a:r>
            <a:r>
              <a:rPr lang="en-US" dirty="0" smtClean="0"/>
              <a:t> (the Hypertext Markup Language) and </a:t>
            </a:r>
            <a:r>
              <a:rPr lang="en-US" b="1" dirty="0" smtClean="0"/>
              <a:t>CSS</a:t>
            </a:r>
            <a:r>
              <a:rPr lang="en-US" dirty="0" smtClean="0"/>
              <a:t> (</a:t>
            </a:r>
            <a:r>
              <a:rPr lang="en-US" b="1" dirty="0" smtClean="0"/>
              <a:t>Cascading Style Sheets</a:t>
            </a:r>
            <a:r>
              <a:rPr lang="en-US" dirty="0" smtClean="0"/>
              <a:t>) are two of the core technologies for building Web pages. </a:t>
            </a:r>
            <a:r>
              <a:rPr lang="en-US" b="1" dirty="0" smtClean="0"/>
              <a:t>HTML</a:t>
            </a:r>
            <a:r>
              <a:rPr lang="en-US" dirty="0" smtClean="0"/>
              <a:t> provides the structure of the page, </a:t>
            </a:r>
            <a:r>
              <a:rPr lang="en-US" b="1" dirty="0" smtClean="0"/>
              <a:t>CSS</a:t>
            </a:r>
            <a:r>
              <a:rPr lang="en-US" dirty="0" smtClean="0"/>
              <a:t> the (visual and aural) layout, for a variety of devices</a:t>
            </a:r>
          </a:p>
          <a:p>
            <a:r>
              <a:rPr lang="en-US" dirty="0" smtClean="0"/>
              <a:t>JavaScript </a:t>
            </a:r>
            <a:r>
              <a:rPr lang="en-US" dirty="0" smtClean="0"/>
              <a:t>– browser embedded programming language</a:t>
            </a:r>
            <a:endParaRPr lang="en-US" dirty="0"/>
          </a:p>
        </p:txBody>
      </p:sp>
    </p:spTree>
    <p:extLst>
      <p:ext uri="{BB962C8B-B14F-4D97-AF65-F5344CB8AC3E}">
        <p14:creationId xmlns:p14="http://schemas.microsoft.com/office/powerpoint/2010/main" val="398548219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 PHP is on the Server</a:t>
            </a:r>
            <a:endParaRPr lang="en-US" dirty="0"/>
          </a:p>
        </p:txBody>
      </p:sp>
      <p:sp>
        <p:nvSpPr>
          <p:cNvPr id="3" name="Content Placeholder 2"/>
          <p:cNvSpPr>
            <a:spLocks noGrp="1"/>
          </p:cNvSpPr>
          <p:nvPr>
            <p:ph idx="1"/>
          </p:nvPr>
        </p:nvSpPr>
        <p:spPr/>
        <p:txBody>
          <a:bodyPr/>
          <a:lstStyle/>
          <a:p>
            <a:r>
              <a:rPr lang="en-US" dirty="0" smtClean="0"/>
              <a:t>PHP creates text sent back as an HTTP response</a:t>
            </a:r>
          </a:p>
          <a:p>
            <a:r>
              <a:rPr lang="en-US" dirty="0" smtClean="0"/>
              <a:t>This is Server Side Processing</a:t>
            </a:r>
          </a:p>
          <a:p>
            <a:r>
              <a:rPr lang="en-US" dirty="0" smtClean="0"/>
              <a:t>To interact on the </a:t>
            </a:r>
            <a:r>
              <a:rPr lang="en-US" dirty="0" smtClean="0"/>
              <a:t>client, </a:t>
            </a:r>
            <a:r>
              <a:rPr lang="en-US" dirty="0" smtClean="0"/>
              <a:t>use </a:t>
            </a:r>
            <a:r>
              <a:rPr lang="en-US" dirty="0" smtClean="0"/>
              <a:t>JavaScript</a:t>
            </a:r>
            <a:endParaRPr lang="en-US" dirty="0" smtClean="0"/>
          </a:p>
        </p:txBody>
      </p:sp>
    </p:spTree>
    <p:extLst>
      <p:ext uri="{BB962C8B-B14F-4D97-AF65-F5344CB8AC3E}">
        <p14:creationId xmlns:p14="http://schemas.microsoft.com/office/powerpoint/2010/main" val="127908207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Redirects and Headers</a:t>
            </a:r>
            <a:endParaRPr lang="en-US" dirty="0"/>
          </a:p>
        </p:txBody>
      </p:sp>
      <p:sp>
        <p:nvSpPr>
          <p:cNvPr id="4" name="Text Placeholder 3"/>
          <p:cNvSpPr>
            <a:spLocks noGrp="1"/>
          </p:cNvSpPr>
          <p:nvPr>
            <p:ph type="body" idx="1"/>
          </p:nvPr>
        </p:nvSpPr>
        <p:spPr/>
        <p:txBody>
          <a:bodyPr/>
          <a:lstStyle/>
          <a:p>
            <a:r>
              <a:rPr lang="en-US" dirty="0" smtClean="0"/>
              <a:t>Lesson 3:</a:t>
            </a:r>
            <a:endParaRPr lang="en-US" dirty="0"/>
          </a:p>
        </p:txBody>
      </p:sp>
    </p:spTree>
    <p:extLst>
      <p:ext uri="{BB962C8B-B14F-4D97-AF65-F5344CB8AC3E}">
        <p14:creationId xmlns:p14="http://schemas.microsoft.com/office/powerpoint/2010/main" val="36311079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Internet Basics</a:t>
            </a:r>
            <a:endParaRPr lang="en-US" dirty="0"/>
          </a:p>
        </p:txBody>
      </p:sp>
      <p:sp>
        <p:nvSpPr>
          <p:cNvPr id="5" name="Text Placeholder 4"/>
          <p:cNvSpPr>
            <a:spLocks noGrp="1"/>
          </p:cNvSpPr>
          <p:nvPr>
            <p:ph type="body" idx="1"/>
          </p:nvPr>
        </p:nvSpPr>
        <p:spPr/>
        <p:txBody>
          <a:bodyPr/>
          <a:lstStyle/>
          <a:p>
            <a:r>
              <a:rPr lang="en-US" dirty="0" smtClean="0"/>
              <a:t>Lesson 1:</a:t>
            </a:r>
            <a:endParaRPr lang="en-US" dirty="0"/>
          </a:p>
        </p:txBody>
      </p:sp>
    </p:spTree>
    <p:extLst>
      <p:ext uri="{BB962C8B-B14F-4D97-AF65-F5344CB8AC3E}">
        <p14:creationId xmlns:p14="http://schemas.microsoft.com/office/powerpoint/2010/main" val="210296594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Redirect</a:t>
            </a:r>
            <a:endParaRPr lang="en-US" dirty="0"/>
          </a:p>
        </p:txBody>
      </p:sp>
      <p:sp>
        <p:nvSpPr>
          <p:cNvPr id="4" name="Content Placeholder 2"/>
          <p:cNvSpPr>
            <a:spLocks noGrp="1"/>
          </p:cNvSpPr>
          <p:nvPr>
            <p:ph idx="1"/>
          </p:nvPr>
        </p:nvSpPr>
        <p:spPr>
          <a:solidFill>
            <a:schemeClr val="bg1">
              <a:lumMod val="95000"/>
            </a:schemeClr>
          </a:solidFill>
          <a:ln>
            <a:solidFill>
              <a:schemeClr val="tx1"/>
            </a:solidFill>
          </a:ln>
        </p:spPr>
        <p:txBody>
          <a:bodyPr>
            <a:normAutofit/>
          </a:bodyPr>
          <a:lstStyle/>
          <a:p>
            <a:pPr marL="0" indent="0">
              <a:buNone/>
            </a:pPr>
            <a:r>
              <a:rPr lang="en-US" sz="2000" dirty="0" smtClean="0">
                <a:latin typeface="Lucida Console"/>
              </a:rPr>
              <a:t>&lt;?</a:t>
            </a:r>
            <a:r>
              <a:rPr lang="en-US" sz="2000" dirty="0" err="1" smtClean="0">
                <a:latin typeface="Lucida Console"/>
              </a:rPr>
              <a:t>php</a:t>
            </a:r>
            <a:endParaRPr lang="en-US" sz="2000" dirty="0" smtClean="0">
              <a:latin typeface="Lucida Console"/>
            </a:endParaRPr>
          </a:p>
          <a:p>
            <a:pPr marL="0" indent="0">
              <a:buNone/>
            </a:pPr>
            <a:endParaRPr lang="en-US" sz="2000" dirty="0">
              <a:latin typeface="Lucida Console"/>
            </a:endParaRPr>
          </a:p>
          <a:p>
            <a:pPr marL="0" indent="0">
              <a:buNone/>
            </a:pPr>
            <a:r>
              <a:rPr lang="en-US" sz="2000" dirty="0" smtClean="0">
                <a:latin typeface="Lucida Console"/>
              </a:rPr>
              <a:t>header('Location: </a:t>
            </a:r>
            <a:r>
              <a:rPr lang="en-US" sz="2000" dirty="0" smtClean="0">
                <a:latin typeface="Lucida Console"/>
                <a:hlinkClick r:id="rId3"/>
              </a:rPr>
              <a:t>http://www.newpage.com</a:t>
            </a:r>
            <a:r>
              <a:rPr lang="en-US" sz="2000" dirty="0" smtClean="0">
                <a:latin typeface="Lucida Console"/>
              </a:rPr>
              <a:t>');</a:t>
            </a:r>
          </a:p>
          <a:p>
            <a:pPr marL="0" indent="0">
              <a:buNone/>
            </a:pPr>
            <a:r>
              <a:rPr lang="en-US" sz="2000" dirty="0" smtClean="0">
                <a:latin typeface="Lucida Console"/>
              </a:rPr>
              <a:t>exit;</a:t>
            </a:r>
            <a:endParaRPr lang="en-US" sz="2000" dirty="0">
              <a:latin typeface="Lucida Console"/>
            </a:endParaRPr>
          </a:p>
          <a:p>
            <a:pPr marL="0" indent="0">
              <a:buNone/>
            </a:pPr>
            <a:endParaRPr lang="en-US" sz="2000" dirty="0">
              <a:latin typeface="Lucida Console"/>
            </a:endParaRPr>
          </a:p>
        </p:txBody>
      </p:sp>
    </p:spTree>
    <p:extLst>
      <p:ext uri="{BB962C8B-B14F-4D97-AF65-F5344CB8AC3E}">
        <p14:creationId xmlns:p14="http://schemas.microsoft.com/office/powerpoint/2010/main" val="391123118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Html</a:t>
            </a:r>
            <a:endParaRPr lang="en-US" dirty="0"/>
          </a:p>
        </p:txBody>
      </p:sp>
      <p:sp>
        <p:nvSpPr>
          <p:cNvPr id="5" name="Text Placeholder 4"/>
          <p:cNvSpPr>
            <a:spLocks noGrp="1"/>
          </p:cNvSpPr>
          <p:nvPr>
            <p:ph type="body" idx="1"/>
          </p:nvPr>
        </p:nvSpPr>
        <p:spPr/>
        <p:txBody>
          <a:bodyPr/>
          <a:lstStyle/>
          <a:p>
            <a:r>
              <a:rPr lang="en-US" dirty="0" smtClean="0"/>
              <a:t>Lesson 2:</a:t>
            </a:r>
            <a:endParaRPr lang="en-US" dirty="0"/>
          </a:p>
        </p:txBody>
      </p:sp>
    </p:spTree>
    <p:extLst>
      <p:ext uri="{BB962C8B-B14F-4D97-AF65-F5344CB8AC3E}">
        <p14:creationId xmlns:p14="http://schemas.microsoft.com/office/powerpoint/2010/main" val="211727951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smtClean="0"/>
              <a:t>Page Parts</a:t>
            </a:r>
            <a:endParaRPr lang="en-US" dirty="0"/>
          </a:p>
        </p:txBody>
      </p:sp>
      <p:sp>
        <p:nvSpPr>
          <p:cNvPr id="3" name="Content Placeholder 2"/>
          <p:cNvSpPr>
            <a:spLocks noGrp="1"/>
          </p:cNvSpPr>
          <p:nvPr>
            <p:ph idx="1"/>
          </p:nvPr>
        </p:nvSpPr>
        <p:spPr/>
        <p:txBody>
          <a:bodyPr/>
          <a:lstStyle/>
          <a:p>
            <a:r>
              <a:rPr lang="en-US" dirty="0" smtClean="0"/>
              <a:t>&lt;!DOCTYPE html&gt;</a:t>
            </a:r>
          </a:p>
          <a:p>
            <a:r>
              <a:rPr lang="en-US" dirty="0" smtClean="0"/>
              <a:t>&lt;html&gt;&lt;/html&gt;</a:t>
            </a:r>
          </a:p>
          <a:p>
            <a:r>
              <a:rPr lang="en-US" dirty="0" smtClean="0"/>
              <a:t>&lt;head&gt;&lt;/head&gt;</a:t>
            </a:r>
          </a:p>
          <a:p>
            <a:r>
              <a:rPr lang="en-US" dirty="0" smtClean="0"/>
              <a:t>&lt;body&gt;&lt;/body&gt;</a:t>
            </a:r>
            <a:endParaRPr lang="en-US" dirty="0" smtClean="0"/>
          </a:p>
        </p:txBody>
      </p:sp>
    </p:spTree>
    <p:extLst>
      <p:ext uri="{BB962C8B-B14F-4D97-AF65-F5344CB8AC3E}">
        <p14:creationId xmlns:p14="http://schemas.microsoft.com/office/powerpoint/2010/main" val="425360762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smtClean="0"/>
              <a:t>Tags</a:t>
            </a:r>
            <a:endParaRPr lang="en-US" dirty="0"/>
          </a:p>
        </p:txBody>
      </p:sp>
      <p:sp>
        <p:nvSpPr>
          <p:cNvPr id="3" name="Content Placeholder 2"/>
          <p:cNvSpPr>
            <a:spLocks noGrp="1"/>
          </p:cNvSpPr>
          <p:nvPr>
            <p:ph idx="1"/>
          </p:nvPr>
        </p:nvSpPr>
        <p:spPr/>
        <p:txBody>
          <a:bodyPr/>
          <a:lstStyle/>
          <a:p>
            <a:r>
              <a:rPr lang="en-US" dirty="0" smtClean="0"/>
              <a:t>HTML uses opening and closing tags to start and stop sections:</a:t>
            </a:r>
          </a:p>
          <a:p>
            <a:pPr lvl="1"/>
            <a:r>
              <a:rPr lang="en-US" dirty="0" smtClean="0"/>
              <a:t>Title: &lt;title&gt;Some text&lt;/title&gt;</a:t>
            </a:r>
          </a:p>
          <a:p>
            <a:pPr lvl="1"/>
            <a:r>
              <a:rPr lang="en-US" dirty="0" err="1" smtClean="0"/>
              <a:t>Div</a:t>
            </a:r>
            <a:r>
              <a:rPr lang="en-US" dirty="0" smtClean="0"/>
              <a:t>: &lt;div&gt;Some text&lt;/div&gt;</a:t>
            </a:r>
          </a:p>
          <a:p>
            <a:pPr lvl="1"/>
            <a:r>
              <a:rPr lang="en-US" dirty="0"/>
              <a:t>Paragraph: &lt;p&gt;Some text&lt;/p&gt;</a:t>
            </a:r>
          </a:p>
          <a:p>
            <a:pPr lvl="1"/>
            <a:r>
              <a:rPr lang="en-US" dirty="0" smtClean="0"/>
              <a:t>Span: &lt;span&gt;Some text&lt;/span&gt;</a:t>
            </a:r>
            <a:endParaRPr lang="en-US" dirty="0" smtClean="0"/>
          </a:p>
        </p:txBody>
      </p:sp>
    </p:spTree>
    <p:extLst>
      <p:ext uri="{BB962C8B-B14F-4D97-AF65-F5344CB8AC3E}">
        <p14:creationId xmlns:p14="http://schemas.microsoft.com/office/powerpoint/2010/main" val="39191321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smtClean="0"/>
              <a:t>Tags</a:t>
            </a:r>
            <a:endParaRPr lang="en-US" dirty="0"/>
          </a:p>
        </p:txBody>
      </p:sp>
      <p:sp>
        <p:nvSpPr>
          <p:cNvPr id="3" name="Content Placeholder 2"/>
          <p:cNvSpPr>
            <a:spLocks noGrp="1"/>
          </p:cNvSpPr>
          <p:nvPr>
            <p:ph idx="1"/>
          </p:nvPr>
        </p:nvSpPr>
        <p:spPr/>
        <p:txBody>
          <a:bodyPr/>
          <a:lstStyle/>
          <a:p>
            <a:r>
              <a:rPr lang="en-US" dirty="0" smtClean="0"/>
              <a:t>HTML uses opening and closing tags to start and stop formatting:</a:t>
            </a:r>
          </a:p>
          <a:p>
            <a:pPr lvl="1"/>
            <a:r>
              <a:rPr lang="en-US" dirty="0" smtClean="0"/>
              <a:t>Italics (emphasis): &lt;</a:t>
            </a:r>
            <a:r>
              <a:rPr lang="en-US" dirty="0" err="1" smtClean="0"/>
              <a:t>em</a:t>
            </a:r>
            <a:r>
              <a:rPr lang="en-US" dirty="0" smtClean="0"/>
              <a:t>&gt;Some text&lt;/</a:t>
            </a:r>
            <a:r>
              <a:rPr lang="en-US" dirty="0" err="1" smtClean="0"/>
              <a:t>em</a:t>
            </a:r>
            <a:r>
              <a:rPr lang="en-US" dirty="0" smtClean="0"/>
              <a:t>&gt;</a:t>
            </a:r>
          </a:p>
          <a:p>
            <a:pPr lvl="1"/>
            <a:r>
              <a:rPr lang="en-US" dirty="0" smtClean="0"/>
              <a:t>Bold: &lt;strong&gt;Some text&lt;/strong&gt;</a:t>
            </a:r>
          </a:p>
          <a:p>
            <a:pPr lvl="1"/>
            <a:r>
              <a:rPr lang="en-US" dirty="0" smtClean="0"/>
              <a:t>Link: &lt;</a:t>
            </a:r>
            <a:r>
              <a:rPr lang="en-US" dirty="0"/>
              <a:t>a </a:t>
            </a:r>
            <a:r>
              <a:rPr lang="en-US" dirty="0" err="1"/>
              <a:t>href</a:t>
            </a:r>
            <a:r>
              <a:rPr lang="en-US" dirty="0"/>
              <a:t>="http://</a:t>
            </a:r>
            <a:r>
              <a:rPr lang="en-US" dirty="0" err="1"/>
              <a:t>url.com</a:t>
            </a:r>
            <a:r>
              <a:rPr lang="en-US" dirty="0"/>
              <a:t>"&gt;Link Text&lt;/a</a:t>
            </a:r>
            <a:r>
              <a:rPr lang="en-US" dirty="0" smtClean="0"/>
              <a:t>&gt;</a:t>
            </a:r>
          </a:p>
          <a:p>
            <a:pPr lvl="1"/>
            <a:r>
              <a:rPr lang="en-US" dirty="0" smtClean="0"/>
              <a:t>Headings: &lt;h1&gt;Some text&lt;/h1&gt;</a:t>
            </a:r>
            <a:endParaRPr lang="en-US" dirty="0"/>
          </a:p>
          <a:p>
            <a:pPr lvl="1"/>
            <a:endParaRPr lang="en-US" dirty="0" smtClean="0"/>
          </a:p>
        </p:txBody>
      </p:sp>
    </p:spTree>
    <p:extLst>
      <p:ext uri="{BB962C8B-B14F-4D97-AF65-F5344CB8AC3E}">
        <p14:creationId xmlns:p14="http://schemas.microsoft.com/office/powerpoint/2010/main" val="138337351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smtClean="0"/>
              <a:t>Tags</a:t>
            </a:r>
            <a:endParaRPr lang="en-US" dirty="0"/>
          </a:p>
        </p:txBody>
      </p:sp>
      <p:sp>
        <p:nvSpPr>
          <p:cNvPr id="3" name="Content Placeholder 2"/>
          <p:cNvSpPr>
            <a:spLocks noGrp="1"/>
          </p:cNvSpPr>
          <p:nvPr>
            <p:ph idx="1"/>
          </p:nvPr>
        </p:nvSpPr>
        <p:spPr/>
        <p:txBody>
          <a:bodyPr/>
          <a:lstStyle/>
          <a:p>
            <a:r>
              <a:rPr lang="en-US" dirty="0" smtClean="0"/>
              <a:t>Some HTML tags stand alone:</a:t>
            </a:r>
          </a:p>
          <a:p>
            <a:pPr lvl="1"/>
            <a:r>
              <a:rPr lang="en-US" dirty="0" smtClean="0"/>
              <a:t>Line Break: &lt;</a:t>
            </a:r>
            <a:r>
              <a:rPr lang="en-US" dirty="0" err="1" smtClean="0"/>
              <a:t>br</a:t>
            </a:r>
            <a:r>
              <a:rPr lang="en-US" dirty="0" smtClean="0"/>
              <a:t>&gt;</a:t>
            </a:r>
          </a:p>
          <a:p>
            <a:pPr lvl="1"/>
            <a:r>
              <a:rPr lang="en-US" dirty="0" smtClean="0"/>
              <a:t>Special Characters, like "&lt;": &amp;</a:t>
            </a:r>
            <a:r>
              <a:rPr lang="en-US" dirty="0" err="1" smtClean="0"/>
              <a:t>lt</a:t>
            </a:r>
            <a:r>
              <a:rPr lang="en-US" dirty="0" smtClean="0"/>
              <a:t>;</a:t>
            </a:r>
          </a:p>
          <a:p>
            <a:pPr lvl="1"/>
            <a:endParaRPr lang="en-US" dirty="0" smtClean="0"/>
          </a:p>
        </p:txBody>
      </p:sp>
    </p:spTree>
    <p:extLst>
      <p:ext uri="{BB962C8B-B14F-4D97-AF65-F5344CB8AC3E}">
        <p14:creationId xmlns:p14="http://schemas.microsoft.com/office/powerpoint/2010/main" val="173438006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Create an HTML page with a title of "</a:t>
            </a:r>
            <a:r>
              <a:rPr lang="en-US" dirty="0" smtClean="0"/>
              <a:t>A Simple Form" </a:t>
            </a:r>
            <a:r>
              <a:rPr lang="en-US" dirty="0" smtClean="0"/>
              <a:t>that says "Welcome!" in an H1 heading and followed by "Please fill out the form below:" </a:t>
            </a:r>
            <a:r>
              <a:rPr lang="en-US" dirty="0" smtClean="0"/>
              <a:t>enclosed in paragraph tags.</a:t>
            </a:r>
            <a:endParaRPr lang="en-US" dirty="0" smtClean="0"/>
          </a:p>
        </p:txBody>
      </p:sp>
    </p:spTree>
    <p:extLst>
      <p:ext uri="{BB962C8B-B14F-4D97-AF65-F5344CB8AC3E}">
        <p14:creationId xmlns:p14="http://schemas.microsoft.com/office/powerpoint/2010/main" val="88858544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Content Placeholder 2"/>
          <p:cNvSpPr>
            <a:spLocks noGrp="1"/>
          </p:cNvSpPr>
          <p:nvPr>
            <p:ph idx="1"/>
          </p:nvPr>
        </p:nvSpPr>
        <p:spPr>
          <a:solidFill>
            <a:schemeClr val="bg1">
              <a:lumMod val="95000"/>
            </a:schemeClr>
          </a:solidFill>
          <a:ln>
            <a:solidFill>
              <a:schemeClr val="tx1"/>
            </a:solidFill>
          </a:ln>
        </p:spPr>
        <p:txBody>
          <a:bodyPr>
            <a:normAutofit lnSpcReduction="10000"/>
          </a:bodyPr>
          <a:lstStyle/>
          <a:p>
            <a:pPr marL="0" indent="0">
              <a:buNone/>
            </a:pPr>
            <a:r>
              <a:rPr lang="en-US" sz="2000" dirty="0" smtClean="0">
                <a:latin typeface="Lucida Console"/>
              </a:rPr>
              <a:t>&lt;!DOCTYPE html&gt;</a:t>
            </a:r>
          </a:p>
          <a:p>
            <a:pPr marL="0" indent="0">
              <a:buNone/>
            </a:pPr>
            <a:r>
              <a:rPr lang="en-US" sz="2000" dirty="0" smtClean="0">
                <a:latin typeface="Lucida Console"/>
              </a:rPr>
              <a:t>&lt;html&gt;</a:t>
            </a:r>
          </a:p>
          <a:p>
            <a:pPr marL="0" indent="0">
              <a:buNone/>
            </a:pPr>
            <a:r>
              <a:rPr lang="en-US" sz="2000" dirty="0" smtClean="0">
                <a:latin typeface="Lucida Console"/>
              </a:rPr>
              <a:t>&lt;head&gt;</a:t>
            </a:r>
          </a:p>
          <a:p>
            <a:pPr marL="0" indent="0">
              <a:buNone/>
            </a:pPr>
            <a:r>
              <a:rPr lang="en-US" sz="2000" dirty="0" smtClean="0">
                <a:latin typeface="Lucida Console"/>
              </a:rPr>
              <a:t>  &lt;title&gt;A Simple Form&lt;/title&gt;</a:t>
            </a:r>
          </a:p>
          <a:p>
            <a:pPr marL="0" indent="0">
              <a:buNone/>
            </a:pPr>
            <a:r>
              <a:rPr lang="en-US" sz="2000" dirty="0" smtClean="0">
                <a:latin typeface="Lucida Console"/>
              </a:rPr>
              <a:t>&lt;/head&gt;</a:t>
            </a:r>
            <a:endParaRPr lang="en-US" sz="2000" dirty="0" smtClean="0">
              <a:latin typeface="Lucida Console"/>
            </a:endParaRPr>
          </a:p>
          <a:p>
            <a:pPr marL="0" indent="0">
              <a:buNone/>
            </a:pPr>
            <a:r>
              <a:rPr lang="en-US" sz="2000" dirty="0" smtClean="0">
                <a:latin typeface="Lucida Console"/>
              </a:rPr>
              <a:t>&lt;body&gt;</a:t>
            </a:r>
          </a:p>
          <a:p>
            <a:pPr marL="0" indent="0">
              <a:buNone/>
            </a:pPr>
            <a:endParaRPr lang="en-US" sz="2000" dirty="0">
              <a:latin typeface="Lucida Console"/>
            </a:endParaRPr>
          </a:p>
          <a:p>
            <a:pPr marL="0" indent="0">
              <a:buNone/>
            </a:pPr>
            <a:r>
              <a:rPr lang="en-US" sz="2000" dirty="0" smtClean="0">
                <a:latin typeface="Lucida Console"/>
              </a:rPr>
              <a:t>&lt;h1&gt;Welcome!&lt;/h1&gt;</a:t>
            </a:r>
          </a:p>
          <a:p>
            <a:pPr marL="0" indent="0">
              <a:buNone/>
            </a:pPr>
            <a:endParaRPr lang="en-US" sz="2000" dirty="0">
              <a:latin typeface="Lucida Console"/>
            </a:endParaRPr>
          </a:p>
          <a:p>
            <a:pPr marL="0" indent="0">
              <a:buNone/>
            </a:pPr>
            <a:r>
              <a:rPr lang="en-US" sz="2000" dirty="0" smtClean="0">
                <a:latin typeface="Lucida Console"/>
              </a:rPr>
              <a:t>&lt;p&gt;Please fill out the form below:&lt;/p&gt;</a:t>
            </a:r>
          </a:p>
          <a:p>
            <a:pPr marL="0" indent="0">
              <a:buNone/>
            </a:pPr>
            <a:endParaRPr lang="en-US" sz="2000" dirty="0">
              <a:latin typeface="Lucida Console"/>
            </a:endParaRPr>
          </a:p>
          <a:p>
            <a:pPr marL="0" indent="0">
              <a:buNone/>
            </a:pPr>
            <a:r>
              <a:rPr lang="en-US" sz="2000" dirty="0" smtClean="0">
                <a:latin typeface="Lucida Console"/>
              </a:rPr>
              <a:t>&lt;/body&gt;</a:t>
            </a:r>
          </a:p>
          <a:p>
            <a:pPr marL="0" indent="0">
              <a:buNone/>
            </a:pPr>
            <a:r>
              <a:rPr lang="en-US" sz="2000" dirty="0" smtClean="0">
                <a:latin typeface="Lucida Console"/>
              </a:rPr>
              <a:t>&lt;/html&gt;</a:t>
            </a:r>
            <a:endParaRPr lang="en-US" sz="2000" dirty="0">
              <a:latin typeface="Lucida Console"/>
            </a:endParaRPr>
          </a:p>
        </p:txBody>
      </p:sp>
    </p:spTree>
    <p:extLst>
      <p:ext uri="{BB962C8B-B14F-4D97-AF65-F5344CB8AC3E}">
        <p14:creationId xmlns:p14="http://schemas.microsoft.com/office/powerpoint/2010/main" val="119632792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Forms</a:t>
            </a:r>
            <a:endParaRPr lang="en-US" dirty="0"/>
          </a:p>
        </p:txBody>
      </p:sp>
      <p:sp>
        <p:nvSpPr>
          <p:cNvPr id="5" name="Text Placeholder 4"/>
          <p:cNvSpPr>
            <a:spLocks noGrp="1"/>
          </p:cNvSpPr>
          <p:nvPr>
            <p:ph type="body" idx="1"/>
          </p:nvPr>
        </p:nvSpPr>
        <p:spPr/>
        <p:txBody>
          <a:bodyPr/>
          <a:lstStyle/>
          <a:p>
            <a:r>
              <a:rPr lang="en-US" dirty="0" smtClean="0"/>
              <a:t>Lesson 4:</a:t>
            </a:r>
            <a:endParaRPr lang="en-US" dirty="0"/>
          </a:p>
        </p:txBody>
      </p:sp>
    </p:spTree>
    <p:extLst>
      <p:ext uri="{BB962C8B-B14F-4D97-AF65-F5344CB8AC3E}">
        <p14:creationId xmlns:p14="http://schemas.microsoft.com/office/powerpoint/2010/main" val="195480592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in PHP</a:t>
            </a:r>
            <a:endParaRPr lang="en-US" dirty="0"/>
          </a:p>
        </p:txBody>
      </p:sp>
      <p:sp>
        <p:nvSpPr>
          <p:cNvPr id="3" name="Content Placeholder 2"/>
          <p:cNvSpPr>
            <a:spLocks noGrp="1"/>
          </p:cNvSpPr>
          <p:nvPr>
            <p:ph idx="1"/>
          </p:nvPr>
        </p:nvSpPr>
        <p:spPr/>
        <p:txBody>
          <a:bodyPr/>
          <a:lstStyle/>
          <a:p>
            <a:r>
              <a:rPr lang="en-US" dirty="0" smtClean="0"/>
              <a:t>$</a:t>
            </a:r>
            <a:r>
              <a:rPr lang="en-US" dirty="0" smtClean="0"/>
              <a:t>_GET versus $_POST</a:t>
            </a:r>
            <a:endParaRPr lang="en-US" dirty="0" smtClean="0"/>
          </a:p>
        </p:txBody>
      </p:sp>
    </p:spTree>
    <p:extLst>
      <p:ext uri="{BB962C8B-B14F-4D97-AF65-F5344CB8AC3E}">
        <p14:creationId xmlns:p14="http://schemas.microsoft.com/office/powerpoint/2010/main" val="14414849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Internet?</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Internet</a:t>
            </a:r>
            <a:r>
              <a:rPr lang="en-US" dirty="0" smtClean="0"/>
              <a:t> is a global system of interconnected computer networks that use the standard </a:t>
            </a:r>
            <a:r>
              <a:rPr lang="en-US" b="1" dirty="0" smtClean="0"/>
              <a:t>Internet</a:t>
            </a:r>
            <a:r>
              <a:rPr lang="en-US" dirty="0" smtClean="0"/>
              <a:t> protocol suite (TCP/IP) to link several billion devices worldwide.</a:t>
            </a:r>
            <a:endParaRPr lang="en-US" dirty="0"/>
          </a:p>
        </p:txBody>
      </p:sp>
    </p:spTree>
    <p:extLst>
      <p:ext uri="{BB962C8B-B14F-4D97-AF65-F5344CB8AC3E}">
        <p14:creationId xmlns:p14="http://schemas.microsoft.com/office/powerpoint/2010/main" val="230974847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Form Tags</a:t>
            </a:r>
            <a:endParaRPr lang="en-US" dirty="0"/>
          </a:p>
        </p:txBody>
      </p:sp>
      <p:sp>
        <p:nvSpPr>
          <p:cNvPr id="4" name="Content Placeholder 2"/>
          <p:cNvSpPr>
            <a:spLocks noGrp="1"/>
          </p:cNvSpPr>
          <p:nvPr>
            <p:ph idx="1"/>
          </p:nvPr>
        </p:nvSpPr>
        <p:spPr>
          <a:solidFill>
            <a:schemeClr val="bg1">
              <a:lumMod val="95000"/>
            </a:schemeClr>
          </a:solidFill>
          <a:ln>
            <a:solidFill>
              <a:schemeClr val="tx1"/>
            </a:solidFill>
          </a:ln>
        </p:spPr>
        <p:txBody>
          <a:bodyPr>
            <a:normAutofit/>
          </a:bodyPr>
          <a:lstStyle/>
          <a:p>
            <a:pPr marL="0" indent="0">
              <a:buNone/>
            </a:pPr>
            <a:r>
              <a:rPr lang="en-US" sz="2000" dirty="0" smtClean="0">
                <a:latin typeface="Lucida Console"/>
              </a:rPr>
              <a:t>&lt;form action="</a:t>
            </a:r>
            <a:r>
              <a:rPr lang="en-US" sz="2000" dirty="0" err="1" smtClean="0">
                <a:latin typeface="Lucida Console"/>
              </a:rPr>
              <a:t>index.php</a:t>
            </a:r>
            <a:r>
              <a:rPr lang="en-US" sz="2000" dirty="0" smtClean="0">
                <a:latin typeface="Lucida Console"/>
              </a:rPr>
              <a:t>" method="POST"&gt;</a:t>
            </a:r>
          </a:p>
          <a:p>
            <a:pPr marL="0" indent="0">
              <a:buNone/>
            </a:pPr>
            <a:endParaRPr lang="en-US" sz="2000" dirty="0">
              <a:latin typeface="Lucida Console"/>
            </a:endParaRPr>
          </a:p>
          <a:p>
            <a:pPr marL="0" indent="0">
              <a:buNone/>
            </a:pPr>
            <a:r>
              <a:rPr lang="en-US" sz="2000" dirty="0" smtClean="0">
                <a:latin typeface="Lucida Console"/>
              </a:rPr>
              <a:t>&lt;label&gt;</a:t>
            </a:r>
          </a:p>
          <a:p>
            <a:pPr marL="0" indent="0">
              <a:buNone/>
            </a:pPr>
            <a:r>
              <a:rPr lang="en-US" sz="2000" dirty="0">
                <a:latin typeface="Lucida Console"/>
              </a:rPr>
              <a:t> </a:t>
            </a:r>
            <a:r>
              <a:rPr lang="en-US" sz="2000" dirty="0" smtClean="0">
                <a:latin typeface="Lucida Console"/>
              </a:rPr>
              <a:t> </a:t>
            </a:r>
            <a:r>
              <a:rPr lang="en-US" sz="2000" dirty="0" smtClean="0">
                <a:latin typeface="Lucida Console"/>
              </a:rPr>
              <a:t>First Name:&lt;</a:t>
            </a:r>
            <a:r>
              <a:rPr lang="en-US" sz="2000" dirty="0" err="1" smtClean="0">
                <a:latin typeface="Lucida Console"/>
              </a:rPr>
              <a:t>br</a:t>
            </a:r>
            <a:r>
              <a:rPr lang="en-US" sz="2000" dirty="0" smtClean="0">
                <a:latin typeface="Lucida Console"/>
              </a:rPr>
              <a:t>&gt;</a:t>
            </a:r>
          </a:p>
          <a:p>
            <a:pPr marL="0" indent="0">
              <a:buNone/>
            </a:pPr>
            <a:r>
              <a:rPr lang="en-US" sz="2000" dirty="0" smtClean="0">
                <a:latin typeface="Lucida Console"/>
              </a:rPr>
              <a:t>  &lt;input type="text" name="</a:t>
            </a:r>
            <a:r>
              <a:rPr lang="en-US" sz="2000" dirty="0" err="1" smtClean="0">
                <a:latin typeface="Lucida Console"/>
              </a:rPr>
              <a:t>firstName</a:t>
            </a:r>
            <a:r>
              <a:rPr lang="en-US" sz="2000" dirty="0" smtClean="0">
                <a:latin typeface="Lucida Console"/>
              </a:rPr>
              <a:t>" value=""&gt;</a:t>
            </a:r>
          </a:p>
          <a:p>
            <a:pPr marL="0" indent="0">
              <a:buNone/>
            </a:pPr>
            <a:r>
              <a:rPr lang="en-US" sz="2000" dirty="0" smtClean="0">
                <a:latin typeface="Lucida Console"/>
              </a:rPr>
              <a:t>&lt;/label&gt;</a:t>
            </a:r>
          </a:p>
          <a:p>
            <a:pPr marL="0" indent="0">
              <a:buNone/>
            </a:pPr>
            <a:endParaRPr lang="en-US" sz="2000" dirty="0">
              <a:latin typeface="Lucida Console"/>
            </a:endParaRPr>
          </a:p>
          <a:p>
            <a:pPr marL="0" indent="0">
              <a:buNone/>
            </a:pPr>
            <a:r>
              <a:rPr lang="en-US" sz="2000" dirty="0" smtClean="0">
                <a:latin typeface="Lucida Console"/>
              </a:rPr>
              <a:t>&lt;/form&gt;</a:t>
            </a:r>
            <a:endParaRPr lang="en-US" sz="2000" dirty="0">
              <a:latin typeface="Lucida Console"/>
            </a:endParaRPr>
          </a:p>
        </p:txBody>
      </p:sp>
    </p:spTree>
    <p:extLst>
      <p:ext uri="{BB962C8B-B14F-4D97-AF65-F5344CB8AC3E}">
        <p14:creationId xmlns:p14="http://schemas.microsoft.com/office/powerpoint/2010/main" val="86207636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Types</a:t>
            </a:r>
            <a:endParaRPr lang="en-US" dirty="0"/>
          </a:p>
        </p:txBody>
      </p:sp>
      <p:sp>
        <p:nvSpPr>
          <p:cNvPr id="4" name="Content Placeholder 2"/>
          <p:cNvSpPr>
            <a:spLocks noGrp="1"/>
          </p:cNvSpPr>
          <p:nvPr>
            <p:ph idx="1"/>
          </p:nvPr>
        </p:nvSpPr>
        <p:spPr>
          <a:solidFill>
            <a:schemeClr val="bg1">
              <a:lumMod val="95000"/>
            </a:schemeClr>
          </a:solidFill>
          <a:ln>
            <a:solidFill>
              <a:schemeClr val="tx1"/>
            </a:solidFill>
          </a:ln>
        </p:spPr>
        <p:txBody>
          <a:bodyPr>
            <a:normAutofit/>
          </a:bodyPr>
          <a:lstStyle/>
          <a:p>
            <a:pPr marL="0" indent="0">
              <a:buNone/>
            </a:pPr>
            <a:r>
              <a:rPr lang="en-US" sz="2000" dirty="0" smtClean="0">
                <a:latin typeface="Lucida Console"/>
              </a:rPr>
              <a:t>&lt;label&gt;</a:t>
            </a:r>
          </a:p>
          <a:p>
            <a:pPr marL="0" indent="0">
              <a:buNone/>
            </a:pPr>
            <a:r>
              <a:rPr lang="en-US" sz="2000" dirty="0" smtClean="0">
                <a:latin typeface="Lucida Console"/>
              </a:rPr>
              <a:t>  Textbox (1 line):</a:t>
            </a:r>
          </a:p>
          <a:p>
            <a:pPr marL="0" indent="0">
              <a:buNone/>
            </a:pPr>
            <a:r>
              <a:rPr lang="en-US" sz="2000" dirty="0" smtClean="0">
                <a:latin typeface="Lucida Console"/>
              </a:rPr>
              <a:t>  &lt;input type="text" name="</a:t>
            </a:r>
            <a:r>
              <a:rPr lang="en-US" sz="2000" dirty="0" err="1" smtClean="0">
                <a:latin typeface="Lucida Console"/>
              </a:rPr>
              <a:t>firstName</a:t>
            </a:r>
            <a:r>
              <a:rPr lang="en-US" sz="2000" dirty="0" smtClean="0">
                <a:latin typeface="Lucida Console"/>
              </a:rPr>
              <a:t>" value=""&gt;</a:t>
            </a:r>
          </a:p>
          <a:p>
            <a:pPr marL="0" indent="0">
              <a:buNone/>
            </a:pPr>
            <a:r>
              <a:rPr lang="en-US" sz="2000" dirty="0" smtClean="0">
                <a:latin typeface="Lucida Console"/>
              </a:rPr>
              <a:t>&lt;/label&gt;</a:t>
            </a:r>
          </a:p>
          <a:p>
            <a:pPr marL="0" indent="0">
              <a:buNone/>
            </a:pPr>
            <a:endParaRPr lang="en-US" sz="2000" dirty="0">
              <a:latin typeface="Lucida Console"/>
            </a:endParaRPr>
          </a:p>
          <a:p>
            <a:pPr marL="0" indent="0">
              <a:buNone/>
            </a:pPr>
            <a:r>
              <a:rPr lang="en-US" sz="2000" dirty="0" smtClean="0">
                <a:latin typeface="Lucida Console"/>
              </a:rPr>
              <a:t>&lt;label&gt;</a:t>
            </a:r>
          </a:p>
          <a:p>
            <a:pPr marL="0" indent="0">
              <a:buNone/>
            </a:pPr>
            <a:r>
              <a:rPr lang="en-US" sz="2000" dirty="0" smtClean="0">
                <a:latin typeface="Lucida Console"/>
              </a:rPr>
              <a:t>  </a:t>
            </a:r>
            <a:r>
              <a:rPr lang="en-US" sz="2000" dirty="0" err="1" smtClean="0">
                <a:latin typeface="Lucida Console"/>
              </a:rPr>
              <a:t>Textarea</a:t>
            </a:r>
            <a:r>
              <a:rPr lang="en-US" sz="2000" dirty="0" smtClean="0">
                <a:latin typeface="Lucida Console"/>
              </a:rPr>
              <a:t> (multi-line):</a:t>
            </a:r>
          </a:p>
          <a:p>
            <a:pPr marL="0" indent="0">
              <a:buNone/>
            </a:pPr>
            <a:r>
              <a:rPr lang="en-US" sz="2000" dirty="0" smtClean="0">
                <a:latin typeface="Lucida Console"/>
              </a:rPr>
              <a:t>  &lt;</a:t>
            </a:r>
            <a:r>
              <a:rPr lang="en-US" sz="2000" dirty="0" err="1" smtClean="0">
                <a:latin typeface="Lucida Console"/>
              </a:rPr>
              <a:t>textarea</a:t>
            </a:r>
            <a:r>
              <a:rPr lang="en-US" sz="2000" dirty="0" smtClean="0">
                <a:latin typeface="Lucida Console"/>
              </a:rPr>
              <a:t> name="</a:t>
            </a:r>
            <a:r>
              <a:rPr lang="en-US" sz="2000" dirty="0" err="1" smtClean="0">
                <a:latin typeface="Lucida Console"/>
              </a:rPr>
              <a:t>fieldName</a:t>
            </a:r>
            <a:r>
              <a:rPr lang="en-US" sz="2000" dirty="0" smtClean="0">
                <a:latin typeface="Lucida Console"/>
              </a:rPr>
              <a:t>"&gt;&lt;/</a:t>
            </a:r>
            <a:r>
              <a:rPr lang="en-US" sz="2000" dirty="0" err="1" smtClean="0">
                <a:latin typeface="Lucida Console"/>
              </a:rPr>
              <a:t>textarea</a:t>
            </a:r>
            <a:r>
              <a:rPr lang="en-US" sz="2000" dirty="0" smtClean="0">
                <a:latin typeface="Lucida Console"/>
              </a:rPr>
              <a:t>&gt;</a:t>
            </a:r>
          </a:p>
          <a:p>
            <a:pPr marL="0" indent="0">
              <a:buNone/>
            </a:pPr>
            <a:r>
              <a:rPr lang="en-US" sz="2000" dirty="0" smtClean="0">
                <a:latin typeface="Lucida Console"/>
              </a:rPr>
              <a:t>&lt;/label&gt;</a:t>
            </a:r>
            <a:endParaRPr lang="en-US" sz="2000" dirty="0">
              <a:latin typeface="Lucida Console"/>
            </a:endParaRPr>
          </a:p>
        </p:txBody>
      </p:sp>
    </p:spTree>
    <p:extLst>
      <p:ext uri="{BB962C8B-B14F-4D97-AF65-F5344CB8AC3E}">
        <p14:creationId xmlns:p14="http://schemas.microsoft.com/office/powerpoint/2010/main" val="216532210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Types</a:t>
            </a:r>
            <a:endParaRPr lang="en-US" dirty="0"/>
          </a:p>
        </p:txBody>
      </p:sp>
      <p:sp>
        <p:nvSpPr>
          <p:cNvPr id="4" name="Content Placeholder 2"/>
          <p:cNvSpPr>
            <a:spLocks noGrp="1"/>
          </p:cNvSpPr>
          <p:nvPr>
            <p:ph idx="1"/>
          </p:nvPr>
        </p:nvSpPr>
        <p:spPr>
          <a:solidFill>
            <a:schemeClr val="bg1">
              <a:lumMod val="95000"/>
            </a:schemeClr>
          </a:solidFill>
          <a:ln>
            <a:solidFill>
              <a:schemeClr val="tx1"/>
            </a:solidFill>
          </a:ln>
        </p:spPr>
        <p:txBody>
          <a:bodyPr>
            <a:normAutofit/>
          </a:bodyPr>
          <a:lstStyle/>
          <a:p>
            <a:pPr marL="0" indent="0">
              <a:buNone/>
            </a:pPr>
            <a:r>
              <a:rPr lang="en-US" sz="2000" dirty="0">
                <a:latin typeface="Lucida Console"/>
              </a:rPr>
              <a:t>Radio Buttons (choose one):</a:t>
            </a:r>
          </a:p>
          <a:p>
            <a:pPr marL="0" indent="0">
              <a:buNone/>
            </a:pPr>
            <a:r>
              <a:rPr lang="en-US" sz="2000" dirty="0" smtClean="0">
                <a:latin typeface="Lucida Console"/>
              </a:rPr>
              <a:t>&lt;input type="radio" name="</a:t>
            </a:r>
            <a:r>
              <a:rPr lang="en-US" sz="2000" dirty="0" err="1" smtClean="0">
                <a:latin typeface="Lucida Console"/>
              </a:rPr>
              <a:t>chooseOne</a:t>
            </a:r>
            <a:r>
              <a:rPr lang="en-US" sz="2000" dirty="0" smtClean="0">
                <a:latin typeface="Lucida Console"/>
              </a:rPr>
              <a:t>" value="1"&gt; 1</a:t>
            </a:r>
          </a:p>
          <a:p>
            <a:pPr marL="0" indent="0">
              <a:buNone/>
            </a:pPr>
            <a:r>
              <a:rPr lang="en-US" sz="2000" dirty="0">
                <a:latin typeface="Lucida Console"/>
              </a:rPr>
              <a:t>&lt;input type=</a:t>
            </a:r>
            <a:r>
              <a:rPr lang="en-US" sz="2000" dirty="0" smtClean="0">
                <a:latin typeface="Lucida Console"/>
              </a:rPr>
              <a:t>"radio" </a:t>
            </a:r>
            <a:r>
              <a:rPr lang="en-US" sz="2000" dirty="0">
                <a:latin typeface="Lucida Console"/>
              </a:rPr>
              <a:t>name="</a:t>
            </a:r>
            <a:r>
              <a:rPr lang="en-US" sz="2000" dirty="0" err="1">
                <a:latin typeface="Lucida Console"/>
              </a:rPr>
              <a:t>chooseOne</a:t>
            </a:r>
            <a:r>
              <a:rPr lang="en-US" sz="2000" dirty="0">
                <a:latin typeface="Lucida Console"/>
              </a:rPr>
              <a:t>" value=</a:t>
            </a:r>
            <a:r>
              <a:rPr lang="en-US" sz="2000" dirty="0" smtClean="0">
                <a:latin typeface="Lucida Console"/>
              </a:rPr>
              <a:t>"2"&gt; 2</a:t>
            </a:r>
          </a:p>
          <a:p>
            <a:pPr marL="0" indent="0">
              <a:buNone/>
            </a:pPr>
            <a:r>
              <a:rPr lang="en-US" sz="2000" dirty="0">
                <a:latin typeface="Lucida Console"/>
              </a:rPr>
              <a:t>&lt;input type="radio" name="</a:t>
            </a:r>
            <a:r>
              <a:rPr lang="en-US" sz="2000" dirty="0" err="1">
                <a:latin typeface="Lucida Console"/>
              </a:rPr>
              <a:t>chooseOne</a:t>
            </a:r>
            <a:r>
              <a:rPr lang="en-US" sz="2000" dirty="0">
                <a:latin typeface="Lucida Console"/>
              </a:rPr>
              <a:t>" value=</a:t>
            </a:r>
            <a:r>
              <a:rPr lang="en-US" sz="2000" dirty="0" smtClean="0">
                <a:latin typeface="Lucida Console"/>
              </a:rPr>
              <a:t>"3"</a:t>
            </a:r>
            <a:r>
              <a:rPr lang="en-US" sz="2000" dirty="0">
                <a:latin typeface="Lucida Console"/>
              </a:rPr>
              <a:t>&gt; </a:t>
            </a:r>
            <a:r>
              <a:rPr lang="en-US" sz="2000" dirty="0" smtClean="0">
                <a:latin typeface="Lucida Console"/>
              </a:rPr>
              <a:t>3</a:t>
            </a:r>
            <a:endParaRPr lang="en-US" sz="2000" dirty="0">
              <a:latin typeface="Lucida Console"/>
            </a:endParaRPr>
          </a:p>
          <a:p>
            <a:pPr marL="0" indent="0">
              <a:buNone/>
            </a:pPr>
            <a:endParaRPr lang="en-US" sz="2000" dirty="0">
              <a:latin typeface="Lucida Console"/>
            </a:endParaRPr>
          </a:p>
          <a:p>
            <a:pPr marL="0" indent="0">
              <a:buNone/>
            </a:pPr>
            <a:r>
              <a:rPr lang="en-US" sz="2000" dirty="0" smtClean="0">
                <a:latin typeface="Lucida Console"/>
              </a:rPr>
              <a:t>Check Boxes (choose multiple):</a:t>
            </a:r>
          </a:p>
          <a:p>
            <a:pPr marL="0" indent="0">
              <a:buNone/>
            </a:pPr>
            <a:r>
              <a:rPr lang="en-US" sz="2000" dirty="0">
                <a:latin typeface="Lucida Console"/>
              </a:rPr>
              <a:t>&lt;input type=</a:t>
            </a:r>
            <a:r>
              <a:rPr lang="en-US" sz="2000" dirty="0" smtClean="0">
                <a:latin typeface="Lucida Console"/>
              </a:rPr>
              <a:t>"checkbox" </a:t>
            </a:r>
            <a:r>
              <a:rPr lang="en-US" sz="2000" dirty="0">
                <a:latin typeface="Lucida Console"/>
              </a:rPr>
              <a:t>name=</a:t>
            </a:r>
            <a:r>
              <a:rPr lang="en-US" sz="2000" dirty="0" smtClean="0">
                <a:latin typeface="Lucida Console"/>
              </a:rPr>
              <a:t>"choices[]" </a:t>
            </a:r>
            <a:r>
              <a:rPr lang="en-US" sz="2000" dirty="0">
                <a:latin typeface="Lucida Console"/>
              </a:rPr>
              <a:t>value="1"&gt; 1</a:t>
            </a:r>
          </a:p>
          <a:p>
            <a:pPr marL="0" indent="0">
              <a:buNone/>
            </a:pPr>
            <a:r>
              <a:rPr lang="en-US" sz="2000" dirty="0">
                <a:latin typeface="Lucida Console"/>
              </a:rPr>
              <a:t>&lt;input type=</a:t>
            </a:r>
            <a:r>
              <a:rPr lang="en-US" sz="2000" dirty="0" smtClean="0">
                <a:latin typeface="Lucida Console"/>
              </a:rPr>
              <a:t>"checkbox" </a:t>
            </a:r>
            <a:r>
              <a:rPr lang="en-US" sz="2000" dirty="0">
                <a:latin typeface="Lucida Console"/>
              </a:rPr>
              <a:t>name=</a:t>
            </a:r>
            <a:r>
              <a:rPr lang="en-US" sz="2000" dirty="0" smtClean="0">
                <a:latin typeface="Lucida Console"/>
              </a:rPr>
              <a:t>"choices[]" </a:t>
            </a:r>
            <a:r>
              <a:rPr lang="en-US" sz="2000" dirty="0">
                <a:latin typeface="Lucida Console"/>
              </a:rPr>
              <a:t>value="2"&gt; 2</a:t>
            </a:r>
          </a:p>
          <a:p>
            <a:pPr marL="0" indent="0">
              <a:buNone/>
            </a:pPr>
            <a:r>
              <a:rPr lang="en-US" sz="2000" dirty="0">
                <a:latin typeface="Lucida Console"/>
              </a:rPr>
              <a:t>&lt;input type=</a:t>
            </a:r>
            <a:r>
              <a:rPr lang="en-US" sz="2000" dirty="0" smtClean="0">
                <a:latin typeface="Lucida Console"/>
              </a:rPr>
              <a:t>"checkbox" </a:t>
            </a:r>
            <a:r>
              <a:rPr lang="en-US" sz="2000" dirty="0">
                <a:latin typeface="Lucida Console"/>
              </a:rPr>
              <a:t>name=</a:t>
            </a:r>
            <a:r>
              <a:rPr lang="en-US" sz="2000" dirty="0" smtClean="0">
                <a:latin typeface="Lucida Console"/>
              </a:rPr>
              <a:t>"choices[]" </a:t>
            </a:r>
            <a:r>
              <a:rPr lang="en-US" sz="2000" dirty="0">
                <a:latin typeface="Lucida Console"/>
              </a:rPr>
              <a:t>value="3"&gt; 3</a:t>
            </a:r>
          </a:p>
          <a:p>
            <a:pPr marL="0" indent="0">
              <a:buNone/>
            </a:pPr>
            <a:endParaRPr lang="en-US" sz="2000" dirty="0">
              <a:latin typeface="Lucida Console"/>
            </a:endParaRPr>
          </a:p>
          <a:p>
            <a:pPr marL="0" indent="0">
              <a:buNone/>
            </a:pPr>
            <a:endParaRPr lang="en-US" sz="2000" dirty="0" smtClean="0">
              <a:latin typeface="Lucida Console"/>
            </a:endParaRPr>
          </a:p>
          <a:p>
            <a:pPr marL="0" indent="0">
              <a:buNone/>
            </a:pPr>
            <a:endParaRPr lang="en-US" sz="2000" dirty="0">
              <a:latin typeface="Lucida Console"/>
            </a:endParaRPr>
          </a:p>
          <a:p>
            <a:pPr marL="0" indent="0">
              <a:buNone/>
            </a:pPr>
            <a:endParaRPr lang="en-US" sz="2000" dirty="0">
              <a:latin typeface="Lucida Console"/>
            </a:endParaRPr>
          </a:p>
        </p:txBody>
      </p:sp>
    </p:spTree>
    <p:extLst>
      <p:ext uri="{BB962C8B-B14F-4D97-AF65-F5344CB8AC3E}">
        <p14:creationId xmlns:p14="http://schemas.microsoft.com/office/powerpoint/2010/main" val="155697969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Types</a:t>
            </a:r>
            <a:endParaRPr lang="en-US" dirty="0"/>
          </a:p>
        </p:txBody>
      </p:sp>
      <p:sp>
        <p:nvSpPr>
          <p:cNvPr id="4" name="Content Placeholder 2"/>
          <p:cNvSpPr>
            <a:spLocks noGrp="1"/>
          </p:cNvSpPr>
          <p:nvPr>
            <p:ph idx="1"/>
          </p:nvPr>
        </p:nvSpPr>
        <p:spPr>
          <a:solidFill>
            <a:schemeClr val="bg1">
              <a:lumMod val="95000"/>
            </a:schemeClr>
          </a:solidFill>
          <a:ln>
            <a:solidFill>
              <a:schemeClr val="tx1"/>
            </a:solidFill>
          </a:ln>
        </p:spPr>
        <p:txBody>
          <a:bodyPr>
            <a:normAutofit/>
          </a:bodyPr>
          <a:lstStyle/>
          <a:p>
            <a:pPr marL="0" indent="0">
              <a:buNone/>
            </a:pPr>
            <a:r>
              <a:rPr lang="en-US" sz="2000" dirty="0" smtClean="0">
                <a:latin typeface="Lucida Console"/>
              </a:rPr>
              <a:t>Drop-down:</a:t>
            </a:r>
            <a:endParaRPr lang="en-US" sz="2000" dirty="0">
              <a:latin typeface="Lucida Console"/>
            </a:endParaRPr>
          </a:p>
          <a:p>
            <a:pPr marL="0" indent="0">
              <a:buNone/>
            </a:pPr>
            <a:r>
              <a:rPr lang="en-US" sz="2000" dirty="0" smtClean="0">
                <a:latin typeface="Lucida Console"/>
              </a:rPr>
              <a:t>&lt;select name="</a:t>
            </a:r>
            <a:r>
              <a:rPr lang="en-US" sz="2000" dirty="0" err="1" smtClean="0">
                <a:latin typeface="Lucida Console"/>
              </a:rPr>
              <a:t>fieldName</a:t>
            </a:r>
            <a:r>
              <a:rPr lang="en-US" sz="2000" dirty="0" smtClean="0">
                <a:latin typeface="Lucida Console"/>
              </a:rPr>
              <a:t>"&gt;</a:t>
            </a:r>
          </a:p>
          <a:p>
            <a:pPr marL="0" indent="0">
              <a:buNone/>
            </a:pPr>
            <a:r>
              <a:rPr lang="en-US" sz="2000" dirty="0" smtClean="0">
                <a:latin typeface="Lucida Console"/>
              </a:rPr>
              <a:t>&lt;option value="1"&gt; First Choice&lt;/option&gt;</a:t>
            </a:r>
          </a:p>
          <a:p>
            <a:pPr marL="0" indent="0">
              <a:buNone/>
            </a:pPr>
            <a:r>
              <a:rPr lang="en-US" sz="2000" dirty="0">
                <a:latin typeface="Lucida Console"/>
              </a:rPr>
              <a:t>&lt;option value=</a:t>
            </a:r>
            <a:r>
              <a:rPr lang="en-US" sz="2000" dirty="0" smtClean="0">
                <a:latin typeface="Lucida Console"/>
              </a:rPr>
              <a:t>"2"</a:t>
            </a:r>
            <a:r>
              <a:rPr lang="en-US" sz="2000" dirty="0">
                <a:latin typeface="Lucida Console"/>
              </a:rPr>
              <a:t>&gt; </a:t>
            </a:r>
            <a:r>
              <a:rPr lang="en-US" sz="2000" dirty="0" smtClean="0">
                <a:latin typeface="Lucida Console"/>
              </a:rPr>
              <a:t>Second Choice</a:t>
            </a:r>
            <a:r>
              <a:rPr lang="en-US" sz="2000" dirty="0">
                <a:latin typeface="Lucida Console"/>
              </a:rPr>
              <a:t>&lt;/option&gt;</a:t>
            </a:r>
          </a:p>
          <a:p>
            <a:pPr marL="0" indent="0">
              <a:buNone/>
            </a:pPr>
            <a:r>
              <a:rPr lang="en-US" sz="2000" dirty="0">
                <a:latin typeface="Lucida Console"/>
              </a:rPr>
              <a:t>&lt;option value=</a:t>
            </a:r>
            <a:r>
              <a:rPr lang="en-US" sz="2000" dirty="0" smtClean="0">
                <a:latin typeface="Lucida Console"/>
              </a:rPr>
              <a:t>"3"</a:t>
            </a:r>
            <a:r>
              <a:rPr lang="en-US" sz="2000" dirty="0">
                <a:latin typeface="Lucida Console"/>
              </a:rPr>
              <a:t>&gt; </a:t>
            </a:r>
            <a:r>
              <a:rPr lang="en-US" sz="2000" dirty="0" smtClean="0">
                <a:latin typeface="Lucida Console"/>
              </a:rPr>
              <a:t>Third Choice</a:t>
            </a:r>
            <a:r>
              <a:rPr lang="en-US" sz="2000" dirty="0">
                <a:latin typeface="Lucida Console"/>
              </a:rPr>
              <a:t>&lt;/option&gt;</a:t>
            </a:r>
          </a:p>
          <a:p>
            <a:pPr marL="0" indent="0">
              <a:buNone/>
            </a:pPr>
            <a:r>
              <a:rPr lang="en-US" sz="2000" dirty="0" smtClean="0">
                <a:latin typeface="Lucida Console"/>
              </a:rPr>
              <a:t>&lt;/select&gt;</a:t>
            </a:r>
            <a:endParaRPr lang="en-US" sz="2000" dirty="0">
              <a:latin typeface="Lucida Console"/>
            </a:endParaRPr>
          </a:p>
          <a:p>
            <a:pPr marL="0" indent="0">
              <a:buNone/>
            </a:pPr>
            <a:endParaRPr lang="en-US" sz="2000" dirty="0">
              <a:latin typeface="Lucida Console"/>
            </a:endParaRPr>
          </a:p>
          <a:p>
            <a:pPr marL="0" indent="0">
              <a:buNone/>
            </a:pPr>
            <a:endParaRPr lang="en-US" sz="2000" dirty="0" smtClean="0">
              <a:latin typeface="Lucida Console"/>
            </a:endParaRPr>
          </a:p>
          <a:p>
            <a:pPr marL="0" indent="0">
              <a:buNone/>
            </a:pPr>
            <a:endParaRPr lang="en-US" sz="2000" dirty="0">
              <a:latin typeface="Lucida Console"/>
            </a:endParaRPr>
          </a:p>
          <a:p>
            <a:pPr marL="0" indent="0">
              <a:buNone/>
            </a:pPr>
            <a:endParaRPr lang="en-US" sz="2000" dirty="0">
              <a:latin typeface="Lucida Console"/>
            </a:endParaRPr>
          </a:p>
        </p:txBody>
      </p:sp>
    </p:spTree>
    <p:extLst>
      <p:ext uri="{BB962C8B-B14F-4D97-AF65-F5344CB8AC3E}">
        <p14:creationId xmlns:p14="http://schemas.microsoft.com/office/powerpoint/2010/main" val="202691599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Types</a:t>
            </a:r>
            <a:endParaRPr lang="en-US" dirty="0"/>
          </a:p>
        </p:txBody>
      </p:sp>
      <p:sp>
        <p:nvSpPr>
          <p:cNvPr id="4" name="Content Placeholder 2"/>
          <p:cNvSpPr>
            <a:spLocks noGrp="1"/>
          </p:cNvSpPr>
          <p:nvPr>
            <p:ph idx="1"/>
          </p:nvPr>
        </p:nvSpPr>
        <p:spPr>
          <a:solidFill>
            <a:schemeClr val="bg1">
              <a:lumMod val="95000"/>
            </a:schemeClr>
          </a:solidFill>
          <a:ln>
            <a:solidFill>
              <a:schemeClr val="tx1"/>
            </a:solidFill>
          </a:ln>
        </p:spPr>
        <p:txBody>
          <a:bodyPr>
            <a:normAutofit/>
          </a:bodyPr>
          <a:lstStyle/>
          <a:p>
            <a:pPr marL="0" indent="0">
              <a:buNone/>
            </a:pPr>
            <a:r>
              <a:rPr lang="en-US" sz="2000" dirty="0" smtClean="0">
                <a:latin typeface="Lucida Console"/>
              </a:rPr>
              <a:t>Hidden fields:</a:t>
            </a:r>
            <a:endParaRPr lang="en-US" sz="2000" dirty="0">
              <a:latin typeface="Lucida Console"/>
            </a:endParaRPr>
          </a:p>
          <a:p>
            <a:pPr marL="0" indent="0">
              <a:buNone/>
            </a:pPr>
            <a:r>
              <a:rPr lang="en-US" sz="2000" dirty="0">
                <a:latin typeface="Lucida Console"/>
              </a:rPr>
              <a:t>&lt;input type=</a:t>
            </a:r>
            <a:r>
              <a:rPr lang="en-US" sz="2000" dirty="0" smtClean="0">
                <a:latin typeface="Lucida Console"/>
              </a:rPr>
              <a:t>"hidden" </a:t>
            </a:r>
            <a:r>
              <a:rPr lang="en-US" sz="2000" dirty="0">
                <a:latin typeface="Lucida Console"/>
              </a:rPr>
              <a:t>name=</a:t>
            </a:r>
            <a:r>
              <a:rPr lang="en-US" sz="2000" dirty="0" smtClean="0">
                <a:latin typeface="Lucida Console"/>
              </a:rPr>
              <a:t>"status" </a:t>
            </a:r>
            <a:r>
              <a:rPr lang="en-US" sz="2000" dirty="0">
                <a:latin typeface="Lucida Console"/>
              </a:rPr>
              <a:t>value=</a:t>
            </a:r>
            <a:r>
              <a:rPr lang="en-US" sz="2000" dirty="0" smtClean="0">
                <a:latin typeface="Lucida Console"/>
              </a:rPr>
              <a:t>"text"&gt;</a:t>
            </a:r>
          </a:p>
          <a:p>
            <a:pPr marL="0" indent="0">
              <a:buNone/>
            </a:pPr>
            <a:endParaRPr lang="en-US" sz="2000" dirty="0">
              <a:latin typeface="Lucida Console"/>
            </a:endParaRPr>
          </a:p>
          <a:p>
            <a:pPr marL="0" indent="0">
              <a:buNone/>
            </a:pPr>
            <a:r>
              <a:rPr lang="en-US" sz="2000" dirty="0" smtClean="0">
                <a:latin typeface="Lucida Console"/>
              </a:rPr>
              <a:t>Submit Button:</a:t>
            </a:r>
            <a:endParaRPr lang="en-US" sz="2000" dirty="0">
              <a:latin typeface="Lucida Console"/>
            </a:endParaRPr>
          </a:p>
          <a:p>
            <a:pPr marL="0" indent="0">
              <a:buNone/>
            </a:pPr>
            <a:r>
              <a:rPr lang="en-US" sz="2000" dirty="0">
                <a:latin typeface="Lucida Console"/>
              </a:rPr>
              <a:t>&lt;input type=</a:t>
            </a:r>
            <a:r>
              <a:rPr lang="en-US" sz="2000" dirty="0" smtClean="0">
                <a:latin typeface="Lucida Console"/>
              </a:rPr>
              <a:t>"submit" </a:t>
            </a:r>
            <a:r>
              <a:rPr lang="en-US" sz="2000" dirty="0">
                <a:latin typeface="Lucida Console"/>
              </a:rPr>
              <a:t>name=</a:t>
            </a:r>
            <a:r>
              <a:rPr lang="en-US" sz="2000" dirty="0" smtClean="0">
                <a:latin typeface="Lucida Console"/>
              </a:rPr>
              <a:t>"</a:t>
            </a:r>
            <a:r>
              <a:rPr lang="en-US" sz="2000" dirty="0" err="1" smtClean="0">
                <a:latin typeface="Lucida Console"/>
              </a:rPr>
              <a:t>submitButton</a:t>
            </a:r>
            <a:r>
              <a:rPr lang="en-US" sz="2000" dirty="0" smtClean="0">
                <a:latin typeface="Lucida Console"/>
              </a:rPr>
              <a:t>" </a:t>
            </a:r>
            <a:r>
              <a:rPr lang="en-US" sz="2000" dirty="0">
                <a:latin typeface="Lucida Console"/>
              </a:rPr>
              <a:t>value=</a:t>
            </a:r>
            <a:r>
              <a:rPr lang="en-US" sz="2000" dirty="0" smtClean="0">
                <a:latin typeface="Lucida Console"/>
              </a:rPr>
              <a:t>"Go"</a:t>
            </a:r>
            <a:r>
              <a:rPr lang="en-US" sz="2000" dirty="0">
                <a:latin typeface="Lucida Console"/>
              </a:rPr>
              <a:t>&gt;</a:t>
            </a:r>
          </a:p>
          <a:p>
            <a:pPr marL="0" indent="0">
              <a:buNone/>
            </a:pPr>
            <a:endParaRPr lang="en-US" sz="2000" dirty="0">
              <a:latin typeface="Lucida Console"/>
            </a:endParaRPr>
          </a:p>
          <a:p>
            <a:pPr marL="0" indent="0">
              <a:buNone/>
            </a:pPr>
            <a:r>
              <a:rPr lang="en-US" sz="2000" dirty="0" smtClean="0">
                <a:latin typeface="Lucida Console"/>
              </a:rPr>
              <a:t>Reset Button</a:t>
            </a:r>
            <a:r>
              <a:rPr lang="en-US" sz="2000" dirty="0">
                <a:latin typeface="Lucida Console"/>
              </a:rPr>
              <a:t>:</a:t>
            </a:r>
          </a:p>
          <a:p>
            <a:pPr marL="0" indent="0">
              <a:buNone/>
            </a:pPr>
            <a:r>
              <a:rPr lang="en-US" sz="2000" dirty="0">
                <a:latin typeface="Lucida Console"/>
              </a:rPr>
              <a:t>&lt;input type=</a:t>
            </a:r>
            <a:r>
              <a:rPr lang="en-US" sz="2000" dirty="0" smtClean="0">
                <a:latin typeface="Lucida Console"/>
              </a:rPr>
              <a:t>"reset" </a:t>
            </a:r>
            <a:r>
              <a:rPr lang="en-US" sz="2000" dirty="0">
                <a:latin typeface="Lucida Console"/>
              </a:rPr>
              <a:t>name=</a:t>
            </a:r>
            <a:r>
              <a:rPr lang="en-US" sz="2000" dirty="0" smtClean="0">
                <a:latin typeface="Lucida Console"/>
              </a:rPr>
              <a:t>"</a:t>
            </a:r>
            <a:r>
              <a:rPr lang="en-US" sz="2000" dirty="0" err="1" smtClean="0">
                <a:latin typeface="Lucida Console"/>
              </a:rPr>
              <a:t>resetButton</a:t>
            </a:r>
            <a:r>
              <a:rPr lang="en-US" sz="2000" dirty="0">
                <a:latin typeface="Lucida Console"/>
              </a:rPr>
              <a:t>" value=</a:t>
            </a:r>
            <a:r>
              <a:rPr lang="en-US" sz="2000" dirty="0" smtClean="0">
                <a:latin typeface="Lucida Console"/>
              </a:rPr>
              <a:t>"Clear the Form"</a:t>
            </a:r>
            <a:r>
              <a:rPr lang="en-US" sz="2000" dirty="0">
                <a:latin typeface="Lucida Console"/>
              </a:rPr>
              <a:t>&gt;</a:t>
            </a:r>
          </a:p>
          <a:p>
            <a:pPr marL="0" indent="0">
              <a:buNone/>
            </a:pPr>
            <a:endParaRPr lang="en-US" sz="2000" dirty="0">
              <a:latin typeface="Lucida Console"/>
            </a:endParaRPr>
          </a:p>
          <a:p>
            <a:pPr marL="0" indent="0">
              <a:buNone/>
            </a:pPr>
            <a:endParaRPr lang="en-US" sz="2000" dirty="0" smtClean="0">
              <a:latin typeface="Lucida Console"/>
            </a:endParaRPr>
          </a:p>
          <a:p>
            <a:pPr marL="0" indent="0">
              <a:buNone/>
            </a:pPr>
            <a:endParaRPr lang="en-US" sz="2000" dirty="0">
              <a:latin typeface="Lucida Console"/>
            </a:endParaRPr>
          </a:p>
          <a:p>
            <a:pPr marL="0" indent="0">
              <a:buNone/>
            </a:pPr>
            <a:endParaRPr lang="en-US" sz="2000" dirty="0">
              <a:latin typeface="Lucida Console"/>
            </a:endParaRPr>
          </a:p>
        </p:txBody>
      </p:sp>
    </p:spTree>
    <p:extLst>
      <p:ext uri="{BB962C8B-B14F-4D97-AF65-F5344CB8AC3E}">
        <p14:creationId xmlns:p14="http://schemas.microsoft.com/office/powerpoint/2010/main" val="294716657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On your HTML page from the previous exercise, create a form using POST with a text field for first name and a text field for email address. Then, have a set of radio buttons for choosing favorite color (have at least three options). Next, have a set of checkboxes for choosing which pets you have (have at least three options). Finally, have a submit button that says "Submit my data".</a:t>
            </a:r>
          </a:p>
        </p:txBody>
      </p:sp>
    </p:spTree>
    <p:extLst>
      <p:ext uri="{BB962C8B-B14F-4D97-AF65-F5344CB8AC3E}">
        <p14:creationId xmlns:p14="http://schemas.microsoft.com/office/powerpoint/2010/main" val="116895985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Content Placeholder 2"/>
          <p:cNvSpPr>
            <a:spLocks noGrp="1"/>
          </p:cNvSpPr>
          <p:nvPr>
            <p:ph idx="1"/>
          </p:nvPr>
        </p:nvSpPr>
        <p:spPr>
          <a:xfrm>
            <a:off x="457200" y="1417638"/>
            <a:ext cx="8229600" cy="5052958"/>
          </a:xfrm>
          <a:solidFill>
            <a:schemeClr val="bg1">
              <a:lumMod val="95000"/>
            </a:schemeClr>
          </a:solidFill>
          <a:ln>
            <a:solidFill>
              <a:schemeClr val="tx1"/>
            </a:solidFill>
          </a:ln>
        </p:spPr>
        <p:txBody>
          <a:bodyPr>
            <a:normAutofit/>
          </a:bodyPr>
          <a:lstStyle/>
          <a:p>
            <a:pPr marL="0" indent="0">
              <a:buNone/>
            </a:pPr>
            <a:r>
              <a:rPr lang="en-US" sz="2000" dirty="0" smtClean="0">
                <a:latin typeface="Lucida Console"/>
              </a:rPr>
              <a:t>&lt;form action="</a:t>
            </a:r>
            <a:r>
              <a:rPr lang="en-US" sz="2000" dirty="0" err="1" smtClean="0">
                <a:latin typeface="Lucida Console"/>
              </a:rPr>
              <a:t>index.php</a:t>
            </a:r>
            <a:r>
              <a:rPr lang="en-US" sz="2000" dirty="0" smtClean="0">
                <a:latin typeface="Lucida Console"/>
              </a:rPr>
              <a:t>" method="post"&gt;</a:t>
            </a:r>
          </a:p>
          <a:p>
            <a:pPr marL="0" indent="0">
              <a:buNone/>
            </a:pPr>
            <a:endParaRPr lang="en-US" sz="2000" dirty="0">
              <a:latin typeface="Lucida Console"/>
            </a:endParaRPr>
          </a:p>
          <a:p>
            <a:pPr marL="0" indent="0">
              <a:buNone/>
            </a:pPr>
            <a:r>
              <a:rPr lang="en-US" sz="2000" dirty="0" smtClean="0">
                <a:latin typeface="Lucida Console"/>
              </a:rPr>
              <a:t>&lt;p&gt;First Name:&lt;</a:t>
            </a:r>
            <a:r>
              <a:rPr lang="en-US" sz="2000" dirty="0" err="1" smtClean="0">
                <a:latin typeface="Lucida Console"/>
              </a:rPr>
              <a:t>br</a:t>
            </a:r>
            <a:r>
              <a:rPr lang="en-US" sz="2000" dirty="0" smtClean="0">
                <a:latin typeface="Lucida Console"/>
              </a:rPr>
              <a:t>&gt;</a:t>
            </a:r>
          </a:p>
          <a:p>
            <a:pPr marL="0" indent="0">
              <a:buNone/>
            </a:pPr>
            <a:r>
              <a:rPr lang="en-US" sz="2000" dirty="0" smtClean="0">
                <a:latin typeface="Lucida Console"/>
              </a:rPr>
              <a:t>&lt;input type="text" name="</a:t>
            </a:r>
            <a:r>
              <a:rPr lang="en-US" sz="2000" dirty="0" err="1" smtClean="0">
                <a:latin typeface="Lucida Console"/>
              </a:rPr>
              <a:t>firstName</a:t>
            </a:r>
            <a:r>
              <a:rPr lang="en-US" sz="2000" dirty="0" smtClean="0">
                <a:latin typeface="Lucida Console"/>
              </a:rPr>
              <a:t>" value=""&gt;&lt;/p&gt;</a:t>
            </a:r>
          </a:p>
          <a:p>
            <a:pPr marL="0" indent="0">
              <a:buNone/>
            </a:pPr>
            <a:r>
              <a:rPr lang="en-US" sz="2000" dirty="0">
                <a:latin typeface="Lucida Console"/>
              </a:rPr>
              <a:t>&lt;p</a:t>
            </a:r>
            <a:r>
              <a:rPr lang="en-US" sz="2000" dirty="0" smtClean="0">
                <a:latin typeface="Lucida Console"/>
              </a:rPr>
              <a:t>&gt;Email Address:</a:t>
            </a:r>
            <a:r>
              <a:rPr lang="en-US" sz="2000" dirty="0">
                <a:latin typeface="Lucida Console"/>
              </a:rPr>
              <a:t>&lt;</a:t>
            </a:r>
            <a:r>
              <a:rPr lang="en-US" sz="2000" dirty="0" err="1">
                <a:latin typeface="Lucida Console"/>
              </a:rPr>
              <a:t>br</a:t>
            </a:r>
            <a:r>
              <a:rPr lang="en-US" sz="2000" dirty="0">
                <a:latin typeface="Lucida Console"/>
              </a:rPr>
              <a:t>&gt;</a:t>
            </a:r>
          </a:p>
          <a:p>
            <a:pPr marL="0" indent="0">
              <a:buNone/>
            </a:pPr>
            <a:r>
              <a:rPr lang="en-US" sz="2000" dirty="0">
                <a:latin typeface="Lucida Console"/>
              </a:rPr>
              <a:t>&lt;input type="text" name=</a:t>
            </a:r>
            <a:r>
              <a:rPr lang="en-US" sz="2000" dirty="0" smtClean="0">
                <a:latin typeface="Lucida Console"/>
              </a:rPr>
              <a:t>"email" </a:t>
            </a:r>
            <a:r>
              <a:rPr lang="en-US" sz="2000" dirty="0">
                <a:latin typeface="Lucida Console"/>
              </a:rPr>
              <a:t>value=""&gt;&lt;/p&gt;</a:t>
            </a:r>
          </a:p>
          <a:p>
            <a:pPr marL="0" indent="0">
              <a:buNone/>
            </a:pPr>
            <a:endParaRPr lang="en-US" sz="2000" dirty="0">
              <a:latin typeface="Lucida Console"/>
            </a:endParaRPr>
          </a:p>
          <a:p>
            <a:pPr marL="0" indent="0">
              <a:buNone/>
            </a:pPr>
            <a:r>
              <a:rPr lang="en-US" sz="2000" dirty="0" smtClean="0">
                <a:latin typeface="Lucida Console"/>
              </a:rPr>
              <a:t>&lt;p&gt;Favorite Color:&lt;</a:t>
            </a:r>
            <a:r>
              <a:rPr lang="en-US" sz="2000" dirty="0" err="1" smtClean="0">
                <a:latin typeface="Lucida Console"/>
              </a:rPr>
              <a:t>br</a:t>
            </a:r>
            <a:r>
              <a:rPr lang="en-US" sz="2000" dirty="0" smtClean="0">
                <a:latin typeface="Lucida Console"/>
              </a:rPr>
              <a:t>&gt;</a:t>
            </a:r>
          </a:p>
          <a:p>
            <a:pPr marL="0" indent="0">
              <a:buNone/>
            </a:pPr>
            <a:r>
              <a:rPr lang="en-US" sz="2000" dirty="0">
                <a:latin typeface="Lucida Console"/>
              </a:rPr>
              <a:t>&lt;input type="radio name="</a:t>
            </a:r>
            <a:r>
              <a:rPr lang="en-US" sz="2000" dirty="0" err="1">
                <a:latin typeface="Lucida Console"/>
              </a:rPr>
              <a:t>favColor</a:t>
            </a:r>
            <a:r>
              <a:rPr lang="en-US" sz="2000" dirty="0">
                <a:latin typeface="Lucida Console"/>
              </a:rPr>
              <a:t>" value=</a:t>
            </a:r>
            <a:r>
              <a:rPr lang="en-US" sz="2000" dirty="0" smtClean="0">
                <a:latin typeface="Lucida Console"/>
              </a:rPr>
              <a:t>"Red"</a:t>
            </a:r>
            <a:r>
              <a:rPr lang="en-US" sz="2000" dirty="0">
                <a:latin typeface="Lucida Console"/>
              </a:rPr>
              <a:t>&gt; </a:t>
            </a:r>
            <a:r>
              <a:rPr lang="en-US" sz="2000" dirty="0" smtClean="0">
                <a:latin typeface="Lucida Console"/>
              </a:rPr>
              <a:t>Red&lt;</a:t>
            </a:r>
            <a:r>
              <a:rPr lang="en-US" sz="2000" dirty="0" err="1">
                <a:latin typeface="Lucida Console"/>
              </a:rPr>
              <a:t>br</a:t>
            </a:r>
            <a:r>
              <a:rPr lang="en-US" sz="2000" dirty="0">
                <a:latin typeface="Lucida Console"/>
              </a:rPr>
              <a:t>&gt;</a:t>
            </a:r>
          </a:p>
          <a:p>
            <a:pPr marL="0" indent="0">
              <a:buNone/>
            </a:pPr>
            <a:r>
              <a:rPr lang="en-US" sz="2000" dirty="0">
                <a:latin typeface="Lucida Console"/>
              </a:rPr>
              <a:t>&lt;input type="radio name="</a:t>
            </a:r>
            <a:r>
              <a:rPr lang="en-US" sz="2000" dirty="0" err="1">
                <a:latin typeface="Lucida Console"/>
              </a:rPr>
              <a:t>favColor</a:t>
            </a:r>
            <a:r>
              <a:rPr lang="en-US" sz="2000" dirty="0">
                <a:latin typeface="Lucida Console"/>
              </a:rPr>
              <a:t>" value=</a:t>
            </a:r>
            <a:r>
              <a:rPr lang="en-US" sz="2000" dirty="0" smtClean="0">
                <a:latin typeface="Lucida Console"/>
              </a:rPr>
              <a:t>"Green"</a:t>
            </a:r>
            <a:r>
              <a:rPr lang="en-US" sz="2000" dirty="0">
                <a:latin typeface="Lucida Console"/>
              </a:rPr>
              <a:t>&gt; </a:t>
            </a:r>
            <a:r>
              <a:rPr lang="en-US" sz="2000" dirty="0" smtClean="0">
                <a:latin typeface="Lucida Console"/>
              </a:rPr>
              <a:t>Green&lt;</a:t>
            </a:r>
            <a:r>
              <a:rPr lang="en-US" sz="2000" dirty="0" err="1">
                <a:latin typeface="Lucida Console"/>
              </a:rPr>
              <a:t>br</a:t>
            </a:r>
            <a:r>
              <a:rPr lang="en-US" sz="2000" dirty="0">
                <a:latin typeface="Lucida Console"/>
              </a:rPr>
              <a:t>&gt;</a:t>
            </a:r>
          </a:p>
          <a:p>
            <a:pPr marL="0" indent="0">
              <a:buNone/>
            </a:pPr>
            <a:r>
              <a:rPr lang="en-US" sz="2000" dirty="0" smtClean="0">
                <a:latin typeface="Lucida Console"/>
              </a:rPr>
              <a:t>&lt;input type="radio name="</a:t>
            </a:r>
            <a:r>
              <a:rPr lang="en-US" sz="2000" dirty="0" err="1" smtClean="0">
                <a:latin typeface="Lucida Console"/>
              </a:rPr>
              <a:t>favColor</a:t>
            </a:r>
            <a:r>
              <a:rPr lang="en-US" sz="2000" dirty="0" smtClean="0">
                <a:latin typeface="Lucida Console"/>
              </a:rPr>
              <a:t>" value="Blue"&gt; Blue&lt;/p&gt;</a:t>
            </a:r>
          </a:p>
          <a:p>
            <a:pPr marL="0" indent="0">
              <a:buNone/>
            </a:pPr>
            <a:endParaRPr lang="en-US" sz="2000" dirty="0" smtClean="0">
              <a:latin typeface="Lucida Console"/>
            </a:endParaRPr>
          </a:p>
          <a:p>
            <a:pPr marL="0" indent="0">
              <a:buNone/>
            </a:pPr>
            <a:endParaRPr lang="en-US" sz="2000" dirty="0">
              <a:latin typeface="Lucida Console"/>
            </a:endParaRPr>
          </a:p>
        </p:txBody>
      </p:sp>
    </p:spTree>
    <p:extLst>
      <p:ext uri="{BB962C8B-B14F-4D97-AF65-F5344CB8AC3E}">
        <p14:creationId xmlns:p14="http://schemas.microsoft.com/office/powerpoint/2010/main" val="356621422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Content Placeholder 2"/>
          <p:cNvSpPr>
            <a:spLocks noGrp="1"/>
          </p:cNvSpPr>
          <p:nvPr>
            <p:ph idx="1"/>
          </p:nvPr>
        </p:nvSpPr>
        <p:spPr>
          <a:solidFill>
            <a:schemeClr val="bg1">
              <a:lumMod val="95000"/>
            </a:schemeClr>
          </a:solidFill>
          <a:ln>
            <a:solidFill>
              <a:schemeClr val="tx1"/>
            </a:solidFill>
          </a:ln>
        </p:spPr>
        <p:txBody>
          <a:bodyPr>
            <a:normAutofit/>
          </a:bodyPr>
          <a:lstStyle/>
          <a:p>
            <a:pPr marL="0" indent="0">
              <a:buNone/>
            </a:pPr>
            <a:r>
              <a:rPr lang="en-US" sz="2000" dirty="0" smtClean="0">
                <a:latin typeface="Lucida Console"/>
              </a:rPr>
              <a:t>&lt;p&gt;Pets:&lt;</a:t>
            </a:r>
            <a:r>
              <a:rPr lang="en-US" sz="2000" dirty="0" err="1" smtClean="0">
                <a:latin typeface="Lucida Console"/>
              </a:rPr>
              <a:t>br</a:t>
            </a:r>
            <a:r>
              <a:rPr lang="en-US" sz="2000" dirty="0" smtClean="0">
                <a:latin typeface="Lucida Console"/>
              </a:rPr>
              <a:t>&gt;</a:t>
            </a:r>
          </a:p>
          <a:p>
            <a:pPr marL="0" indent="0">
              <a:buNone/>
            </a:pPr>
            <a:r>
              <a:rPr lang="en-US" sz="2000" dirty="0">
                <a:latin typeface="Lucida Console"/>
              </a:rPr>
              <a:t>&lt;input type=</a:t>
            </a:r>
            <a:r>
              <a:rPr lang="en-US" sz="2000" dirty="0" smtClean="0">
                <a:latin typeface="Lucida Console"/>
              </a:rPr>
              <a:t>"checkbox name</a:t>
            </a:r>
            <a:r>
              <a:rPr lang="en-US" sz="2000" dirty="0">
                <a:latin typeface="Lucida Console"/>
              </a:rPr>
              <a:t>=</a:t>
            </a:r>
            <a:r>
              <a:rPr lang="en-US" sz="2000" dirty="0" smtClean="0">
                <a:latin typeface="Lucida Console"/>
              </a:rPr>
              <a:t>"pets[]" </a:t>
            </a:r>
            <a:r>
              <a:rPr lang="en-US" sz="2000" dirty="0">
                <a:latin typeface="Lucida Console"/>
              </a:rPr>
              <a:t>value=</a:t>
            </a:r>
            <a:r>
              <a:rPr lang="en-US" sz="2000" dirty="0" smtClean="0">
                <a:latin typeface="Lucida Console"/>
              </a:rPr>
              <a:t>"Dog"</a:t>
            </a:r>
            <a:r>
              <a:rPr lang="en-US" sz="2000" dirty="0">
                <a:latin typeface="Lucida Console"/>
              </a:rPr>
              <a:t>&gt; </a:t>
            </a:r>
            <a:r>
              <a:rPr lang="en-US" sz="2000" dirty="0" smtClean="0">
                <a:latin typeface="Lucida Console"/>
              </a:rPr>
              <a:t>Dog&lt;</a:t>
            </a:r>
            <a:r>
              <a:rPr lang="en-US" sz="2000" dirty="0" err="1">
                <a:latin typeface="Lucida Console"/>
              </a:rPr>
              <a:t>br</a:t>
            </a:r>
            <a:r>
              <a:rPr lang="en-US" sz="2000" dirty="0">
                <a:latin typeface="Lucida Console"/>
              </a:rPr>
              <a:t>&gt;</a:t>
            </a:r>
          </a:p>
          <a:p>
            <a:pPr marL="0" indent="0">
              <a:buNone/>
            </a:pPr>
            <a:r>
              <a:rPr lang="en-US" sz="2000" dirty="0">
                <a:latin typeface="Lucida Console"/>
              </a:rPr>
              <a:t>&lt;input type="checkbox name="pets[]" value=</a:t>
            </a:r>
            <a:r>
              <a:rPr lang="en-US" sz="2000" dirty="0" smtClean="0">
                <a:latin typeface="Lucida Console"/>
              </a:rPr>
              <a:t>"Cat"</a:t>
            </a:r>
            <a:r>
              <a:rPr lang="en-US" sz="2000" dirty="0">
                <a:latin typeface="Lucida Console"/>
              </a:rPr>
              <a:t>&gt; </a:t>
            </a:r>
            <a:r>
              <a:rPr lang="en-US" sz="2000" dirty="0" smtClean="0">
                <a:latin typeface="Lucida Console"/>
              </a:rPr>
              <a:t>Cat&lt;</a:t>
            </a:r>
            <a:r>
              <a:rPr lang="en-US" sz="2000" dirty="0" err="1">
                <a:latin typeface="Lucida Console"/>
              </a:rPr>
              <a:t>br</a:t>
            </a:r>
            <a:r>
              <a:rPr lang="en-US" sz="2000" dirty="0">
                <a:latin typeface="Lucida Console"/>
              </a:rPr>
              <a:t>&gt;</a:t>
            </a:r>
          </a:p>
          <a:p>
            <a:pPr marL="0" indent="0">
              <a:buNone/>
            </a:pPr>
            <a:r>
              <a:rPr lang="en-US" sz="2000" dirty="0">
                <a:latin typeface="Lucida Console"/>
              </a:rPr>
              <a:t>&lt;input type="checkbox name="pets[]" value=</a:t>
            </a:r>
            <a:r>
              <a:rPr lang="en-US" sz="2000" dirty="0" smtClean="0">
                <a:latin typeface="Lucida Console"/>
              </a:rPr>
              <a:t>"Turtle"</a:t>
            </a:r>
            <a:r>
              <a:rPr lang="en-US" sz="2000" dirty="0">
                <a:latin typeface="Lucida Console"/>
              </a:rPr>
              <a:t>&gt; </a:t>
            </a:r>
            <a:r>
              <a:rPr lang="en-US" sz="2000" dirty="0" smtClean="0">
                <a:latin typeface="Lucida Console"/>
              </a:rPr>
              <a:t>Turtle&lt;/p&gt;</a:t>
            </a:r>
          </a:p>
          <a:p>
            <a:pPr marL="0" indent="0">
              <a:buNone/>
            </a:pPr>
            <a:endParaRPr lang="en-US" sz="2000" dirty="0">
              <a:latin typeface="Lucida Console"/>
            </a:endParaRPr>
          </a:p>
          <a:p>
            <a:pPr marL="0" indent="0">
              <a:buNone/>
            </a:pPr>
            <a:r>
              <a:rPr lang="en-US" sz="2000" dirty="0" smtClean="0">
                <a:latin typeface="Lucida Console"/>
              </a:rPr>
              <a:t>&lt;input type="submit" name="</a:t>
            </a:r>
            <a:r>
              <a:rPr lang="en-US" sz="2000" dirty="0" err="1" smtClean="0">
                <a:latin typeface="Lucida Console"/>
              </a:rPr>
              <a:t>submitButton</a:t>
            </a:r>
            <a:r>
              <a:rPr lang="en-US" sz="2000" dirty="0" smtClean="0">
                <a:latin typeface="Lucida Console"/>
              </a:rPr>
              <a:t>" value="Submit my data"&gt;</a:t>
            </a:r>
          </a:p>
          <a:p>
            <a:pPr marL="0" indent="0">
              <a:buNone/>
            </a:pPr>
            <a:endParaRPr lang="en-US" sz="2000" dirty="0">
              <a:latin typeface="Lucida Console"/>
            </a:endParaRPr>
          </a:p>
          <a:p>
            <a:pPr marL="0" indent="0">
              <a:buNone/>
            </a:pPr>
            <a:r>
              <a:rPr lang="en-US" sz="2000" dirty="0" smtClean="0">
                <a:latin typeface="Lucida Console"/>
              </a:rPr>
              <a:t>&lt;/form&gt;</a:t>
            </a:r>
            <a:endParaRPr lang="en-US" sz="2000" dirty="0">
              <a:latin typeface="Lucida Console"/>
            </a:endParaRPr>
          </a:p>
          <a:p>
            <a:pPr marL="0" indent="0">
              <a:buNone/>
            </a:pPr>
            <a:endParaRPr lang="en-US" sz="2000" dirty="0" smtClean="0">
              <a:latin typeface="Lucida Console"/>
            </a:endParaRPr>
          </a:p>
          <a:p>
            <a:pPr marL="0" indent="0">
              <a:buNone/>
            </a:pPr>
            <a:endParaRPr lang="en-US" sz="2000" dirty="0">
              <a:latin typeface="Lucida Console"/>
            </a:endParaRPr>
          </a:p>
        </p:txBody>
      </p:sp>
    </p:spTree>
    <p:extLst>
      <p:ext uri="{BB962C8B-B14F-4D97-AF65-F5344CB8AC3E}">
        <p14:creationId xmlns:p14="http://schemas.microsoft.com/office/powerpoint/2010/main" val="409921576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does the data go?</a:t>
            </a:r>
            <a:endParaRPr lang="en-US" dirty="0"/>
          </a:p>
        </p:txBody>
      </p:sp>
      <p:sp>
        <p:nvSpPr>
          <p:cNvPr id="3" name="Content Placeholder 2"/>
          <p:cNvSpPr>
            <a:spLocks noGrp="1"/>
          </p:cNvSpPr>
          <p:nvPr>
            <p:ph idx="1"/>
          </p:nvPr>
        </p:nvSpPr>
        <p:spPr/>
        <p:txBody>
          <a:bodyPr/>
          <a:lstStyle/>
          <a:p>
            <a:r>
              <a:rPr lang="en-US" dirty="0" smtClean="0"/>
              <a:t>All form data comes into PHP as a string.</a:t>
            </a:r>
          </a:p>
          <a:p>
            <a:r>
              <a:rPr lang="en-US" dirty="0" smtClean="0"/>
              <a:t>$_GET or $_POST</a:t>
            </a:r>
            <a:endParaRPr lang="en-US" dirty="0"/>
          </a:p>
        </p:txBody>
      </p:sp>
      <p:sp>
        <p:nvSpPr>
          <p:cNvPr id="4" name="Content Placeholder 2"/>
          <p:cNvSpPr txBox="1">
            <a:spLocks/>
          </p:cNvSpPr>
          <p:nvPr/>
        </p:nvSpPr>
        <p:spPr>
          <a:xfrm>
            <a:off x="609600" y="3068998"/>
            <a:ext cx="8229600" cy="3209565"/>
          </a:xfrm>
          <a:prstGeom prst="rect">
            <a:avLst/>
          </a:prstGeom>
          <a:solidFill>
            <a:schemeClr val="bg1">
              <a:lumMod val="95000"/>
            </a:schemeClr>
          </a:solidFill>
          <a:ln>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Lucida Console"/>
              </a:rPr>
              <a:t>&lt;input type="text" name="</a:t>
            </a:r>
            <a:r>
              <a:rPr lang="en-US" sz="2000" dirty="0" err="1">
                <a:latin typeface="Lucida Console"/>
              </a:rPr>
              <a:t>firstName</a:t>
            </a:r>
            <a:r>
              <a:rPr lang="en-US" sz="2000" dirty="0">
                <a:latin typeface="Lucida Console"/>
              </a:rPr>
              <a:t>" value=""</a:t>
            </a:r>
            <a:r>
              <a:rPr lang="en-US" sz="2000" dirty="0" smtClean="0">
                <a:latin typeface="Lucida Console"/>
              </a:rPr>
              <a:t>&gt;</a:t>
            </a:r>
          </a:p>
          <a:p>
            <a:pPr marL="0" indent="0">
              <a:buNone/>
            </a:pPr>
            <a:endParaRPr lang="en-US" sz="2000" dirty="0">
              <a:latin typeface="Lucida Console"/>
            </a:endParaRPr>
          </a:p>
          <a:p>
            <a:pPr marL="0" indent="0">
              <a:buNone/>
            </a:pPr>
            <a:r>
              <a:rPr lang="en-US" sz="2000" dirty="0" smtClean="0">
                <a:latin typeface="Lucida Console"/>
              </a:rPr>
              <a:t>$_POST['</a:t>
            </a:r>
            <a:r>
              <a:rPr lang="en-US" sz="2000" dirty="0" err="1" smtClean="0">
                <a:latin typeface="Lucida Console"/>
              </a:rPr>
              <a:t>firstName</a:t>
            </a:r>
            <a:r>
              <a:rPr lang="en-US" sz="2000" dirty="0" smtClean="0">
                <a:latin typeface="Lucida Console"/>
              </a:rPr>
              <a:t>']</a:t>
            </a:r>
          </a:p>
          <a:p>
            <a:pPr marL="0" indent="0">
              <a:buNone/>
            </a:pPr>
            <a:endParaRPr lang="en-US" sz="2000" dirty="0">
              <a:latin typeface="Lucida Console"/>
            </a:endParaRPr>
          </a:p>
          <a:p>
            <a:pPr marL="0" indent="0">
              <a:buNone/>
            </a:pPr>
            <a:r>
              <a:rPr lang="en-US" sz="2000" dirty="0" smtClean="0">
                <a:latin typeface="Lucida Console"/>
              </a:rPr>
              <a:t>&lt;input type="checkbox" name="choice[]" value="Red"&gt;</a:t>
            </a:r>
          </a:p>
          <a:p>
            <a:pPr marL="0" indent="0">
              <a:buNone/>
            </a:pPr>
            <a:endParaRPr lang="en-US" sz="2000" dirty="0">
              <a:latin typeface="Lucida Console"/>
            </a:endParaRPr>
          </a:p>
          <a:p>
            <a:pPr marL="0" indent="0">
              <a:buNone/>
            </a:pPr>
            <a:r>
              <a:rPr lang="en-US" sz="2000" dirty="0" smtClean="0">
                <a:latin typeface="Lucida Console"/>
              </a:rPr>
              <a:t>$_POST['choice'][0]</a:t>
            </a:r>
            <a:endParaRPr lang="en-US" sz="2000" dirty="0">
              <a:latin typeface="Lucida Console"/>
            </a:endParaRPr>
          </a:p>
        </p:txBody>
      </p:sp>
    </p:spTree>
    <p:extLst>
      <p:ext uri="{BB962C8B-B14F-4D97-AF65-F5344CB8AC3E}">
        <p14:creationId xmlns:p14="http://schemas.microsoft.com/office/powerpoint/2010/main" val="320696901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Superglobal</a:t>
            </a:r>
            <a:r>
              <a:rPr lang="en-US" dirty="0" smtClean="0"/>
              <a:t> contents</a:t>
            </a:r>
            <a:endParaRPr lang="en-US" dirty="0"/>
          </a:p>
        </p:txBody>
      </p:sp>
      <p:sp>
        <p:nvSpPr>
          <p:cNvPr id="3" name="Content Placeholder 2"/>
          <p:cNvSpPr>
            <a:spLocks noGrp="1"/>
          </p:cNvSpPr>
          <p:nvPr>
            <p:ph idx="1"/>
          </p:nvPr>
        </p:nvSpPr>
        <p:spPr/>
        <p:txBody>
          <a:bodyPr/>
          <a:lstStyle/>
          <a:p>
            <a:r>
              <a:rPr lang="en-US" dirty="0" smtClean="0"/>
              <a:t>Contains all form data, including submit button and hidden fields</a:t>
            </a:r>
          </a:p>
        </p:txBody>
      </p:sp>
      <p:sp>
        <p:nvSpPr>
          <p:cNvPr id="4" name="Content Placeholder 2"/>
          <p:cNvSpPr txBox="1">
            <a:spLocks/>
          </p:cNvSpPr>
          <p:nvPr/>
        </p:nvSpPr>
        <p:spPr>
          <a:xfrm>
            <a:off x="609600" y="3068998"/>
            <a:ext cx="8229600" cy="3209565"/>
          </a:xfrm>
          <a:prstGeom prst="rect">
            <a:avLst/>
          </a:prstGeom>
          <a:solidFill>
            <a:schemeClr val="bg1">
              <a:lumMod val="95000"/>
            </a:schemeClr>
          </a:solidFill>
          <a:ln>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Lucida Console"/>
              </a:rPr>
              <a:t>&lt;input type="submit" name="</a:t>
            </a:r>
            <a:r>
              <a:rPr lang="en-US" sz="2000" dirty="0" err="1">
                <a:latin typeface="Lucida Console"/>
              </a:rPr>
              <a:t>submitButton</a:t>
            </a:r>
            <a:r>
              <a:rPr lang="en-US" sz="2000" dirty="0">
                <a:latin typeface="Lucida Console"/>
              </a:rPr>
              <a:t>" value="Submit my data"&gt;</a:t>
            </a:r>
          </a:p>
          <a:p>
            <a:pPr marL="0" indent="0">
              <a:buNone/>
            </a:pPr>
            <a:endParaRPr lang="en-US" sz="2000" dirty="0">
              <a:latin typeface="Lucida Console"/>
            </a:endParaRPr>
          </a:p>
          <a:p>
            <a:pPr marL="0" indent="0">
              <a:buNone/>
            </a:pPr>
            <a:r>
              <a:rPr lang="en-US" sz="2000" dirty="0" smtClean="0">
                <a:latin typeface="Lucida Console"/>
              </a:rPr>
              <a:t>echo $_POST['</a:t>
            </a:r>
            <a:r>
              <a:rPr lang="en-US" sz="2000" dirty="0" err="1" smtClean="0">
                <a:latin typeface="Lucida Console"/>
              </a:rPr>
              <a:t>submitButton</a:t>
            </a:r>
            <a:r>
              <a:rPr lang="en-US" sz="2000" dirty="0" smtClean="0">
                <a:latin typeface="Lucida Console"/>
              </a:rPr>
              <a:t>'];</a:t>
            </a:r>
          </a:p>
          <a:p>
            <a:pPr marL="0" indent="0">
              <a:buNone/>
            </a:pPr>
            <a:endParaRPr lang="en-US" sz="2000" dirty="0">
              <a:latin typeface="Lucida Console"/>
            </a:endParaRPr>
          </a:p>
          <a:p>
            <a:pPr marL="0" indent="0">
              <a:buNone/>
            </a:pPr>
            <a:r>
              <a:rPr lang="en-US" sz="2000" dirty="0" smtClean="0">
                <a:latin typeface="Lucida Console"/>
              </a:rPr>
              <a:t>//Submit my data</a:t>
            </a:r>
            <a:endParaRPr lang="en-US" sz="2000" dirty="0">
              <a:latin typeface="Lucida Console"/>
            </a:endParaRPr>
          </a:p>
        </p:txBody>
      </p:sp>
    </p:spTree>
    <p:extLst>
      <p:ext uri="{BB962C8B-B14F-4D97-AF65-F5344CB8AC3E}">
        <p14:creationId xmlns:p14="http://schemas.microsoft.com/office/powerpoint/2010/main" val="32845051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runs the Internet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835061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733820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Update your form script so that it checks the value of the submit button. If the form has not been submitted, display the form. If the form has been submitted, display the values of the form. </a:t>
            </a:r>
            <a:endParaRPr lang="en-US" dirty="0" smtClean="0"/>
          </a:p>
        </p:txBody>
      </p:sp>
    </p:spTree>
    <p:extLst>
      <p:ext uri="{BB962C8B-B14F-4D97-AF65-F5344CB8AC3E}">
        <p14:creationId xmlns:p14="http://schemas.microsoft.com/office/powerpoint/2010/main" val="45008068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Content Placeholder 2"/>
          <p:cNvSpPr>
            <a:spLocks noGrp="1"/>
          </p:cNvSpPr>
          <p:nvPr>
            <p:ph idx="1"/>
          </p:nvPr>
        </p:nvSpPr>
        <p:spPr>
          <a:solidFill>
            <a:schemeClr val="bg1">
              <a:lumMod val="95000"/>
            </a:schemeClr>
          </a:solidFill>
          <a:ln>
            <a:solidFill>
              <a:schemeClr val="tx1"/>
            </a:solidFill>
          </a:ln>
        </p:spPr>
        <p:txBody>
          <a:bodyPr>
            <a:normAutofit/>
          </a:bodyPr>
          <a:lstStyle/>
          <a:p>
            <a:pPr marL="0" indent="0">
              <a:buNone/>
            </a:pPr>
            <a:r>
              <a:rPr lang="en-US" sz="2000" dirty="0" smtClean="0">
                <a:latin typeface="Lucida Console"/>
              </a:rPr>
              <a:t>if ($_POST['submit'] =</a:t>
            </a:r>
            <a:r>
              <a:rPr lang="en-US" sz="2000" dirty="0">
                <a:latin typeface="Lucida Console"/>
              </a:rPr>
              <a:t>= "Submit my </a:t>
            </a:r>
            <a:r>
              <a:rPr lang="en-US" sz="2000" dirty="0" smtClean="0">
                <a:latin typeface="Lucida Console"/>
              </a:rPr>
              <a:t>data") {</a:t>
            </a:r>
          </a:p>
          <a:p>
            <a:pPr marL="0" indent="0">
              <a:buNone/>
            </a:pPr>
            <a:r>
              <a:rPr lang="en-US" sz="2000" dirty="0">
                <a:latin typeface="Lucida Console"/>
              </a:rPr>
              <a:t> </a:t>
            </a:r>
            <a:r>
              <a:rPr lang="en-US" sz="2000" dirty="0" smtClean="0">
                <a:latin typeface="Lucida Console"/>
              </a:rPr>
              <a:t>  echo "Name: {$_POST['</a:t>
            </a:r>
            <a:r>
              <a:rPr lang="en-US" sz="2000" dirty="0" err="1" smtClean="0">
                <a:latin typeface="Lucida Console"/>
              </a:rPr>
              <a:t>firstName</a:t>
            </a:r>
            <a:r>
              <a:rPr lang="en-US" sz="2000" dirty="0" smtClean="0">
                <a:latin typeface="Lucida Console"/>
              </a:rPr>
              <a:t>']}&lt;</a:t>
            </a:r>
            <a:r>
              <a:rPr lang="en-US" sz="2000" dirty="0" err="1" smtClean="0">
                <a:latin typeface="Lucida Console"/>
              </a:rPr>
              <a:t>br</a:t>
            </a:r>
            <a:r>
              <a:rPr lang="en-US" sz="2000" dirty="0" smtClean="0">
                <a:latin typeface="Lucida Console"/>
              </a:rPr>
              <a:t>&gt;</a:t>
            </a:r>
            <a:br>
              <a:rPr lang="en-US" sz="2000" dirty="0" smtClean="0">
                <a:latin typeface="Lucida Console"/>
              </a:rPr>
            </a:br>
            <a:r>
              <a:rPr lang="en-US" sz="2000" dirty="0" smtClean="0">
                <a:latin typeface="Lucida Console"/>
              </a:rPr>
              <a:t>   Email</a:t>
            </a:r>
            <a:r>
              <a:rPr lang="en-US" sz="2000" dirty="0">
                <a:latin typeface="Lucida Console"/>
              </a:rPr>
              <a:t>: {$_POST[</a:t>
            </a:r>
            <a:r>
              <a:rPr lang="en-US" sz="2000" dirty="0" smtClean="0">
                <a:latin typeface="Lucida Console"/>
              </a:rPr>
              <a:t>'email'</a:t>
            </a:r>
            <a:r>
              <a:rPr lang="en-US" sz="2000" dirty="0">
                <a:latin typeface="Lucida Console"/>
              </a:rPr>
              <a:t>]}&lt;</a:t>
            </a:r>
            <a:r>
              <a:rPr lang="en-US" sz="2000" dirty="0" err="1">
                <a:latin typeface="Lucida Console"/>
              </a:rPr>
              <a:t>br</a:t>
            </a:r>
            <a:r>
              <a:rPr lang="en-US" sz="2000" dirty="0">
                <a:latin typeface="Lucida Console"/>
              </a:rPr>
              <a:t>&gt;</a:t>
            </a:r>
            <a:br>
              <a:rPr lang="en-US" sz="2000" dirty="0">
                <a:latin typeface="Lucida Console"/>
              </a:rPr>
            </a:br>
            <a:r>
              <a:rPr lang="en-US" sz="2000" dirty="0" smtClean="0">
                <a:latin typeface="Lucida Console"/>
              </a:rPr>
              <a:t>   Favorite Color: </a:t>
            </a:r>
            <a:r>
              <a:rPr lang="en-US" sz="2000" dirty="0">
                <a:latin typeface="Lucida Console"/>
              </a:rPr>
              <a:t>{$_POST[</a:t>
            </a:r>
            <a:r>
              <a:rPr lang="en-US" sz="2000" dirty="0" smtClean="0">
                <a:latin typeface="Lucida Console"/>
              </a:rPr>
              <a:t>'</a:t>
            </a:r>
            <a:r>
              <a:rPr lang="en-US" sz="2000" dirty="0" err="1" smtClean="0">
                <a:latin typeface="Lucida Console"/>
              </a:rPr>
              <a:t>favColor</a:t>
            </a:r>
            <a:r>
              <a:rPr lang="en-US" sz="2000" dirty="0" smtClean="0">
                <a:latin typeface="Lucida Console"/>
              </a:rPr>
              <a:t>'</a:t>
            </a:r>
            <a:r>
              <a:rPr lang="en-US" sz="2000" dirty="0">
                <a:latin typeface="Lucida Console"/>
              </a:rPr>
              <a:t>]}&lt;</a:t>
            </a:r>
            <a:r>
              <a:rPr lang="en-US" sz="2000" dirty="0" err="1">
                <a:latin typeface="Lucida Console"/>
              </a:rPr>
              <a:t>br</a:t>
            </a:r>
            <a:r>
              <a:rPr lang="en-US" sz="2000" dirty="0" smtClean="0">
                <a:latin typeface="Lucida Console"/>
              </a:rPr>
              <a:t>&gt;</a:t>
            </a:r>
          </a:p>
          <a:p>
            <a:pPr marL="0" indent="0">
              <a:buNone/>
            </a:pPr>
            <a:r>
              <a:rPr lang="en-US" sz="2000" dirty="0">
                <a:latin typeface="Lucida Console"/>
              </a:rPr>
              <a:t> </a:t>
            </a:r>
            <a:r>
              <a:rPr lang="en-US" sz="2000" dirty="0" smtClean="0">
                <a:latin typeface="Lucida Console"/>
              </a:rPr>
              <a:t>  Pets: " . implode(',', $_POST['pets']) . "&lt;</a:t>
            </a:r>
            <a:r>
              <a:rPr lang="en-US" sz="2000" dirty="0" err="1" smtClean="0">
                <a:latin typeface="Lucida Console"/>
              </a:rPr>
              <a:t>br</a:t>
            </a:r>
            <a:r>
              <a:rPr lang="en-US" sz="2000" dirty="0" smtClean="0">
                <a:latin typeface="Lucida Console"/>
              </a:rPr>
              <a:t>&gt;";</a:t>
            </a:r>
          </a:p>
          <a:p>
            <a:pPr marL="0" indent="0">
              <a:buNone/>
            </a:pPr>
            <a:r>
              <a:rPr lang="en-US" sz="2000" dirty="0" smtClean="0">
                <a:latin typeface="Lucida Console"/>
              </a:rPr>
              <a:t>}</a:t>
            </a:r>
          </a:p>
          <a:p>
            <a:pPr marL="0" indent="0">
              <a:buNone/>
            </a:pPr>
            <a:r>
              <a:rPr lang="en-US" sz="2000" dirty="0" smtClean="0">
                <a:latin typeface="Lucida Console"/>
              </a:rPr>
              <a:t>else {</a:t>
            </a:r>
          </a:p>
          <a:p>
            <a:pPr marL="0" indent="0">
              <a:buNone/>
            </a:pPr>
            <a:r>
              <a:rPr lang="en-US" sz="2000" dirty="0">
                <a:latin typeface="Lucida Console"/>
              </a:rPr>
              <a:t> </a:t>
            </a:r>
            <a:r>
              <a:rPr lang="en-US" sz="2000" dirty="0" smtClean="0">
                <a:latin typeface="Lucida Console"/>
              </a:rPr>
              <a:t>  //form code</a:t>
            </a:r>
          </a:p>
          <a:p>
            <a:pPr marL="0" indent="0">
              <a:buNone/>
            </a:pPr>
            <a:r>
              <a:rPr lang="en-US" sz="2000" dirty="0">
                <a:latin typeface="Lucida Console"/>
              </a:rPr>
              <a:t>}</a:t>
            </a:r>
            <a:r>
              <a:rPr lang="en-US" sz="2000" dirty="0" smtClean="0">
                <a:latin typeface="Lucida Console"/>
              </a:rPr>
              <a:t> </a:t>
            </a:r>
            <a:r>
              <a:rPr lang="en-US" sz="2000" dirty="0">
                <a:latin typeface="Lucida Console"/>
              </a:rPr>
              <a:t/>
            </a:r>
            <a:br>
              <a:rPr lang="en-US" sz="2000" dirty="0">
                <a:latin typeface="Lucida Console"/>
              </a:rPr>
            </a:br>
            <a:endParaRPr lang="en-US" sz="2000" dirty="0">
              <a:latin typeface="Lucida Console"/>
            </a:endParaRPr>
          </a:p>
        </p:txBody>
      </p:sp>
    </p:spTree>
    <p:extLst>
      <p:ext uri="{BB962C8B-B14F-4D97-AF65-F5344CB8AC3E}">
        <p14:creationId xmlns:p14="http://schemas.microsoft.com/office/powerpoint/2010/main" val="319007163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php.net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84274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1295400" y="5791200"/>
            <a:ext cx="7393172" cy="563563"/>
          </a:xfrm>
        </p:spPr>
        <p:txBody>
          <a:bodyPr>
            <a:normAutofit/>
          </a:bodyPr>
          <a:lstStyle/>
          <a:p>
            <a:pPr>
              <a:buNone/>
            </a:pPr>
            <a:r>
              <a:rPr lang="en-US" sz="2800" dirty="0" smtClean="0"/>
              <a:t>Or, go directly to: </a:t>
            </a:r>
            <a:r>
              <a:rPr lang="en-US" sz="2800" dirty="0" smtClean="0">
                <a:hlinkClick r:id="rId3"/>
              </a:rPr>
              <a:t>http://www.php.net/strlen</a:t>
            </a:r>
            <a:r>
              <a:rPr lang="en-US" sz="2800" dirty="0" smtClean="0"/>
              <a:t> </a:t>
            </a:r>
            <a:endParaRPr lang="en-US" dirty="0">
              <a:latin typeface="Courier Std" pitchFamily="49" charset="0"/>
            </a:endParaRPr>
          </a:p>
        </p:txBody>
      </p:sp>
    </p:spTree>
    <p:extLst>
      <p:ext uri="{BB962C8B-B14F-4D97-AF65-F5344CB8AC3E}">
        <p14:creationId xmlns:p14="http://schemas.microsoft.com/office/powerpoint/2010/main" val="284724201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Function Pages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798"/>
            <a:ext cx="7772400" cy="558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564566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399"/>
            <a:ext cx="8763000" cy="6503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995009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33400"/>
            <a:ext cx="8870302"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42317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Input, Escape Output</a:t>
            </a:r>
            <a:endParaRPr lang="en-US" dirty="0"/>
          </a:p>
        </p:txBody>
      </p:sp>
      <p:sp>
        <p:nvSpPr>
          <p:cNvPr id="3" name="Content Placeholder 2"/>
          <p:cNvSpPr>
            <a:spLocks noGrp="1"/>
          </p:cNvSpPr>
          <p:nvPr>
            <p:ph idx="1"/>
          </p:nvPr>
        </p:nvSpPr>
        <p:spPr/>
        <p:txBody>
          <a:bodyPr/>
          <a:lstStyle/>
          <a:p>
            <a:r>
              <a:rPr lang="en-US" dirty="0" smtClean="0"/>
              <a:t>Nothing from an external source (like $_POST or $_GET) can be trusted.</a:t>
            </a:r>
          </a:p>
          <a:p>
            <a:r>
              <a:rPr lang="en-US" dirty="0" smtClean="0"/>
              <a:t>Focus on validating when bringing data into your form.</a:t>
            </a:r>
          </a:p>
          <a:p>
            <a:r>
              <a:rPr lang="en-US" dirty="0" smtClean="0"/>
              <a:t>Always escape the data whenever it is leaving your script.</a:t>
            </a:r>
          </a:p>
        </p:txBody>
      </p:sp>
    </p:spTree>
    <p:extLst>
      <p:ext uri="{BB962C8B-B14F-4D97-AF65-F5344CB8AC3E}">
        <p14:creationId xmlns:p14="http://schemas.microsoft.com/office/powerpoint/2010/main" val="338467158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Validation</a:t>
            </a:r>
            <a:endParaRPr lang="en-US" dirty="0"/>
          </a:p>
        </p:txBody>
      </p:sp>
      <p:sp>
        <p:nvSpPr>
          <p:cNvPr id="3" name="Content Placeholder 2"/>
          <p:cNvSpPr>
            <a:spLocks noGrp="1"/>
          </p:cNvSpPr>
          <p:nvPr>
            <p:ph idx="1"/>
          </p:nvPr>
        </p:nvSpPr>
        <p:spPr/>
        <p:txBody>
          <a:bodyPr/>
          <a:lstStyle/>
          <a:p>
            <a:r>
              <a:rPr lang="en-US" dirty="0" smtClean="0"/>
              <a:t>Character Type </a:t>
            </a:r>
            <a:r>
              <a:rPr lang="en-US" dirty="0"/>
              <a:t>Checking Functions:</a:t>
            </a:r>
            <a:br>
              <a:rPr lang="en-US" dirty="0"/>
            </a:br>
            <a:r>
              <a:rPr lang="en-US" dirty="0">
                <a:hlinkClick r:id="rId3"/>
              </a:rPr>
              <a:t>http://php.net/</a:t>
            </a:r>
            <a:r>
              <a:rPr lang="en-US" dirty="0" smtClean="0">
                <a:hlinkClick r:id="rId3"/>
              </a:rPr>
              <a:t>ctype</a:t>
            </a:r>
            <a:r>
              <a:rPr lang="en-US" dirty="0" smtClean="0"/>
              <a:t> </a:t>
            </a:r>
            <a:endParaRPr lang="en-US" dirty="0" smtClean="0"/>
          </a:p>
        </p:txBody>
      </p:sp>
      <p:sp>
        <p:nvSpPr>
          <p:cNvPr id="4" name="Content Placeholder 2"/>
          <p:cNvSpPr txBox="1">
            <a:spLocks/>
          </p:cNvSpPr>
          <p:nvPr/>
        </p:nvSpPr>
        <p:spPr>
          <a:xfrm>
            <a:off x="609600" y="3068998"/>
            <a:ext cx="8229600" cy="3209565"/>
          </a:xfrm>
          <a:prstGeom prst="rect">
            <a:avLst/>
          </a:prstGeom>
          <a:solidFill>
            <a:schemeClr val="bg1">
              <a:lumMod val="95000"/>
            </a:schemeClr>
          </a:solidFill>
          <a:ln>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smtClean="0">
                <a:latin typeface="Lucida Console"/>
              </a:rPr>
              <a:t>//Checks for digits only</a:t>
            </a:r>
          </a:p>
          <a:p>
            <a:pPr marL="0" indent="0">
              <a:buNone/>
            </a:pPr>
            <a:r>
              <a:rPr lang="en-US" sz="2000" dirty="0" smtClean="0">
                <a:latin typeface="Lucida Console"/>
              </a:rPr>
              <a:t>if (</a:t>
            </a:r>
            <a:r>
              <a:rPr lang="en-US" sz="2000" dirty="0" err="1" smtClean="0">
                <a:latin typeface="Lucida Console"/>
              </a:rPr>
              <a:t>ctype_digit</a:t>
            </a:r>
            <a:r>
              <a:rPr lang="en-US" sz="2000" dirty="0" smtClean="0">
                <a:latin typeface="Lucida Console"/>
              </a:rPr>
              <a:t>($_POST['</a:t>
            </a:r>
            <a:r>
              <a:rPr lang="en-US" sz="2000" dirty="0" err="1" smtClean="0">
                <a:latin typeface="Lucida Console"/>
              </a:rPr>
              <a:t>myVar</a:t>
            </a:r>
            <a:r>
              <a:rPr lang="en-US" sz="2000" dirty="0" smtClean="0">
                <a:latin typeface="Lucida Console"/>
              </a:rPr>
              <a:t>'])) {</a:t>
            </a:r>
          </a:p>
          <a:p>
            <a:pPr marL="0" indent="0">
              <a:buNone/>
            </a:pPr>
            <a:r>
              <a:rPr lang="en-US" sz="2000" dirty="0">
                <a:latin typeface="Lucida Console"/>
              </a:rPr>
              <a:t> </a:t>
            </a:r>
            <a:r>
              <a:rPr lang="en-US" sz="2000" dirty="0" smtClean="0">
                <a:latin typeface="Lucida Console"/>
              </a:rPr>
              <a:t>  echo "Yes, this contains only digits";</a:t>
            </a:r>
          </a:p>
          <a:p>
            <a:pPr marL="0" indent="0">
              <a:buNone/>
            </a:pPr>
            <a:r>
              <a:rPr lang="en-US" sz="2000" dirty="0">
                <a:latin typeface="Lucida Console"/>
              </a:rPr>
              <a:t>}</a:t>
            </a:r>
          </a:p>
        </p:txBody>
      </p:sp>
    </p:spTree>
    <p:extLst>
      <p:ext uri="{BB962C8B-B14F-4D97-AF65-F5344CB8AC3E}">
        <p14:creationId xmlns:p14="http://schemas.microsoft.com/office/powerpoint/2010/main" val="424859288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Validation</a:t>
            </a:r>
            <a:endParaRPr lang="en-US" dirty="0"/>
          </a:p>
        </p:txBody>
      </p:sp>
      <p:sp>
        <p:nvSpPr>
          <p:cNvPr id="3" name="Content Placeholder 2"/>
          <p:cNvSpPr>
            <a:spLocks noGrp="1"/>
          </p:cNvSpPr>
          <p:nvPr>
            <p:ph idx="1"/>
          </p:nvPr>
        </p:nvSpPr>
        <p:spPr/>
        <p:txBody>
          <a:bodyPr/>
          <a:lstStyle/>
          <a:p>
            <a:r>
              <a:rPr lang="en-US" dirty="0"/>
              <a:t>Filter variables</a:t>
            </a:r>
            <a:br>
              <a:rPr lang="en-US" dirty="0"/>
            </a:br>
            <a:r>
              <a:rPr lang="en-US" dirty="0">
                <a:hlinkClick r:id="rId3"/>
              </a:rPr>
              <a:t>http://php.net/</a:t>
            </a:r>
            <a:r>
              <a:rPr lang="en-US" dirty="0" smtClean="0">
                <a:hlinkClick r:id="rId3"/>
              </a:rPr>
              <a:t>filter_var</a:t>
            </a:r>
            <a:r>
              <a:rPr lang="en-US" dirty="0" smtClean="0"/>
              <a:t> </a:t>
            </a:r>
            <a:endParaRPr lang="en-US" dirty="0" smtClean="0"/>
          </a:p>
        </p:txBody>
      </p:sp>
      <p:sp>
        <p:nvSpPr>
          <p:cNvPr id="4" name="Content Placeholder 2"/>
          <p:cNvSpPr txBox="1">
            <a:spLocks/>
          </p:cNvSpPr>
          <p:nvPr/>
        </p:nvSpPr>
        <p:spPr>
          <a:xfrm>
            <a:off x="302406" y="3068998"/>
            <a:ext cx="8536794" cy="3209565"/>
          </a:xfrm>
          <a:prstGeom prst="rect">
            <a:avLst/>
          </a:prstGeom>
          <a:solidFill>
            <a:schemeClr val="bg1">
              <a:lumMod val="95000"/>
            </a:schemeClr>
          </a:solidFill>
          <a:ln>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smtClean="0">
                <a:latin typeface="Lucida Console"/>
              </a:rPr>
              <a:t>//Checks for a valid URL</a:t>
            </a:r>
          </a:p>
          <a:p>
            <a:pPr marL="0" indent="0">
              <a:buNone/>
            </a:pPr>
            <a:r>
              <a:rPr lang="en-US" sz="2000" dirty="0" smtClean="0">
                <a:latin typeface="Lucida Console"/>
              </a:rPr>
              <a:t>if (</a:t>
            </a:r>
            <a:r>
              <a:rPr lang="en-US" sz="2000" dirty="0" err="1" smtClean="0">
                <a:latin typeface="Lucida Console"/>
              </a:rPr>
              <a:t>filter_var</a:t>
            </a:r>
            <a:r>
              <a:rPr lang="en-US" sz="2000" dirty="0" smtClean="0">
                <a:latin typeface="Lucida Console"/>
              </a:rPr>
              <a:t>($_POST['</a:t>
            </a:r>
            <a:r>
              <a:rPr lang="en-US" sz="2000" dirty="0" err="1" smtClean="0">
                <a:latin typeface="Lucida Console"/>
              </a:rPr>
              <a:t>url</a:t>
            </a:r>
            <a:r>
              <a:rPr lang="en-US" sz="2000" dirty="0" smtClean="0">
                <a:latin typeface="Lucida Console"/>
              </a:rPr>
              <a:t>']), FILTER_VALIDATE_URL) {</a:t>
            </a:r>
          </a:p>
          <a:p>
            <a:pPr marL="0" indent="0">
              <a:buNone/>
            </a:pPr>
            <a:r>
              <a:rPr lang="en-US" sz="2000" dirty="0">
                <a:latin typeface="Lucida Console"/>
              </a:rPr>
              <a:t> </a:t>
            </a:r>
            <a:r>
              <a:rPr lang="en-US" sz="2000" dirty="0" smtClean="0">
                <a:latin typeface="Lucida Console"/>
              </a:rPr>
              <a:t>  echo "Yes, this is a URL";</a:t>
            </a:r>
          </a:p>
          <a:p>
            <a:pPr marL="0" indent="0">
              <a:buNone/>
            </a:pPr>
            <a:r>
              <a:rPr lang="en-US" sz="2000" dirty="0">
                <a:latin typeface="Lucida Console"/>
              </a:rPr>
              <a:t>}</a:t>
            </a:r>
          </a:p>
        </p:txBody>
      </p:sp>
    </p:spTree>
    <p:extLst>
      <p:ext uri="{BB962C8B-B14F-4D97-AF65-F5344CB8AC3E}">
        <p14:creationId xmlns:p14="http://schemas.microsoft.com/office/powerpoint/2010/main" val="329217942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Escaping</a:t>
            </a:r>
            <a:endParaRPr lang="en-US" dirty="0"/>
          </a:p>
        </p:txBody>
      </p:sp>
      <p:sp>
        <p:nvSpPr>
          <p:cNvPr id="3" name="Content Placeholder 2"/>
          <p:cNvSpPr>
            <a:spLocks noGrp="1"/>
          </p:cNvSpPr>
          <p:nvPr>
            <p:ph idx="1"/>
          </p:nvPr>
        </p:nvSpPr>
        <p:spPr/>
        <p:txBody>
          <a:bodyPr/>
          <a:lstStyle/>
          <a:p>
            <a:r>
              <a:rPr lang="en-US" dirty="0" smtClean="0"/>
              <a:t>Convert all applicable characters to their HTML entities</a:t>
            </a:r>
            <a:r>
              <a:rPr lang="en-US" dirty="0"/>
              <a:t/>
            </a:r>
            <a:br>
              <a:rPr lang="en-US" dirty="0"/>
            </a:br>
            <a:r>
              <a:rPr lang="en-US" dirty="0" smtClean="0">
                <a:hlinkClick r:id="rId3"/>
              </a:rPr>
              <a:t>http</a:t>
            </a:r>
            <a:r>
              <a:rPr lang="en-US" dirty="0">
                <a:hlinkClick r:id="rId3"/>
              </a:rPr>
              <a:t>://php.net/</a:t>
            </a:r>
            <a:r>
              <a:rPr lang="en-US" dirty="0" smtClean="0">
                <a:hlinkClick r:id="rId3"/>
              </a:rPr>
              <a:t>htmlentities</a:t>
            </a:r>
            <a:r>
              <a:rPr lang="en-US" dirty="0" smtClean="0"/>
              <a:t> </a:t>
            </a:r>
            <a:endParaRPr lang="en-US" dirty="0" smtClean="0"/>
          </a:p>
        </p:txBody>
      </p:sp>
      <p:sp>
        <p:nvSpPr>
          <p:cNvPr id="4" name="Content Placeholder 2"/>
          <p:cNvSpPr txBox="1">
            <a:spLocks/>
          </p:cNvSpPr>
          <p:nvPr/>
        </p:nvSpPr>
        <p:spPr>
          <a:xfrm>
            <a:off x="302406" y="3462071"/>
            <a:ext cx="8536794" cy="2816492"/>
          </a:xfrm>
          <a:prstGeom prst="rect">
            <a:avLst/>
          </a:prstGeom>
          <a:solidFill>
            <a:schemeClr val="bg1">
              <a:lumMod val="95000"/>
            </a:schemeClr>
          </a:solidFill>
          <a:ln>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smtClean="0">
                <a:latin typeface="Lucida Console"/>
              </a:rPr>
              <a:t>$</a:t>
            </a:r>
            <a:r>
              <a:rPr lang="en-US" sz="2000" dirty="0" err="1" smtClean="0">
                <a:latin typeface="Lucida Console"/>
              </a:rPr>
              <a:t>myVar</a:t>
            </a:r>
            <a:r>
              <a:rPr lang="en-US" sz="2000" dirty="0" smtClean="0">
                <a:latin typeface="Lucida Console"/>
              </a:rPr>
              <a:t> = "&lt;b&gt;text&lt;/b&gt;";</a:t>
            </a:r>
          </a:p>
          <a:p>
            <a:pPr marL="0" indent="0">
              <a:buNone/>
            </a:pPr>
            <a:r>
              <a:rPr lang="en-US" sz="2000" dirty="0" smtClean="0">
                <a:latin typeface="Lucida Console"/>
              </a:rPr>
              <a:t>echo </a:t>
            </a:r>
            <a:r>
              <a:rPr lang="en-US" sz="2000" dirty="0" err="1" smtClean="0">
                <a:latin typeface="Lucida Console"/>
              </a:rPr>
              <a:t>htmlentities</a:t>
            </a:r>
            <a:r>
              <a:rPr lang="en-US" sz="2000" dirty="0" smtClean="0">
                <a:latin typeface="Lucida Console"/>
              </a:rPr>
              <a:t>($</a:t>
            </a:r>
            <a:r>
              <a:rPr lang="en-US" sz="2000" dirty="0" err="1" smtClean="0">
                <a:latin typeface="Lucida Console"/>
              </a:rPr>
              <a:t>myVar</a:t>
            </a:r>
            <a:r>
              <a:rPr lang="en-US" sz="2000" dirty="0" smtClean="0">
                <a:latin typeface="Lucida Console"/>
              </a:rPr>
              <a:t>);</a:t>
            </a:r>
          </a:p>
          <a:p>
            <a:pPr marL="0" indent="0">
              <a:buNone/>
            </a:pPr>
            <a:r>
              <a:rPr lang="en-US" sz="2000" dirty="0" smtClean="0">
                <a:latin typeface="Lucida Console"/>
              </a:rPr>
              <a:t>//&amp;</a:t>
            </a:r>
            <a:r>
              <a:rPr lang="en-US" sz="2000" dirty="0" err="1" smtClean="0">
                <a:latin typeface="Lucida Console"/>
              </a:rPr>
              <a:t>lt;b&amp;gt;text</a:t>
            </a:r>
            <a:r>
              <a:rPr lang="en-US" sz="2000" dirty="0" err="1">
                <a:latin typeface="Lucida Console"/>
              </a:rPr>
              <a:t>&amp;lt;b&amp;gt</a:t>
            </a:r>
            <a:r>
              <a:rPr lang="en-US" sz="2000" dirty="0">
                <a:latin typeface="Lucida Console"/>
              </a:rPr>
              <a:t>;</a:t>
            </a:r>
          </a:p>
        </p:txBody>
      </p:sp>
    </p:spTree>
    <p:extLst>
      <p:ext uri="{BB962C8B-B14F-4D97-AF65-F5344CB8AC3E}">
        <p14:creationId xmlns:p14="http://schemas.microsoft.com/office/powerpoint/2010/main" val="31402922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a:t>
            </a:r>
            <a:endParaRPr lang="en-US" dirty="0"/>
          </a:p>
        </p:txBody>
      </p:sp>
      <p:sp>
        <p:nvSpPr>
          <p:cNvPr id="3" name="Content Placeholder 2"/>
          <p:cNvSpPr>
            <a:spLocks noGrp="1"/>
          </p:cNvSpPr>
          <p:nvPr>
            <p:ph idx="1"/>
          </p:nvPr>
        </p:nvSpPr>
        <p:spPr/>
        <p:txBody>
          <a:bodyPr/>
          <a:lstStyle/>
          <a:p>
            <a:r>
              <a:rPr lang="en-US" dirty="0" smtClean="0"/>
              <a:t>Transmission Control Protocol (</a:t>
            </a:r>
            <a:r>
              <a:rPr lang="en-US" b="1" dirty="0" smtClean="0"/>
              <a:t>TCP</a:t>
            </a:r>
            <a:r>
              <a:rPr lang="en-US" dirty="0" smtClean="0"/>
              <a:t>) and the Internet Protocol (</a:t>
            </a:r>
            <a:r>
              <a:rPr lang="en-US" b="1" dirty="0" smtClean="0"/>
              <a:t>IP</a:t>
            </a:r>
            <a:r>
              <a:rPr lang="en-US" dirty="0" smtClean="0"/>
              <a:t>)</a:t>
            </a:r>
            <a:endParaRPr lang="en-US" dirty="0"/>
          </a:p>
        </p:txBody>
      </p:sp>
    </p:spTree>
    <p:extLst>
      <p:ext uri="{BB962C8B-B14F-4D97-AF65-F5344CB8AC3E}">
        <p14:creationId xmlns:p14="http://schemas.microsoft.com/office/powerpoint/2010/main" val="400473150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Escaping</a:t>
            </a:r>
            <a:endParaRPr lang="en-US" dirty="0"/>
          </a:p>
        </p:txBody>
      </p:sp>
      <p:sp>
        <p:nvSpPr>
          <p:cNvPr id="3" name="Content Placeholder 2"/>
          <p:cNvSpPr>
            <a:spLocks noGrp="1"/>
          </p:cNvSpPr>
          <p:nvPr>
            <p:ph idx="1"/>
          </p:nvPr>
        </p:nvSpPr>
        <p:spPr/>
        <p:txBody>
          <a:bodyPr/>
          <a:lstStyle/>
          <a:p>
            <a:r>
              <a:rPr lang="en-US" dirty="0" smtClean="0"/>
              <a:t>Remove HTML and PHP tags</a:t>
            </a:r>
            <a:r>
              <a:rPr lang="en-US" dirty="0"/>
              <a:t/>
            </a:r>
            <a:br>
              <a:rPr lang="en-US" dirty="0"/>
            </a:br>
            <a:r>
              <a:rPr lang="en-US" dirty="0">
                <a:hlinkClick r:id="rId3"/>
              </a:rPr>
              <a:t>http://php.net/</a:t>
            </a:r>
            <a:r>
              <a:rPr lang="en-US" dirty="0" smtClean="0">
                <a:hlinkClick r:id="rId3"/>
              </a:rPr>
              <a:t>strip_tags</a:t>
            </a:r>
            <a:r>
              <a:rPr lang="en-US" dirty="0" smtClean="0"/>
              <a:t>  </a:t>
            </a:r>
            <a:endParaRPr lang="en-US" dirty="0" smtClean="0"/>
          </a:p>
        </p:txBody>
      </p:sp>
      <p:sp>
        <p:nvSpPr>
          <p:cNvPr id="4" name="Content Placeholder 2"/>
          <p:cNvSpPr txBox="1">
            <a:spLocks/>
          </p:cNvSpPr>
          <p:nvPr/>
        </p:nvSpPr>
        <p:spPr>
          <a:xfrm>
            <a:off x="302406" y="3462071"/>
            <a:ext cx="8536794" cy="2816492"/>
          </a:xfrm>
          <a:prstGeom prst="rect">
            <a:avLst/>
          </a:prstGeom>
          <a:solidFill>
            <a:schemeClr val="bg1">
              <a:lumMod val="95000"/>
            </a:schemeClr>
          </a:solidFill>
          <a:ln>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smtClean="0">
                <a:latin typeface="Lucida Console"/>
              </a:rPr>
              <a:t>$</a:t>
            </a:r>
            <a:r>
              <a:rPr lang="en-US" sz="2000" dirty="0" err="1" smtClean="0">
                <a:latin typeface="Lucida Console"/>
              </a:rPr>
              <a:t>myVar</a:t>
            </a:r>
            <a:r>
              <a:rPr lang="en-US" sz="2000" dirty="0" smtClean="0">
                <a:latin typeface="Lucida Console"/>
              </a:rPr>
              <a:t> = "&lt;b&gt;text&lt;/b&gt;";</a:t>
            </a:r>
          </a:p>
          <a:p>
            <a:pPr marL="0" indent="0">
              <a:buNone/>
            </a:pPr>
            <a:r>
              <a:rPr lang="en-US" sz="2000" dirty="0" smtClean="0">
                <a:latin typeface="Lucida Console"/>
              </a:rPr>
              <a:t>echo </a:t>
            </a:r>
            <a:r>
              <a:rPr lang="en-US" sz="2000" dirty="0" err="1" smtClean="0">
                <a:latin typeface="Lucida Console"/>
              </a:rPr>
              <a:t>strip_tags</a:t>
            </a:r>
            <a:r>
              <a:rPr lang="en-US" sz="2000" dirty="0" smtClean="0">
                <a:latin typeface="Lucida Console"/>
              </a:rPr>
              <a:t>($</a:t>
            </a:r>
            <a:r>
              <a:rPr lang="en-US" sz="2000" dirty="0" err="1" smtClean="0">
                <a:latin typeface="Lucida Console"/>
              </a:rPr>
              <a:t>myVar</a:t>
            </a:r>
            <a:r>
              <a:rPr lang="en-US" sz="2000" dirty="0" smtClean="0">
                <a:latin typeface="Lucida Console"/>
              </a:rPr>
              <a:t>);</a:t>
            </a:r>
          </a:p>
          <a:p>
            <a:pPr marL="0" indent="0">
              <a:buNone/>
            </a:pPr>
            <a:r>
              <a:rPr lang="en-US" sz="2000" dirty="0" smtClean="0">
                <a:latin typeface="Lucida Console"/>
              </a:rPr>
              <a:t>//text</a:t>
            </a:r>
            <a:endParaRPr lang="en-US" sz="2000" dirty="0">
              <a:latin typeface="Lucida Console"/>
            </a:endParaRPr>
          </a:p>
        </p:txBody>
      </p:sp>
    </p:spTree>
    <p:extLst>
      <p:ext uri="{BB962C8B-B14F-4D97-AF65-F5344CB8AC3E}">
        <p14:creationId xmlns:p14="http://schemas.microsoft.com/office/powerpoint/2010/main" val="3336883390"/>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a:t>Take a look at:</a:t>
            </a:r>
            <a:br>
              <a:rPr lang="en-US" dirty="0"/>
            </a:br>
            <a:r>
              <a:rPr lang="en-US" dirty="0">
                <a:hlinkClick r:id="rId3"/>
              </a:rPr>
              <a:t>http://php.net/manual/</a:t>
            </a:r>
            <a:r>
              <a:rPr lang="en-US" dirty="0" smtClean="0">
                <a:hlinkClick r:id="rId3"/>
              </a:rPr>
              <a:t>filter.filters</a:t>
            </a:r>
            <a:r>
              <a:rPr lang="en-US" dirty="0"/>
              <a:t> </a:t>
            </a:r>
            <a:r>
              <a:rPr lang="en-US" dirty="0" smtClean="0"/>
              <a:t/>
            </a:r>
            <a:br>
              <a:rPr lang="en-US" dirty="0" smtClean="0"/>
            </a:br>
            <a:r>
              <a:rPr lang="en-US" dirty="0" smtClean="0"/>
              <a:t>and validate the data you are bringing in through your form. If it validates, then display the data.</a:t>
            </a:r>
          </a:p>
          <a:p>
            <a:r>
              <a:rPr lang="en-US" dirty="0" smtClean="0"/>
              <a:t>Escape the data before displaying it on the page.</a:t>
            </a:r>
          </a:p>
        </p:txBody>
      </p:sp>
    </p:spTree>
    <p:extLst>
      <p:ext uri="{BB962C8B-B14F-4D97-AF65-F5344CB8AC3E}">
        <p14:creationId xmlns:p14="http://schemas.microsoft.com/office/powerpoint/2010/main" val="12950626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Content Placeholder 2"/>
          <p:cNvSpPr>
            <a:spLocks noGrp="1"/>
          </p:cNvSpPr>
          <p:nvPr>
            <p:ph idx="1"/>
          </p:nvPr>
        </p:nvSpPr>
        <p:spPr>
          <a:xfrm>
            <a:off x="257045" y="1254812"/>
            <a:ext cx="8679051" cy="5215784"/>
          </a:xfrm>
          <a:solidFill>
            <a:schemeClr val="bg1">
              <a:lumMod val="95000"/>
            </a:schemeClr>
          </a:solidFill>
          <a:ln>
            <a:solidFill>
              <a:schemeClr val="tx1"/>
            </a:solidFill>
          </a:ln>
        </p:spPr>
        <p:txBody>
          <a:bodyPr>
            <a:normAutofit/>
          </a:bodyPr>
          <a:lstStyle/>
          <a:p>
            <a:pPr marL="0" indent="0">
              <a:buNone/>
            </a:pPr>
            <a:r>
              <a:rPr lang="en-US" sz="1800" dirty="0" smtClean="0">
                <a:latin typeface="Lucida Console"/>
              </a:rPr>
              <a:t>if (</a:t>
            </a:r>
            <a:r>
              <a:rPr lang="en-US" sz="1800" dirty="0" err="1" smtClean="0">
                <a:latin typeface="Lucida Console"/>
              </a:rPr>
              <a:t>ctype_alpha</a:t>
            </a:r>
            <a:r>
              <a:rPr lang="en-US" sz="1800" dirty="0" smtClean="0">
                <a:latin typeface="Lucida Console"/>
              </a:rPr>
              <a:t>($_POST['</a:t>
            </a:r>
            <a:r>
              <a:rPr lang="en-US" sz="1800" dirty="0" err="1" smtClean="0">
                <a:latin typeface="Lucida Console"/>
              </a:rPr>
              <a:t>firstName</a:t>
            </a:r>
            <a:r>
              <a:rPr lang="en-US" sz="1800" dirty="0" smtClean="0">
                <a:latin typeface="Lucida Console"/>
              </a:rPr>
              <a:t>'])) {</a:t>
            </a:r>
          </a:p>
          <a:p>
            <a:pPr marL="0" indent="0">
              <a:buNone/>
            </a:pPr>
            <a:r>
              <a:rPr lang="en-US" sz="1800" dirty="0" smtClean="0">
                <a:latin typeface="Lucida Console"/>
              </a:rPr>
              <a:t>  echo "Name: " . </a:t>
            </a:r>
            <a:r>
              <a:rPr lang="en-US" sz="1800" dirty="0" err="1">
                <a:latin typeface="Lucida Console"/>
              </a:rPr>
              <a:t>h</a:t>
            </a:r>
            <a:r>
              <a:rPr lang="en-US" sz="1800" dirty="0" err="1" smtClean="0">
                <a:latin typeface="Lucida Console"/>
              </a:rPr>
              <a:t>tmlentities</a:t>
            </a:r>
            <a:r>
              <a:rPr lang="en-US" sz="1800" dirty="0" smtClean="0">
                <a:latin typeface="Lucida Console"/>
              </a:rPr>
              <a:t>($_POST['</a:t>
            </a:r>
            <a:r>
              <a:rPr lang="en-US" sz="1800" dirty="0" err="1" smtClean="0">
                <a:latin typeface="Lucida Console"/>
              </a:rPr>
              <a:t>firstName</a:t>
            </a:r>
            <a:r>
              <a:rPr lang="en-US" sz="1800" dirty="0" smtClean="0">
                <a:latin typeface="Lucida Console"/>
              </a:rPr>
              <a:t>']) . "&lt;</a:t>
            </a:r>
            <a:r>
              <a:rPr lang="en-US" sz="1800" dirty="0" err="1" smtClean="0">
                <a:latin typeface="Lucida Console"/>
              </a:rPr>
              <a:t>br</a:t>
            </a:r>
            <a:r>
              <a:rPr lang="en-US" sz="1800" dirty="0" smtClean="0">
                <a:latin typeface="Lucida Console"/>
              </a:rPr>
              <a:t>&gt;";</a:t>
            </a:r>
          </a:p>
          <a:p>
            <a:pPr marL="0" indent="0">
              <a:buNone/>
            </a:pPr>
            <a:r>
              <a:rPr lang="en-US" sz="1800" dirty="0" smtClean="0">
                <a:latin typeface="Lucida Console"/>
              </a:rPr>
              <a:t>}</a:t>
            </a:r>
            <a:endParaRPr lang="en-US" sz="1800" dirty="0" smtClean="0">
              <a:latin typeface="Lucida Console"/>
            </a:endParaRPr>
          </a:p>
          <a:p>
            <a:pPr marL="0" indent="0">
              <a:buNone/>
            </a:pPr>
            <a:r>
              <a:rPr lang="en-US" sz="1800" dirty="0" smtClean="0">
                <a:latin typeface="Lucida Console"/>
              </a:rPr>
              <a:t>if (</a:t>
            </a:r>
            <a:r>
              <a:rPr lang="en-US" sz="1800" dirty="0" err="1" smtClean="0">
                <a:latin typeface="Lucida Console"/>
              </a:rPr>
              <a:t>filter_var</a:t>
            </a:r>
            <a:r>
              <a:rPr lang="en-US" sz="1800" dirty="0" smtClean="0">
                <a:latin typeface="Lucida Console"/>
              </a:rPr>
              <a:t>($_POST['email']), FILTER_VALIDATE_EMAIL) {</a:t>
            </a:r>
            <a:endParaRPr lang="en-US" sz="1800" dirty="0">
              <a:latin typeface="Lucida Console"/>
            </a:endParaRPr>
          </a:p>
          <a:p>
            <a:pPr marL="0" indent="0">
              <a:buNone/>
            </a:pPr>
            <a:r>
              <a:rPr lang="en-US" sz="1800" dirty="0">
                <a:latin typeface="Lucida Console"/>
              </a:rPr>
              <a:t> </a:t>
            </a:r>
            <a:r>
              <a:rPr lang="en-US" sz="1800" dirty="0" smtClean="0">
                <a:latin typeface="Lucida Console"/>
              </a:rPr>
              <a:t> echo "</a:t>
            </a:r>
            <a:r>
              <a:rPr lang="en-US" sz="1800" dirty="0">
                <a:latin typeface="Lucida Console"/>
              </a:rPr>
              <a:t>Email: " . </a:t>
            </a:r>
            <a:r>
              <a:rPr lang="en-US" sz="1800" dirty="0" err="1">
                <a:latin typeface="Lucida Console"/>
              </a:rPr>
              <a:t>htmlentities</a:t>
            </a:r>
            <a:r>
              <a:rPr lang="en-US" sz="1800" dirty="0">
                <a:latin typeface="Lucida Console"/>
              </a:rPr>
              <a:t>(</a:t>
            </a:r>
            <a:r>
              <a:rPr lang="en-US" sz="1800" dirty="0" smtClean="0">
                <a:latin typeface="Lucida Console"/>
              </a:rPr>
              <a:t>$</a:t>
            </a:r>
            <a:r>
              <a:rPr lang="en-US" sz="1800" dirty="0">
                <a:latin typeface="Lucida Console"/>
              </a:rPr>
              <a:t>_POST['email'</a:t>
            </a:r>
            <a:r>
              <a:rPr lang="en-US" sz="1800" dirty="0" smtClean="0">
                <a:latin typeface="Lucida Console"/>
              </a:rPr>
              <a:t>]) . "&lt;</a:t>
            </a:r>
            <a:r>
              <a:rPr lang="en-US" sz="1800" dirty="0" err="1">
                <a:latin typeface="Lucida Console"/>
              </a:rPr>
              <a:t>br</a:t>
            </a:r>
            <a:r>
              <a:rPr lang="en-US" sz="1800" dirty="0">
                <a:latin typeface="Lucida Console"/>
              </a:rPr>
              <a:t>&gt;</a:t>
            </a:r>
            <a:r>
              <a:rPr lang="en-US" sz="1800" dirty="0" smtClean="0">
                <a:latin typeface="Lucida Console"/>
              </a:rPr>
              <a:t>"</a:t>
            </a:r>
            <a:r>
              <a:rPr lang="en-US" sz="1800" dirty="0">
                <a:latin typeface="Lucida Console"/>
              </a:rPr>
              <a:t>;</a:t>
            </a:r>
          </a:p>
          <a:p>
            <a:pPr marL="0" indent="0">
              <a:buNone/>
            </a:pPr>
            <a:r>
              <a:rPr lang="en-US" sz="1800" dirty="0" smtClean="0">
                <a:latin typeface="Lucida Console"/>
              </a:rPr>
              <a:t>}</a:t>
            </a:r>
          </a:p>
          <a:p>
            <a:pPr marL="0" indent="0">
              <a:buNone/>
            </a:pPr>
            <a:r>
              <a:rPr lang="en-US" sz="1800" dirty="0" smtClean="0">
                <a:latin typeface="Lucida Console"/>
              </a:rPr>
              <a:t>if (($</a:t>
            </a:r>
            <a:r>
              <a:rPr lang="en-US" sz="1800" dirty="0">
                <a:latin typeface="Lucida Console"/>
              </a:rPr>
              <a:t>_POST['</a:t>
            </a:r>
            <a:r>
              <a:rPr lang="en-US" sz="1800" dirty="0" err="1">
                <a:latin typeface="Lucida Console"/>
              </a:rPr>
              <a:t>favColor</a:t>
            </a:r>
            <a:r>
              <a:rPr lang="en-US" sz="1800" dirty="0">
                <a:latin typeface="Lucida Console"/>
              </a:rPr>
              <a:t>'</a:t>
            </a:r>
            <a:r>
              <a:rPr lang="en-US" sz="1800" dirty="0" smtClean="0">
                <a:latin typeface="Lucida Console"/>
              </a:rPr>
              <a:t>] == "Red") || (</a:t>
            </a:r>
            <a:r>
              <a:rPr lang="en-US" sz="1800" dirty="0">
                <a:latin typeface="Lucida Console"/>
              </a:rPr>
              <a:t>$_POST['</a:t>
            </a:r>
            <a:r>
              <a:rPr lang="en-US" sz="1800" dirty="0" err="1">
                <a:latin typeface="Lucida Console"/>
              </a:rPr>
              <a:t>favColor</a:t>
            </a:r>
            <a:r>
              <a:rPr lang="en-US" sz="1800" dirty="0">
                <a:latin typeface="Lucida Console"/>
              </a:rPr>
              <a:t>'] == </a:t>
            </a:r>
            <a:r>
              <a:rPr lang="en-US" sz="1800" dirty="0" smtClean="0">
                <a:latin typeface="Lucida Console"/>
              </a:rPr>
              <a:t>"Green") || (</a:t>
            </a:r>
            <a:r>
              <a:rPr lang="en-US" sz="1800" dirty="0">
                <a:latin typeface="Lucida Console"/>
              </a:rPr>
              <a:t>$_POST['</a:t>
            </a:r>
            <a:r>
              <a:rPr lang="en-US" sz="1800" dirty="0" err="1">
                <a:latin typeface="Lucida Console"/>
              </a:rPr>
              <a:t>favColor</a:t>
            </a:r>
            <a:r>
              <a:rPr lang="en-US" sz="1800" dirty="0">
                <a:latin typeface="Lucida Console"/>
              </a:rPr>
              <a:t>'] == </a:t>
            </a:r>
            <a:r>
              <a:rPr lang="en-US" sz="1800" dirty="0" smtClean="0">
                <a:latin typeface="Lucida Console"/>
              </a:rPr>
              <a:t>"Blue")) {</a:t>
            </a:r>
          </a:p>
          <a:p>
            <a:pPr marL="0" indent="0">
              <a:buNone/>
            </a:pPr>
            <a:r>
              <a:rPr lang="en-US" sz="1800" dirty="0" smtClean="0">
                <a:latin typeface="Lucida Console"/>
              </a:rPr>
              <a:t>  echo "Favorite Color: </a:t>
            </a:r>
            <a:r>
              <a:rPr lang="en-US" sz="1800" dirty="0">
                <a:latin typeface="Lucida Console"/>
              </a:rPr>
              <a:t>" </a:t>
            </a:r>
            <a:r>
              <a:rPr lang="en-US" sz="1800" dirty="0" smtClean="0">
                <a:latin typeface="Lucida Console"/>
              </a:rPr>
              <a:t>. </a:t>
            </a:r>
            <a:r>
              <a:rPr lang="en-US" sz="1800" dirty="0" err="1" smtClean="0">
                <a:latin typeface="Lucida Console"/>
              </a:rPr>
              <a:t>htmlentities</a:t>
            </a:r>
            <a:r>
              <a:rPr lang="en-US" sz="1800" dirty="0">
                <a:latin typeface="Lucida Console"/>
              </a:rPr>
              <a:t>(</a:t>
            </a:r>
            <a:r>
              <a:rPr lang="en-US" sz="1800" dirty="0" smtClean="0">
                <a:latin typeface="Lucida Console"/>
              </a:rPr>
              <a:t>$</a:t>
            </a:r>
            <a:r>
              <a:rPr lang="en-US" sz="1800" dirty="0">
                <a:latin typeface="Lucida Console"/>
              </a:rPr>
              <a:t>_POST[</a:t>
            </a:r>
            <a:r>
              <a:rPr lang="en-US" sz="1800" dirty="0" smtClean="0">
                <a:latin typeface="Lucida Console"/>
              </a:rPr>
              <a:t>'</a:t>
            </a:r>
            <a:r>
              <a:rPr lang="en-US" sz="1800" dirty="0" err="1" smtClean="0">
                <a:latin typeface="Lucida Console"/>
              </a:rPr>
              <a:t>favColor</a:t>
            </a:r>
            <a:r>
              <a:rPr lang="en-US" sz="1800" dirty="0" smtClean="0">
                <a:latin typeface="Lucida Console"/>
              </a:rPr>
              <a:t>'])</a:t>
            </a:r>
          </a:p>
          <a:p>
            <a:pPr marL="0" indent="0">
              <a:buNone/>
            </a:pPr>
            <a:r>
              <a:rPr lang="en-US" sz="1800" dirty="0">
                <a:latin typeface="Lucida Console"/>
              </a:rPr>
              <a:t> </a:t>
            </a:r>
            <a:r>
              <a:rPr lang="en-US" sz="1800" dirty="0" smtClean="0">
                <a:latin typeface="Lucida Console"/>
              </a:rPr>
              <a:t> . "&lt;</a:t>
            </a:r>
            <a:r>
              <a:rPr lang="en-US" sz="1800" dirty="0" err="1">
                <a:latin typeface="Lucida Console"/>
              </a:rPr>
              <a:t>br</a:t>
            </a:r>
            <a:r>
              <a:rPr lang="en-US" sz="1800" dirty="0" smtClean="0">
                <a:latin typeface="Lucida Console"/>
              </a:rPr>
              <a:t>&gt;";</a:t>
            </a:r>
          </a:p>
          <a:p>
            <a:pPr marL="0" indent="0">
              <a:buNone/>
            </a:pPr>
            <a:r>
              <a:rPr lang="en-US" sz="1800" dirty="0" smtClean="0">
                <a:latin typeface="Lucida Console"/>
              </a:rPr>
              <a:t>}</a:t>
            </a:r>
          </a:p>
          <a:p>
            <a:pPr marL="0" indent="0">
              <a:buNone/>
            </a:pPr>
            <a:r>
              <a:rPr lang="en-US" sz="1800" dirty="0" smtClean="0">
                <a:latin typeface="Lucida Console"/>
              </a:rPr>
              <a:t>$</a:t>
            </a:r>
            <a:r>
              <a:rPr lang="en-US" sz="1800" dirty="0" err="1" smtClean="0">
                <a:latin typeface="Lucida Console"/>
              </a:rPr>
              <a:t>theirPets</a:t>
            </a:r>
            <a:r>
              <a:rPr lang="en-US" sz="1800" dirty="0" smtClean="0">
                <a:latin typeface="Lucida Console"/>
              </a:rPr>
              <a:t> = implode(',', $_POST['pets']);</a:t>
            </a:r>
          </a:p>
          <a:p>
            <a:pPr marL="0" indent="0">
              <a:buNone/>
            </a:pPr>
            <a:r>
              <a:rPr lang="en-US" sz="1800" dirty="0" smtClean="0">
                <a:latin typeface="Lucida Console"/>
              </a:rPr>
              <a:t>if (</a:t>
            </a:r>
            <a:r>
              <a:rPr lang="en-US" sz="1800" dirty="0" err="1" smtClean="0">
                <a:latin typeface="Lucida Console"/>
              </a:rPr>
              <a:t>ctype_alpha</a:t>
            </a:r>
            <a:r>
              <a:rPr lang="en-US" sz="1800" dirty="0" smtClean="0">
                <a:latin typeface="Lucida Console"/>
              </a:rPr>
              <a:t>(</a:t>
            </a:r>
            <a:r>
              <a:rPr lang="en-US" sz="1800" dirty="0" err="1" smtClean="0">
                <a:latin typeface="Lucida Console"/>
              </a:rPr>
              <a:t>str_replace</a:t>
            </a:r>
            <a:r>
              <a:rPr lang="en-US" sz="1800" dirty="0" smtClean="0">
                <a:latin typeface="Lucida Console"/>
              </a:rPr>
              <a:t>(',', '', $</a:t>
            </a:r>
            <a:r>
              <a:rPr lang="en-US" sz="1800" dirty="0" err="1" smtClean="0">
                <a:latin typeface="Lucida Console"/>
              </a:rPr>
              <a:t>theirPets</a:t>
            </a:r>
            <a:r>
              <a:rPr lang="en-US" sz="1800" dirty="0" smtClean="0">
                <a:latin typeface="Lucida Console"/>
              </a:rPr>
              <a:t>)) {</a:t>
            </a:r>
          </a:p>
          <a:p>
            <a:pPr marL="0" indent="0">
              <a:buNone/>
            </a:pPr>
            <a:r>
              <a:rPr lang="en-US" sz="1800" dirty="0">
                <a:latin typeface="Lucida Console"/>
              </a:rPr>
              <a:t> </a:t>
            </a:r>
            <a:r>
              <a:rPr lang="en-US" sz="1800" dirty="0" smtClean="0">
                <a:latin typeface="Lucida Console"/>
              </a:rPr>
              <a:t> echo "Pets: </a:t>
            </a:r>
            <a:r>
              <a:rPr lang="en-US" sz="1800" dirty="0">
                <a:latin typeface="Lucida Console"/>
              </a:rPr>
              <a:t>" . </a:t>
            </a:r>
            <a:r>
              <a:rPr lang="en-US" sz="1800" dirty="0" err="1">
                <a:latin typeface="Lucida Console"/>
              </a:rPr>
              <a:t>htmlentities</a:t>
            </a:r>
            <a:r>
              <a:rPr lang="en-US" sz="1800" dirty="0">
                <a:latin typeface="Lucida Console"/>
              </a:rPr>
              <a:t>(</a:t>
            </a:r>
            <a:r>
              <a:rPr lang="en-US" sz="1800" dirty="0" smtClean="0">
                <a:latin typeface="Lucida Console"/>
              </a:rPr>
              <a:t>$</a:t>
            </a:r>
            <a:r>
              <a:rPr lang="en-US" sz="1800" dirty="0" err="1" smtClean="0">
                <a:latin typeface="Lucida Console"/>
              </a:rPr>
              <a:t>theirPets</a:t>
            </a:r>
            <a:r>
              <a:rPr lang="en-US" sz="1800" dirty="0" smtClean="0">
                <a:latin typeface="Lucida Console"/>
              </a:rPr>
              <a:t>) . "&lt;</a:t>
            </a:r>
            <a:r>
              <a:rPr lang="en-US" sz="1800" dirty="0" err="1" smtClean="0">
                <a:latin typeface="Lucida Console"/>
              </a:rPr>
              <a:t>br</a:t>
            </a:r>
            <a:r>
              <a:rPr lang="en-US" sz="1800" dirty="0" smtClean="0">
                <a:latin typeface="Lucida Console"/>
              </a:rPr>
              <a:t>&gt;";</a:t>
            </a:r>
          </a:p>
          <a:p>
            <a:pPr marL="0" indent="0">
              <a:buNone/>
            </a:pPr>
            <a:r>
              <a:rPr lang="en-US" sz="1800" dirty="0">
                <a:latin typeface="Lucida Console"/>
              </a:rPr>
              <a:t>}</a:t>
            </a:r>
            <a:endParaRPr lang="en-US" sz="1800" dirty="0" smtClean="0">
              <a:latin typeface="Lucida Console"/>
            </a:endParaRPr>
          </a:p>
        </p:txBody>
      </p:sp>
    </p:spTree>
    <p:extLst>
      <p:ext uri="{BB962C8B-B14F-4D97-AF65-F5344CB8AC3E}">
        <p14:creationId xmlns:p14="http://schemas.microsoft.com/office/powerpoint/2010/main" val="403967118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Forms</a:t>
            </a:r>
            <a:endParaRPr lang="en-US" dirty="0"/>
          </a:p>
        </p:txBody>
      </p:sp>
      <p:sp>
        <p:nvSpPr>
          <p:cNvPr id="3" name="Content Placeholder 2"/>
          <p:cNvSpPr>
            <a:spLocks noGrp="1"/>
          </p:cNvSpPr>
          <p:nvPr>
            <p:ph idx="1"/>
          </p:nvPr>
        </p:nvSpPr>
        <p:spPr/>
        <p:txBody>
          <a:bodyPr/>
          <a:lstStyle/>
          <a:p>
            <a:pPr>
              <a:buNone/>
            </a:pPr>
            <a:r>
              <a:rPr lang="en-US" dirty="0"/>
              <a:t>	When a validation test fails, make it easy for your user to fix it (Check for malicious submissions, but always treat your users as though it were an accident).</a:t>
            </a:r>
            <a:endParaRPr lang="en-US" dirty="0"/>
          </a:p>
        </p:txBody>
      </p:sp>
    </p:spTree>
    <p:extLst>
      <p:ext uri="{BB962C8B-B14F-4D97-AF65-F5344CB8AC3E}">
        <p14:creationId xmlns:p14="http://schemas.microsoft.com/office/powerpoint/2010/main" val="318056590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Content Placeholder 2"/>
          <p:cNvSpPr>
            <a:spLocks noGrp="1"/>
          </p:cNvSpPr>
          <p:nvPr>
            <p:ph idx="1"/>
          </p:nvPr>
        </p:nvSpPr>
        <p:spPr>
          <a:xfrm>
            <a:off x="457200" y="1417638"/>
            <a:ext cx="8229600" cy="5052958"/>
          </a:xfrm>
          <a:solidFill>
            <a:schemeClr val="bg1">
              <a:lumMod val="95000"/>
            </a:schemeClr>
          </a:solidFill>
          <a:ln>
            <a:solidFill>
              <a:schemeClr val="tx1"/>
            </a:solidFill>
          </a:ln>
        </p:spPr>
        <p:txBody>
          <a:bodyPr>
            <a:normAutofit fontScale="92500" lnSpcReduction="20000"/>
          </a:bodyPr>
          <a:lstStyle/>
          <a:p>
            <a:pPr marL="0" indent="0">
              <a:buNone/>
            </a:pPr>
            <a:r>
              <a:rPr lang="en-US" sz="2000" dirty="0" smtClean="0">
                <a:latin typeface="Lucida Console"/>
              </a:rPr>
              <a:t>$</a:t>
            </a:r>
            <a:r>
              <a:rPr lang="en-US" sz="2000" dirty="0" err="1" smtClean="0">
                <a:latin typeface="Lucida Console"/>
              </a:rPr>
              <a:t>checkVar</a:t>
            </a:r>
            <a:r>
              <a:rPr lang="en-US" sz="2000" dirty="0" smtClean="0">
                <a:latin typeface="Lucida Console"/>
              </a:rPr>
              <a:t> = "Bad";</a:t>
            </a:r>
          </a:p>
          <a:p>
            <a:pPr marL="0" indent="0">
              <a:buNone/>
            </a:pPr>
            <a:r>
              <a:rPr lang="en-US" sz="2000" dirty="0" smtClean="0">
                <a:latin typeface="Lucida Console"/>
              </a:rPr>
              <a:t>if </a:t>
            </a:r>
            <a:r>
              <a:rPr lang="en-US" sz="2000" dirty="0">
                <a:latin typeface="Lucida Console"/>
              </a:rPr>
              <a:t>($_POST['submit'] == "Submit my data") {</a:t>
            </a:r>
          </a:p>
          <a:p>
            <a:pPr marL="0" indent="0">
              <a:buNone/>
            </a:pPr>
            <a:r>
              <a:rPr lang="en-US" sz="2000" dirty="0">
                <a:latin typeface="Lucida Console"/>
              </a:rPr>
              <a:t>   </a:t>
            </a:r>
            <a:r>
              <a:rPr lang="en-US" sz="2000" dirty="0" smtClean="0">
                <a:latin typeface="Lucida Console"/>
              </a:rPr>
              <a:t>//Check your validation</a:t>
            </a:r>
            <a:br>
              <a:rPr lang="en-US" sz="2000" dirty="0" smtClean="0">
                <a:latin typeface="Lucida Console"/>
              </a:rPr>
            </a:br>
            <a:r>
              <a:rPr lang="en-US" sz="2000" dirty="0" smtClean="0">
                <a:latin typeface="Lucida Console"/>
              </a:rPr>
              <a:t>   if ($</a:t>
            </a:r>
            <a:r>
              <a:rPr lang="en-US" sz="2000" dirty="0" err="1" smtClean="0">
                <a:latin typeface="Lucida Console"/>
              </a:rPr>
              <a:t>var</a:t>
            </a:r>
            <a:r>
              <a:rPr lang="en-US" sz="2000" dirty="0" smtClean="0">
                <a:latin typeface="Lucida Console"/>
              </a:rPr>
              <a:t> == "good") {</a:t>
            </a:r>
          </a:p>
          <a:p>
            <a:pPr marL="0" indent="0">
              <a:buNone/>
            </a:pPr>
            <a:r>
              <a:rPr lang="en-US" sz="2000" dirty="0">
                <a:latin typeface="Lucida Console"/>
              </a:rPr>
              <a:t> </a:t>
            </a:r>
            <a:r>
              <a:rPr lang="en-US" sz="2000" dirty="0" smtClean="0">
                <a:latin typeface="Lucida Console"/>
              </a:rPr>
              <a:t>     $</a:t>
            </a:r>
            <a:r>
              <a:rPr lang="en-US" sz="2000" dirty="0" err="1" smtClean="0">
                <a:latin typeface="Lucida Console"/>
              </a:rPr>
              <a:t>checkVar</a:t>
            </a:r>
            <a:r>
              <a:rPr lang="en-US" sz="2000" dirty="0" smtClean="0">
                <a:latin typeface="Lucida Console"/>
              </a:rPr>
              <a:t> = "Good";</a:t>
            </a:r>
          </a:p>
          <a:p>
            <a:pPr marL="0" indent="0">
              <a:buNone/>
            </a:pPr>
            <a:r>
              <a:rPr lang="en-US" sz="2000" dirty="0">
                <a:latin typeface="Lucida Console"/>
              </a:rPr>
              <a:t> </a:t>
            </a:r>
            <a:r>
              <a:rPr lang="en-US" sz="2000" dirty="0" smtClean="0">
                <a:latin typeface="Lucida Console"/>
              </a:rPr>
              <a:t>  }</a:t>
            </a:r>
          </a:p>
          <a:p>
            <a:pPr marL="0" indent="0">
              <a:buNone/>
            </a:pPr>
            <a:r>
              <a:rPr lang="en-US" sz="2000" dirty="0">
                <a:latin typeface="Lucida Console"/>
              </a:rPr>
              <a:t> </a:t>
            </a:r>
            <a:r>
              <a:rPr lang="en-US" sz="2000" dirty="0" smtClean="0">
                <a:latin typeface="Lucida Console"/>
              </a:rPr>
              <a:t>  else {</a:t>
            </a:r>
          </a:p>
          <a:p>
            <a:pPr marL="0" indent="0">
              <a:buNone/>
            </a:pPr>
            <a:r>
              <a:rPr lang="en-US" sz="2000" dirty="0">
                <a:latin typeface="Lucida Console"/>
              </a:rPr>
              <a:t> </a:t>
            </a:r>
            <a:r>
              <a:rPr lang="en-US" sz="2000" dirty="0" smtClean="0">
                <a:latin typeface="Lucida Console"/>
              </a:rPr>
              <a:t>     $</a:t>
            </a:r>
            <a:r>
              <a:rPr lang="en-US" sz="2000" dirty="0" err="1" smtClean="0">
                <a:latin typeface="Lucida Console"/>
              </a:rPr>
              <a:t>checkVar</a:t>
            </a:r>
            <a:r>
              <a:rPr lang="en-US" sz="2000" dirty="0" smtClean="0">
                <a:latin typeface="Lucida Console"/>
              </a:rPr>
              <a:t> = "Bad";</a:t>
            </a:r>
          </a:p>
          <a:p>
            <a:pPr marL="0" indent="0">
              <a:buNone/>
            </a:pPr>
            <a:r>
              <a:rPr lang="en-US" sz="2000" dirty="0">
                <a:latin typeface="Lucida Console"/>
              </a:rPr>
              <a:t> </a:t>
            </a:r>
            <a:r>
              <a:rPr lang="en-US" sz="2000" dirty="0" smtClean="0">
                <a:latin typeface="Lucida Console"/>
              </a:rPr>
              <a:t>  }</a:t>
            </a:r>
            <a:endParaRPr lang="en-US" sz="2000" dirty="0">
              <a:latin typeface="Lucida Console"/>
            </a:endParaRPr>
          </a:p>
          <a:p>
            <a:pPr marL="0" indent="0">
              <a:buNone/>
            </a:pPr>
            <a:r>
              <a:rPr lang="en-US" sz="2000" dirty="0" smtClean="0">
                <a:latin typeface="Lucida Console"/>
              </a:rPr>
              <a:t>}</a:t>
            </a:r>
          </a:p>
          <a:p>
            <a:pPr marL="0" indent="0">
              <a:buNone/>
            </a:pPr>
            <a:endParaRPr lang="en-US" sz="2000" dirty="0">
              <a:latin typeface="Lucida Console"/>
            </a:endParaRPr>
          </a:p>
          <a:p>
            <a:pPr marL="0" indent="0">
              <a:buNone/>
            </a:pPr>
            <a:r>
              <a:rPr lang="en-US" sz="2000" dirty="0" smtClean="0">
                <a:latin typeface="Lucida Console"/>
              </a:rPr>
              <a:t>if ($</a:t>
            </a:r>
            <a:r>
              <a:rPr lang="en-US" sz="2000" dirty="0" err="1" smtClean="0">
                <a:latin typeface="Lucida Console"/>
              </a:rPr>
              <a:t>checkVar</a:t>
            </a:r>
            <a:r>
              <a:rPr lang="en-US" sz="2000" dirty="0" smtClean="0">
                <a:latin typeface="Lucida Console"/>
              </a:rPr>
              <a:t> == "Good") {</a:t>
            </a:r>
          </a:p>
          <a:p>
            <a:pPr marL="0" indent="0">
              <a:buNone/>
            </a:pPr>
            <a:r>
              <a:rPr lang="en-US" sz="2000" dirty="0">
                <a:latin typeface="Lucida Console"/>
              </a:rPr>
              <a:t> </a:t>
            </a:r>
            <a:r>
              <a:rPr lang="en-US" sz="2000" dirty="0" smtClean="0">
                <a:latin typeface="Lucida Console"/>
              </a:rPr>
              <a:t>  //display submitted data</a:t>
            </a:r>
          </a:p>
          <a:p>
            <a:pPr marL="0" indent="0">
              <a:buNone/>
            </a:pPr>
            <a:r>
              <a:rPr lang="en-US" sz="2000" dirty="0">
                <a:latin typeface="Lucida Console"/>
              </a:rPr>
              <a:t>}</a:t>
            </a:r>
          </a:p>
          <a:p>
            <a:pPr marL="0" indent="0">
              <a:buNone/>
            </a:pPr>
            <a:r>
              <a:rPr lang="en-US" sz="2000" dirty="0">
                <a:latin typeface="Lucida Console"/>
              </a:rPr>
              <a:t>else {</a:t>
            </a:r>
          </a:p>
          <a:p>
            <a:pPr marL="0" indent="0">
              <a:buNone/>
            </a:pPr>
            <a:r>
              <a:rPr lang="en-US" sz="2000" dirty="0">
                <a:latin typeface="Lucida Console"/>
              </a:rPr>
              <a:t>   //form code</a:t>
            </a:r>
          </a:p>
          <a:p>
            <a:pPr marL="0" indent="0">
              <a:buNone/>
            </a:pPr>
            <a:r>
              <a:rPr lang="en-US" sz="2000" dirty="0" smtClean="0">
                <a:latin typeface="Lucida Console"/>
              </a:rPr>
              <a:t>}</a:t>
            </a:r>
            <a:endParaRPr lang="en-US" sz="2000" dirty="0">
              <a:latin typeface="Lucida Console"/>
            </a:endParaRPr>
          </a:p>
        </p:txBody>
      </p:sp>
    </p:spTree>
    <p:extLst>
      <p:ext uri="{BB962C8B-B14F-4D97-AF65-F5344CB8AC3E}">
        <p14:creationId xmlns:p14="http://schemas.microsoft.com/office/powerpoint/2010/main" val="1904445406"/>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Refill the Form</a:t>
            </a:r>
            <a:endParaRPr lang="en-US" dirty="0"/>
          </a:p>
        </p:txBody>
      </p:sp>
      <p:sp>
        <p:nvSpPr>
          <p:cNvPr id="3" name="Content Placeholder 2"/>
          <p:cNvSpPr>
            <a:spLocks noGrp="1"/>
          </p:cNvSpPr>
          <p:nvPr>
            <p:ph idx="1"/>
          </p:nvPr>
        </p:nvSpPr>
        <p:spPr/>
        <p:txBody>
          <a:bodyPr/>
          <a:lstStyle/>
          <a:p>
            <a:pPr>
              <a:buNone/>
            </a:pPr>
            <a:r>
              <a:rPr lang="en-US" dirty="0" smtClean="0"/>
              <a:t>Don't make your users practice their typing skills. Always refill non-malicious data.</a:t>
            </a:r>
          </a:p>
          <a:p>
            <a:pPr>
              <a:buNone/>
            </a:pPr>
            <a:endParaRPr lang="en-US" dirty="0"/>
          </a:p>
          <a:p>
            <a:pPr>
              <a:buNone/>
            </a:pPr>
            <a:r>
              <a:rPr lang="en-US" dirty="0" smtClean="0"/>
              <a:t>Personal Habit:</a:t>
            </a:r>
            <a:br>
              <a:rPr lang="en-US" dirty="0" smtClean="0"/>
            </a:br>
            <a:r>
              <a:rPr lang="en-US" dirty="0" smtClean="0"/>
              <a:t>When I validate my data, I assign it to a local variable, so I know I'm using my validated data.</a:t>
            </a:r>
            <a:endParaRPr lang="en-US" dirty="0"/>
          </a:p>
        </p:txBody>
      </p:sp>
    </p:spTree>
    <p:extLst>
      <p:ext uri="{BB962C8B-B14F-4D97-AF65-F5344CB8AC3E}">
        <p14:creationId xmlns:p14="http://schemas.microsoft.com/office/powerpoint/2010/main" val="395179773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Content Placeholder 2"/>
          <p:cNvSpPr>
            <a:spLocks noGrp="1"/>
          </p:cNvSpPr>
          <p:nvPr>
            <p:ph idx="1"/>
          </p:nvPr>
        </p:nvSpPr>
        <p:spPr>
          <a:xfrm>
            <a:off x="457200" y="1417638"/>
            <a:ext cx="8229600" cy="5052958"/>
          </a:xfrm>
          <a:solidFill>
            <a:schemeClr val="bg1">
              <a:lumMod val="95000"/>
            </a:schemeClr>
          </a:solidFill>
          <a:ln>
            <a:solidFill>
              <a:schemeClr val="tx1"/>
            </a:solidFill>
          </a:ln>
        </p:spPr>
        <p:txBody>
          <a:bodyPr>
            <a:normAutofit/>
          </a:bodyPr>
          <a:lstStyle/>
          <a:p>
            <a:pPr marL="0" indent="0">
              <a:buNone/>
            </a:pPr>
            <a:r>
              <a:rPr lang="en-US" sz="2000" dirty="0" smtClean="0">
                <a:latin typeface="Lucida Console"/>
              </a:rPr>
              <a:t>&lt;form action="</a:t>
            </a:r>
            <a:r>
              <a:rPr lang="en-US" sz="2000" dirty="0" err="1" smtClean="0">
                <a:latin typeface="Lucida Console"/>
              </a:rPr>
              <a:t>index.php</a:t>
            </a:r>
            <a:r>
              <a:rPr lang="en-US" sz="2000" dirty="0" smtClean="0">
                <a:latin typeface="Lucida Console"/>
              </a:rPr>
              <a:t>" method="post"&gt;</a:t>
            </a:r>
          </a:p>
          <a:p>
            <a:pPr marL="0" indent="0">
              <a:buNone/>
            </a:pPr>
            <a:endParaRPr lang="en-US" sz="2000" dirty="0">
              <a:latin typeface="Lucida Console"/>
            </a:endParaRPr>
          </a:p>
          <a:p>
            <a:pPr marL="0" indent="0">
              <a:buNone/>
            </a:pPr>
            <a:r>
              <a:rPr lang="en-US" sz="2000" dirty="0" smtClean="0">
                <a:latin typeface="Lucida Console"/>
              </a:rPr>
              <a:t>&lt;p&gt;First Name:&lt;</a:t>
            </a:r>
            <a:r>
              <a:rPr lang="en-US" sz="2000" dirty="0" err="1" smtClean="0">
                <a:latin typeface="Lucida Console"/>
              </a:rPr>
              <a:t>br</a:t>
            </a:r>
            <a:r>
              <a:rPr lang="en-US" sz="2000" dirty="0" smtClean="0">
                <a:latin typeface="Lucida Console"/>
              </a:rPr>
              <a:t>&gt;</a:t>
            </a:r>
          </a:p>
          <a:p>
            <a:pPr marL="0" indent="0">
              <a:buNone/>
            </a:pPr>
            <a:r>
              <a:rPr lang="en-US" sz="2000" dirty="0" smtClean="0">
                <a:latin typeface="Lucida Console"/>
              </a:rPr>
              <a:t>&lt;input type="text" name="</a:t>
            </a:r>
            <a:r>
              <a:rPr lang="en-US" sz="2000" dirty="0" err="1" smtClean="0">
                <a:latin typeface="Lucida Console"/>
              </a:rPr>
              <a:t>firstName</a:t>
            </a:r>
            <a:r>
              <a:rPr lang="en-US" sz="2000" dirty="0" smtClean="0">
                <a:latin typeface="Lucida Console"/>
              </a:rPr>
              <a:t>" value="$</a:t>
            </a:r>
            <a:r>
              <a:rPr lang="en-US" sz="2000" dirty="0" err="1" smtClean="0">
                <a:latin typeface="Lucida Console"/>
              </a:rPr>
              <a:t>firstName</a:t>
            </a:r>
            <a:r>
              <a:rPr lang="en-US" sz="2000" dirty="0" smtClean="0">
                <a:latin typeface="Lucida Console"/>
              </a:rPr>
              <a:t>"&gt;&lt;/p&gt;</a:t>
            </a:r>
          </a:p>
          <a:p>
            <a:pPr marL="0" indent="0">
              <a:buNone/>
            </a:pPr>
            <a:r>
              <a:rPr lang="en-US" sz="2000" dirty="0">
                <a:latin typeface="Lucida Console"/>
              </a:rPr>
              <a:t>&lt;p</a:t>
            </a:r>
            <a:r>
              <a:rPr lang="en-US" sz="2000" dirty="0" smtClean="0">
                <a:latin typeface="Lucida Console"/>
              </a:rPr>
              <a:t>&gt;Email Address:</a:t>
            </a:r>
            <a:r>
              <a:rPr lang="en-US" sz="2000" dirty="0">
                <a:latin typeface="Lucida Console"/>
              </a:rPr>
              <a:t>&lt;</a:t>
            </a:r>
            <a:r>
              <a:rPr lang="en-US" sz="2000" dirty="0" err="1">
                <a:latin typeface="Lucida Console"/>
              </a:rPr>
              <a:t>br</a:t>
            </a:r>
            <a:r>
              <a:rPr lang="en-US" sz="2000" dirty="0">
                <a:latin typeface="Lucida Console"/>
              </a:rPr>
              <a:t>&gt;</a:t>
            </a:r>
          </a:p>
          <a:p>
            <a:pPr marL="0" indent="0">
              <a:buNone/>
            </a:pPr>
            <a:r>
              <a:rPr lang="en-US" sz="2000" dirty="0">
                <a:latin typeface="Lucida Console"/>
              </a:rPr>
              <a:t>&lt;input type="text" name=</a:t>
            </a:r>
            <a:r>
              <a:rPr lang="en-US" sz="2000" dirty="0" smtClean="0">
                <a:latin typeface="Lucida Console"/>
              </a:rPr>
              <a:t>"email" </a:t>
            </a:r>
            <a:r>
              <a:rPr lang="en-US" sz="2000" dirty="0">
                <a:latin typeface="Lucida Console"/>
              </a:rPr>
              <a:t>value=</a:t>
            </a:r>
            <a:r>
              <a:rPr lang="en-US" sz="2000" dirty="0" smtClean="0">
                <a:latin typeface="Lucida Console"/>
              </a:rPr>
              <a:t>"$email"</a:t>
            </a:r>
            <a:r>
              <a:rPr lang="en-US" sz="2000" dirty="0">
                <a:latin typeface="Lucida Console"/>
              </a:rPr>
              <a:t>&gt;&lt;/p&gt;</a:t>
            </a:r>
          </a:p>
          <a:p>
            <a:pPr marL="0" indent="0">
              <a:buNone/>
            </a:pPr>
            <a:endParaRPr lang="en-US" sz="2000" dirty="0">
              <a:latin typeface="Lucida Console"/>
            </a:endParaRPr>
          </a:p>
          <a:p>
            <a:pPr marL="0" indent="0">
              <a:buNone/>
            </a:pPr>
            <a:endParaRPr lang="en-US" sz="2000" dirty="0" smtClean="0">
              <a:latin typeface="Lucida Console"/>
            </a:endParaRPr>
          </a:p>
          <a:p>
            <a:pPr marL="0" indent="0">
              <a:buNone/>
            </a:pPr>
            <a:endParaRPr lang="en-US" sz="2000" dirty="0">
              <a:latin typeface="Lucida Console"/>
            </a:endParaRPr>
          </a:p>
        </p:txBody>
      </p:sp>
    </p:spTree>
    <p:extLst>
      <p:ext uri="{BB962C8B-B14F-4D97-AF65-F5344CB8AC3E}">
        <p14:creationId xmlns:p14="http://schemas.microsoft.com/office/powerpoint/2010/main" val="257536940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Content Placeholder 2"/>
          <p:cNvSpPr>
            <a:spLocks noGrp="1"/>
          </p:cNvSpPr>
          <p:nvPr>
            <p:ph idx="1"/>
          </p:nvPr>
        </p:nvSpPr>
        <p:spPr>
          <a:xfrm>
            <a:off x="457200" y="1417638"/>
            <a:ext cx="8229600" cy="5052958"/>
          </a:xfrm>
          <a:solidFill>
            <a:schemeClr val="bg1">
              <a:lumMod val="95000"/>
            </a:schemeClr>
          </a:solidFill>
          <a:ln>
            <a:solidFill>
              <a:schemeClr val="tx1"/>
            </a:solidFill>
          </a:ln>
        </p:spPr>
        <p:txBody>
          <a:bodyPr>
            <a:normAutofit/>
          </a:bodyPr>
          <a:lstStyle/>
          <a:p>
            <a:pPr marL="0" indent="0">
              <a:buNone/>
            </a:pPr>
            <a:r>
              <a:rPr lang="en-US" sz="2000" dirty="0" smtClean="0">
                <a:latin typeface="Lucida Console"/>
              </a:rPr>
              <a:t>&lt;p&gt;Favorite Color:&lt;</a:t>
            </a:r>
            <a:r>
              <a:rPr lang="en-US" sz="2000" dirty="0" err="1" smtClean="0">
                <a:latin typeface="Lucida Console"/>
              </a:rPr>
              <a:t>br</a:t>
            </a:r>
            <a:r>
              <a:rPr lang="en-US" sz="2000" dirty="0" smtClean="0">
                <a:latin typeface="Lucida Console"/>
              </a:rPr>
              <a:t>&gt;</a:t>
            </a:r>
          </a:p>
          <a:p>
            <a:pPr marL="0" indent="0">
              <a:buNone/>
            </a:pPr>
            <a:endParaRPr lang="en-US" sz="2000" dirty="0" smtClean="0">
              <a:latin typeface="Lucida Console"/>
            </a:endParaRPr>
          </a:p>
          <a:p>
            <a:pPr marL="0" indent="0">
              <a:buNone/>
            </a:pPr>
            <a:r>
              <a:rPr lang="en-US" sz="2000" dirty="0" smtClean="0">
                <a:latin typeface="Lucida Console"/>
              </a:rPr>
              <a:t>&lt;input type="radio name="</a:t>
            </a:r>
            <a:r>
              <a:rPr lang="en-US" sz="2000" dirty="0" err="1" smtClean="0">
                <a:latin typeface="Lucida Console"/>
              </a:rPr>
              <a:t>favColor</a:t>
            </a:r>
            <a:r>
              <a:rPr lang="en-US" sz="2000" dirty="0" smtClean="0">
                <a:latin typeface="Lucida Console"/>
              </a:rPr>
              <a:t>" value="Red"&lt;?</a:t>
            </a:r>
            <a:r>
              <a:rPr lang="en-US" sz="2000" dirty="0" err="1" smtClean="0">
                <a:latin typeface="Lucida Console"/>
              </a:rPr>
              <a:t>php</a:t>
            </a:r>
            <a:r>
              <a:rPr lang="en-US" sz="2000" dirty="0" smtClean="0">
                <a:latin typeface="Lucida Console"/>
              </a:rPr>
              <a:t> if($</a:t>
            </a:r>
            <a:r>
              <a:rPr lang="en-US" sz="2000" dirty="0" err="1" smtClean="0">
                <a:latin typeface="Lucida Console"/>
              </a:rPr>
              <a:t>favColor</a:t>
            </a:r>
            <a:r>
              <a:rPr lang="en-US" sz="2000" dirty="0" smtClean="0">
                <a:latin typeface="Lucida Console"/>
              </a:rPr>
              <a:t> == "Red") { echo " checked"; } ?&gt;&gt; Red&lt;</a:t>
            </a:r>
            <a:r>
              <a:rPr lang="en-US" sz="2000" dirty="0" err="1" smtClean="0">
                <a:latin typeface="Lucida Console"/>
              </a:rPr>
              <a:t>br</a:t>
            </a:r>
            <a:r>
              <a:rPr lang="en-US" sz="2000" dirty="0" smtClean="0">
                <a:latin typeface="Lucida Console"/>
              </a:rPr>
              <a:t>&gt;</a:t>
            </a:r>
          </a:p>
          <a:p>
            <a:pPr marL="0" indent="0">
              <a:buNone/>
            </a:pPr>
            <a:endParaRPr lang="en-US" sz="2000" dirty="0">
              <a:latin typeface="Lucida Console"/>
            </a:endParaRPr>
          </a:p>
          <a:p>
            <a:pPr marL="0" indent="0">
              <a:buNone/>
            </a:pPr>
            <a:r>
              <a:rPr lang="en-US" sz="2000" dirty="0" smtClean="0">
                <a:latin typeface="Lucida Console"/>
              </a:rPr>
              <a:t>Echo '&lt;input type="radio name="</a:t>
            </a:r>
            <a:r>
              <a:rPr lang="en-US" sz="2000" dirty="0" err="1" smtClean="0">
                <a:latin typeface="Lucida Console"/>
              </a:rPr>
              <a:t>favColor</a:t>
            </a:r>
            <a:r>
              <a:rPr lang="en-US" sz="2000" dirty="0" smtClean="0">
                <a:latin typeface="Lucida Console"/>
              </a:rPr>
              <a:t>" value="Green"';</a:t>
            </a:r>
          </a:p>
          <a:p>
            <a:pPr marL="0" indent="0">
              <a:buNone/>
            </a:pPr>
            <a:r>
              <a:rPr lang="en-US" sz="2000" dirty="0" smtClean="0">
                <a:latin typeface="Lucida Console"/>
              </a:rPr>
              <a:t>if ($</a:t>
            </a:r>
            <a:r>
              <a:rPr lang="en-US" sz="2000" dirty="0" err="1" smtClean="0">
                <a:latin typeface="Lucida Console"/>
              </a:rPr>
              <a:t>favColor</a:t>
            </a:r>
            <a:r>
              <a:rPr lang="en-US" sz="2000" dirty="0" smtClean="0">
                <a:latin typeface="Lucida Console"/>
              </a:rPr>
              <a:t> == "Green") {</a:t>
            </a:r>
          </a:p>
          <a:p>
            <a:pPr marL="0" indent="0">
              <a:buNone/>
            </a:pPr>
            <a:r>
              <a:rPr lang="en-US" sz="2000" dirty="0">
                <a:latin typeface="Lucida Console"/>
              </a:rPr>
              <a:t> </a:t>
            </a:r>
            <a:r>
              <a:rPr lang="en-US" sz="2000" dirty="0" smtClean="0">
                <a:latin typeface="Lucida Console"/>
              </a:rPr>
              <a:t> echo " checked";</a:t>
            </a:r>
          </a:p>
          <a:p>
            <a:pPr marL="0" indent="0">
              <a:buNone/>
            </a:pPr>
            <a:r>
              <a:rPr lang="en-US" sz="2000" dirty="0" smtClean="0">
                <a:latin typeface="Lucida Console"/>
              </a:rPr>
              <a:t>}</a:t>
            </a:r>
          </a:p>
          <a:p>
            <a:pPr marL="0" indent="0">
              <a:buNone/>
            </a:pPr>
            <a:r>
              <a:rPr lang="en-US" sz="2000" dirty="0" smtClean="0">
                <a:latin typeface="Lucida Console"/>
              </a:rPr>
              <a:t>echo '&gt; Green&lt;</a:t>
            </a:r>
            <a:r>
              <a:rPr lang="en-US" sz="2000" dirty="0" err="1" smtClean="0">
                <a:latin typeface="Lucida Console"/>
              </a:rPr>
              <a:t>br</a:t>
            </a:r>
            <a:r>
              <a:rPr lang="en-US" sz="2000" dirty="0" smtClean="0">
                <a:latin typeface="Lucida Console"/>
              </a:rPr>
              <a:t>&gt;';</a:t>
            </a:r>
          </a:p>
          <a:p>
            <a:pPr marL="0" indent="0">
              <a:buNone/>
            </a:pPr>
            <a:endParaRPr lang="en-US" sz="2000" dirty="0" smtClean="0">
              <a:latin typeface="Lucida Console"/>
            </a:endParaRPr>
          </a:p>
          <a:p>
            <a:pPr marL="0" indent="0">
              <a:buNone/>
            </a:pPr>
            <a:endParaRPr lang="en-US" sz="2000" dirty="0">
              <a:latin typeface="Lucida Console"/>
            </a:endParaRPr>
          </a:p>
        </p:txBody>
      </p:sp>
    </p:spTree>
    <p:extLst>
      <p:ext uri="{BB962C8B-B14F-4D97-AF65-F5344CB8AC3E}">
        <p14:creationId xmlns:p14="http://schemas.microsoft.com/office/powerpoint/2010/main" val="406540724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Content Placeholder 2"/>
          <p:cNvSpPr>
            <a:spLocks noGrp="1"/>
          </p:cNvSpPr>
          <p:nvPr>
            <p:ph idx="1"/>
          </p:nvPr>
        </p:nvSpPr>
        <p:spPr>
          <a:solidFill>
            <a:schemeClr val="bg1">
              <a:lumMod val="95000"/>
            </a:schemeClr>
          </a:solidFill>
          <a:ln>
            <a:solidFill>
              <a:schemeClr val="tx1"/>
            </a:solidFill>
          </a:ln>
        </p:spPr>
        <p:txBody>
          <a:bodyPr>
            <a:normAutofit/>
          </a:bodyPr>
          <a:lstStyle/>
          <a:p>
            <a:pPr marL="0" indent="0">
              <a:buNone/>
            </a:pPr>
            <a:r>
              <a:rPr lang="en-US" sz="2000" dirty="0" smtClean="0">
                <a:latin typeface="Lucida Console"/>
              </a:rPr>
              <a:t>echo '&lt;p&gt;Pets:&lt;</a:t>
            </a:r>
            <a:r>
              <a:rPr lang="en-US" sz="2000" dirty="0" err="1" smtClean="0">
                <a:latin typeface="Lucida Console"/>
              </a:rPr>
              <a:t>br</a:t>
            </a:r>
            <a:r>
              <a:rPr lang="en-US" sz="2000" dirty="0" smtClean="0">
                <a:latin typeface="Lucida Console"/>
              </a:rPr>
              <a:t>&gt;</a:t>
            </a:r>
          </a:p>
          <a:p>
            <a:pPr marL="0" indent="0">
              <a:buNone/>
            </a:pPr>
            <a:r>
              <a:rPr lang="en-US" sz="2000" dirty="0">
                <a:latin typeface="Lucida Console"/>
              </a:rPr>
              <a:t>&lt;input type=</a:t>
            </a:r>
            <a:r>
              <a:rPr lang="en-US" sz="2000" dirty="0" smtClean="0">
                <a:latin typeface="Lucida Console"/>
              </a:rPr>
              <a:t>"checkbox name</a:t>
            </a:r>
            <a:r>
              <a:rPr lang="en-US" sz="2000" dirty="0">
                <a:latin typeface="Lucida Console"/>
              </a:rPr>
              <a:t>=</a:t>
            </a:r>
            <a:r>
              <a:rPr lang="en-US" sz="2000" dirty="0" smtClean="0">
                <a:latin typeface="Lucida Console"/>
              </a:rPr>
              <a:t>"pets[]" </a:t>
            </a:r>
            <a:r>
              <a:rPr lang="en-US" sz="2000" dirty="0">
                <a:latin typeface="Lucida Console"/>
              </a:rPr>
              <a:t>value=</a:t>
            </a:r>
            <a:r>
              <a:rPr lang="en-US" sz="2000" dirty="0" smtClean="0">
                <a:latin typeface="Lucida Console"/>
              </a:rPr>
              <a:t>"Dog"';</a:t>
            </a:r>
          </a:p>
          <a:p>
            <a:pPr marL="0" indent="0">
              <a:buNone/>
            </a:pPr>
            <a:endParaRPr lang="en-US" sz="2000" dirty="0" smtClean="0">
              <a:latin typeface="Lucida Console"/>
            </a:endParaRPr>
          </a:p>
          <a:p>
            <a:pPr marL="0" indent="0">
              <a:buNone/>
            </a:pPr>
            <a:r>
              <a:rPr lang="en-US" sz="2000" dirty="0" smtClean="0">
                <a:latin typeface="Lucida Console"/>
              </a:rPr>
              <a:t>if (</a:t>
            </a:r>
            <a:r>
              <a:rPr lang="en-US" sz="2000" dirty="0" err="1" smtClean="0">
                <a:latin typeface="Lucida Console"/>
              </a:rPr>
              <a:t>in_array</a:t>
            </a:r>
            <a:r>
              <a:rPr lang="en-US" sz="2000" dirty="0" smtClean="0">
                <a:latin typeface="Lucida Console"/>
              </a:rPr>
              <a:t>("Dog", $pets) {</a:t>
            </a:r>
          </a:p>
          <a:p>
            <a:pPr marL="0" indent="0">
              <a:buNone/>
            </a:pPr>
            <a:r>
              <a:rPr lang="en-US" sz="2000" dirty="0" smtClean="0">
                <a:latin typeface="Lucida Console"/>
              </a:rPr>
              <a:t>   echo " checked";</a:t>
            </a:r>
            <a:endParaRPr lang="en-US" sz="2000" dirty="0">
              <a:latin typeface="Lucida Console"/>
            </a:endParaRPr>
          </a:p>
          <a:p>
            <a:pPr marL="0" indent="0">
              <a:buNone/>
            </a:pPr>
            <a:r>
              <a:rPr lang="en-US" sz="2000" dirty="0" smtClean="0">
                <a:latin typeface="Lucida Console"/>
              </a:rPr>
              <a:t>}</a:t>
            </a:r>
            <a:endParaRPr lang="en-US" sz="2000" dirty="0">
              <a:latin typeface="Lucida Console"/>
            </a:endParaRPr>
          </a:p>
          <a:p>
            <a:pPr marL="0" indent="0">
              <a:buNone/>
            </a:pPr>
            <a:endParaRPr lang="en-US" sz="2000" dirty="0" smtClean="0">
              <a:latin typeface="Lucida Console"/>
            </a:endParaRPr>
          </a:p>
          <a:p>
            <a:pPr marL="0" indent="0">
              <a:buNone/>
            </a:pPr>
            <a:r>
              <a:rPr lang="en-US" sz="2000" dirty="0" smtClean="0">
                <a:latin typeface="Lucida Console"/>
              </a:rPr>
              <a:t>echo '&gt; Dog&lt;</a:t>
            </a:r>
            <a:r>
              <a:rPr lang="en-US" sz="2000" dirty="0" err="1">
                <a:latin typeface="Lucida Console"/>
              </a:rPr>
              <a:t>br</a:t>
            </a:r>
            <a:r>
              <a:rPr lang="en-US" sz="2000" dirty="0">
                <a:latin typeface="Lucida Console"/>
              </a:rPr>
              <a:t>&gt;</a:t>
            </a:r>
          </a:p>
          <a:p>
            <a:pPr marL="0" indent="0">
              <a:buNone/>
            </a:pPr>
            <a:r>
              <a:rPr lang="en-US" sz="2000" dirty="0">
                <a:latin typeface="Lucida Console"/>
              </a:rPr>
              <a:t>&lt;input type="checkbox name="pets[]" value=</a:t>
            </a:r>
            <a:r>
              <a:rPr lang="en-US" sz="2000" dirty="0" smtClean="0">
                <a:latin typeface="Lucida Console"/>
              </a:rPr>
              <a:t>"Cat"</a:t>
            </a:r>
            <a:r>
              <a:rPr lang="en-US" sz="2000" dirty="0">
                <a:latin typeface="Lucida Console"/>
              </a:rPr>
              <a:t>&gt; </a:t>
            </a:r>
            <a:r>
              <a:rPr lang="en-US" sz="2000" dirty="0" smtClean="0">
                <a:latin typeface="Lucida Console"/>
              </a:rPr>
              <a:t>Cat&lt;</a:t>
            </a:r>
            <a:r>
              <a:rPr lang="en-US" sz="2000" dirty="0" err="1">
                <a:latin typeface="Lucida Console"/>
              </a:rPr>
              <a:t>br</a:t>
            </a:r>
            <a:r>
              <a:rPr lang="en-US" sz="2000" dirty="0">
                <a:latin typeface="Lucida Console"/>
              </a:rPr>
              <a:t>&gt;</a:t>
            </a:r>
          </a:p>
          <a:p>
            <a:pPr marL="0" indent="0">
              <a:buNone/>
            </a:pPr>
            <a:r>
              <a:rPr lang="en-US" sz="2000" dirty="0">
                <a:latin typeface="Lucida Console"/>
              </a:rPr>
              <a:t>&lt;input type="checkbox name="pets[]" value=</a:t>
            </a:r>
            <a:r>
              <a:rPr lang="en-US" sz="2000" dirty="0" smtClean="0">
                <a:latin typeface="Lucida Console"/>
              </a:rPr>
              <a:t>"Turtle"</a:t>
            </a:r>
            <a:r>
              <a:rPr lang="en-US" sz="2000" dirty="0">
                <a:latin typeface="Lucida Console"/>
              </a:rPr>
              <a:t>&gt; </a:t>
            </a:r>
            <a:r>
              <a:rPr lang="en-US" sz="2000" dirty="0" smtClean="0">
                <a:latin typeface="Lucida Console"/>
              </a:rPr>
              <a:t>Turtle&lt;/p&gt;';</a:t>
            </a:r>
          </a:p>
          <a:p>
            <a:pPr marL="0" indent="0">
              <a:buNone/>
            </a:pPr>
            <a:endParaRPr lang="en-US" sz="2000" dirty="0">
              <a:latin typeface="Lucida Console"/>
            </a:endParaRPr>
          </a:p>
          <a:p>
            <a:pPr marL="0" indent="0">
              <a:buNone/>
            </a:pPr>
            <a:endParaRPr lang="en-US" sz="2000" dirty="0" smtClean="0">
              <a:latin typeface="Lucida Console"/>
            </a:endParaRPr>
          </a:p>
          <a:p>
            <a:pPr marL="0" indent="0">
              <a:buNone/>
            </a:pPr>
            <a:endParaRPr lang="en-US" sz="2000" dirty="0">
              <a:latin typeface="Lucida Console"/>
            </a:endParaRPr>
          </a:p>
        </p:txBody>
      </p:sp>
    </p:spTree>
    <p:extLst>
      <p:ext uri="{BB962C8B-B14F-4D97-AF65-F5344CB8AC3E}">
        <p14:creationId xmlns:p14="http://schemas.microsoft.com/office/powerpoint/2010/main" val="4048943578"/>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Sessions and COOKIES</a:t>
            </a:r>
            <a:endParaRPr lang="en-US" dirty="0"/>
          </a:p>
        </p:txBody>
      </p:sp>
      <p:sp>
        <p:nvSpPr>
          <p:cNvPr id="5" name="Text Placeholder 4"/>
          <p:cNvSpPr>
            <a:spLocks noGrp="1"/>
          </p:cNvSpPr>
          <p:nvPr>
            <p:ph type="body" idx="1"/>
          </p:nvPr>
        </p:nvSpPr>
        <p:spPr/>
        <p:txBody>
          <a:bodyPr/>
          <a:lstStyle/>
          <a:p>
            <a:r>
              <a:rPr lang="en-US" dirty="0" smtClean="0"/>
              <a:t>Lesson 5:</a:t>
            </a:r>
            <a:endParaRPr lang="en-US" dirty="0"/>
          </a:p>
        </p:txBody>
      </p:sp>
    </p:spTree>
    <p:extLst>
      <p:ext uri="{BB962C8B-B14F-4D97-AF65-F5344CB8AC3E}">
        <p14:creationId xmlns:p14="http://schemas.microsoft.com/office/powerpoint/2010/main" val="16833174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a:t>
            </a:r>
            <a:endParaRPr lang="en-US" dirty="0"/>
          </a:p>
        </p:txBody>
      </p:sp>
      <p:sp>
        <p:nvSpPr>
          <p:cNvPr id="3" name="Content Placeholder 2"/>
          <p:cNvSpPr>
            <a:spLocks noGrp="1"/>
          </p:cNvSpPr>
          <p:nvPr>
            <p:ph idx="1"/>
          </p:nvPr>
        </p:nvSpPr>
        <p:spPr/>
        <p:txBody>
          <a:bodyPr/>
          <a:lstStyle/>
          <a:p>
            <a:r>
              <a:rPr lang="en-US" dirty="0" smtClean="0"/>
              <a:t>IP address -&gt; where we’re going</a:t>
            </a:r>
          </a:p>
          <a:p>
            <a:r>
              <a:rPr lang="en-US" dirty="0" smtClean="0"/>
              <a:t>IP restricts size – 64K – but doesn’t care how it gets chopped up</a:t>
            </a:r>
          </a:p>
          <a:p>
            <a:r>
              <a:rPr lang="en-US" dirty="0" smtClean="0"/>
              <a:t>IP cares nothing for order or when things arrive</a:t>
            </a:r>
          </a:p>
          <a:p>
            <a:endParaRPr lang="en-US" dirty="0"/>
          </a:p>
        </p:txBody>
      </p:sp>
    </p:spTree>
    <p:extLst>
      <p:ext uri="{BB962C8B-B14F-4D97-AF65-F5344CB8AC3E}">
        <p14:creationId xmlns:p14="http://schemas.microsoft.com/office/powerpoint/2010/main" val="274598298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lstStyle/>
          <a:p>
            <a:r>
              <a:rPr lang="en-US" dirty="0" smtClean="0"/>
              <a:t>Accessing the Data</a:t>
            </a:r>
            <a:endParaRPr lang="en-US" dirty="0"/>
          </a:p>
        </p:txBody>
      </p:sp>
      <p:sp>
        <p:nvSpPr>
          <p:cNvPr id="3" name="Content Placeholder 2"/>
          <p:cNvSpPr>
            <a:spLocks noGrp="1"/>
          </p:cNvSpPr>
          <p:nvPr>
            <p:ph idx="1"/>
          </p:nvPr>
        </p:nvSpPr>
        <p:spPr>
          <a:xfrm>
            <a:off x="240587" y="1143000"/>
            <a:ext cx="8763000" cy="2438400"/>
          </a:xfrm>
        </p:spPr>
        <p:txBody>
          <a:bodyPr numCol="2">
            <a:normAutofit/>
          </a:bodyPr>
          <a:lstStyle/>
          <a:p>
            <a:pPr>
              <a:buNone/>
            </a:pPr>
            <a:r>
              <a:rPr lang="en-US" b="1" dirty="0" smtClean="0"/>
              <a:t>Sessions</a:t>
            </a:r>
            <a:r>
              <a:rPr lang="en-US" dirty="0" smtClean="0"/>
              <a:t>:</a:t>
            </a:r>
          </a:p>
          <a:p>
            <a:r>
              <a:rPr lang="en-US" dirty="0" smtClean="0"/>
              <a:t>Server-side</a:t>
            </a:r>
          </a:p>
          <a:p>
            <a:r>
              <a:rPr lang="en-US" dirty="0" smtClean="0"/>
              <a:t>Less picky on header </a:t>
            </a:r>
            <a:r>
              <a:rPr lang="en-US" dirty="0" smtClean="0"/>
              <a:t>timing (but still picky)</a:t>
            </a:r>
            <a:endParaRPr lang="en-US" dirty="0" smtClean="0"/>
          </a:p>
          <a:p>
            <a:pPr>
              <a:buNone/>
            </a:pPr>
            <a:r>
              <a:rPr lang="en-US" b="1" dirty="0" smtClean="0"/>
              <a:t>Cookies</a:t>
            </a:r>
            <a:r>
              <a:rPr lang="en-US" dirty="0" smtClean="0"/>
              <a:t>:</a:t>
            </a:r>
          </a:p>
          <a:p>
            <a:r>
              <a:rPr lang="en-US" dirty="0" smtClean="0"/>
              <a:t>Client-side</a:t>
            </a:r>
          </a:p>
          <a:p>
            <a:r>
              <a:rPr lang="en-US" dirty="0" smtClean="0"/>
              <a:t>Must occur before headers are sent</a:t>
            </a:r>
            <a:endParaRPr lang="en-US" sz="2000" dirty="0" smtClean="0">
              <a:latin typeface="Courier Std" pitchFamily="49" charset="0"/>
            </a:endParaRPr>
          </a:p>
        </p:txBody>
      </p:sp>
      <p:sp>
        <p:nvSpPr>
          <p:cNvPr id="4" name="Content Placeholder 2"/>
          <p:cNvSpPr txBox="1">
            <a:spLocks/>
          </p:cNvSpPr>
          <p:nvPr/>
        </p:nvSpPr>
        <p:spPr>
          <a:xfrm>
            <a:off x="240587" y="3886200"/>
            <a:ext cx="8763000" cy="24384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US" dirty="0" smtClean="0"/>
              <a:t>Both:</a:t>
            </a:r>
          </a:p>
          <a:p>
            <a:r>
              <a:rPr lang="en-US" dirty="0" smtClean="0"/>
              <a:t>Allow data to be stored by one script and accessed by another</a:t>
            </a:r>
          </a:p>
          <a:p>
            <a:r>
              <a:rPr lang="en-US" dirty="0" smtClean="0"/>
              <a:t>Accessible via </a:t>
            </a:r>
            <a:r>
              <a:rPr lang="en-US" dirty="0" err="1" smtClean="0"/>
              <a:t>superglobal</a:t>
            </a:r>
            <a:r>
              <a:rPr lang="en-US" dirty="0" smtClean="0"/>
              <a:t> array</a:t>
            </a:r>
          </a:p>
        </p:txBody>
      </p:sp>
    </p:spTree>
    <p:extLst>
      <p:ext uri="{BB962C8B-B14F-4D97-AF65-F5344CB8AC3E}">
        <p14:creationId xmlns:p14="http://schemas.microsoft.com/office/powerpoint/2010/main" val="164429035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lstStyle/>
          <a:p>
            <a:r>
              <a:rPr lang="en-US" dirty="0" smtClean="0"/>
              <a:t>Using Sessions</a:t>
            </a:r>
            <a:endParaRPr lang="en-US" dirty="0"/>
          </a:p>
        </p:txBody>
      </p:sp>
      <p:sp>
        <p:nvSpPr>
          <p:cNvPr id="3" name="Content Placeholder 2"/>
          <p:cNvSpPr>
            <a:spLocks noGrp="1"/>
          </p:cNvSpPr>
          <p:nvPr>
            <p:ph idx="1"/>
          </p:nvPr>
        </p:nvSpPr>
        <p:spPr>
          <a:xfrm>
            <a:off x="304800" y="1143000"/>
            <a:ext cx="8763000" cy="5715000"/>
          </a:xfrm>
        </p:spPr>
        <p:txBody>
          <a:bodyPr>
            <a:normAutofit/>
          </a:bodyPr>
          <a:lstStyle/>
          <a:p>
            <a:pPr>
              <a:buNone/>
            </a:pPr>
            <a:r>
              <a:rPr lang="en-US" dirty="0" smtClean="0"/>
              <a:t>Place this at the very top of your page:</a:t>
            </a:r>
          </a:p>
          <a:p>
            <a:pPr>
              <a:buNone/>
            </a:pPr>
            <a:endParaRPr lang="en-US" sz="2400" dirty="0" smtClean="0">
              <a:latin typeface="Courier Std" pitchFamily="49" charset="0"/>
            </a:endParaRPr>
          </a:p>
          <a:p>
            <a:pPr>
              <a:buNone/>
            </a:pPr>
            <a:r>
              <a:rPr lang="en-US" sz="2400" dirty="0" err="1" smtClean="0">
                <a:latin typeface="Courier Std" pitchFamily="49" charset="0"/>
              </a:rPr>
              <a:t>session_start</a:t>
            </a:r>
            <a:r>
              <a:rPr lang="en-US" sz="2400" dirty="0" smtClean="0">
                <a:latin typeface="Courier Std" pitchFamily="49" charset="0"/>
              </a:rPr>
              <a:t>();</a:t>
            </a:r>
          </a:p>
          <a:p>
            <a:pPr>
              <a:buNone/>
            </a:pPr>
            <a:endParaRPr lang="en-US" sz="2400" dirty="0">
              <a:latin typeface="Courier Std" pitchFamily="49" charset="0"/>
            </a:endParaRPr>
          </a:p>
          <a:p>
            <a:pPr>
              <a:buNone/>
            </a:pPr>
            <a:r>
              <a:rPr lang="en-US" dirty="0" smtClean="0"/>
              <a:t>This must occur before headers are sent. Things that will send the headers:</a:t>
            </a:r>
          </a:p>
          <a:p>
            <a:r>
              <a:rPr lang="en-US" dirty="0" smtClean="0"/>
              <a:t>the HTML declarations</a:t>
            </a:r>
          </a:p>
          <a:p>
            <a:r>
              <a:rPr lang="en-US" dirty="0" smtClean="0"/>
              <a:t>Whitespace</a:t>
            </a:r>
          </a:p>
          <a:p>
            <a:r>
              <a:rPr lang="en-US" dirty="0" err="1" smtClean="0"/>
              <a:t>echo'ing</a:t>
            </a:r>
            <a:r>
              <a:rPr lang="en-US" dirty="0" smtClean="0"/>
              <a:t> anything</a:t>
            </a:r>
          </a:p>
          <a:p>
            <a:endParaRPr lang="en-US" dirty="0" smtClean="0"/>
          </a:p>
        </p:txBody>
      </p:sp>
    </p:spTree>
    <p:extLst>
      <p:ext uri="{BB962C8B-B14F-4D97-AF65-F5344CB8AC3E}">
        <p14:creationId xmlns:p14="http://schemas.microsoft.com/office/powerpoint/2010/main" val="602470286"/>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Content Placeholder 2"/>
          <p:cNvSpPr>
            <a:spLocks noGrp="1"/>
          </p:cNvSpPr>
          <p:nvPr>
            <p:ph idx="1"/>
          </p:nvPr>
        </p:nvSpPr>
        <p:spPr>
          <a:xfrm>
            <a:off x="457200" y="1600200"/>
            <a:ext cx="8416360" cy="4525963"/>
          </a:xfrm>
          <a:solidFill>
            <a:schemeClr val="bg1">
              <a:lumMod val="95000"/>
            </a:schemeClr>
          </a:solidFill>
          <a:ln>
            <a:solidFill>
              <a:schemeClr val="tx1"/>
            </a:solidFill>
          </a:ln>
        </p:spPr>
        <p:txBody>
          <a:bodyPr>
            <a:normAutofit/>
          </a:bodyPr>
          <a:lstStyle/>
          <a:p>
            <a:pPr marL="0" indent="0">
              <a:buNone/>
            </a:pPr>
            <a:r>
              <a:rPr lang="en-US" sz="2000" dirty="0" err="1">
                <a:latin typeface="Lucida Console"/>
              </a:rPr>
              <a:t>s</a:t>
            </a:r>
            <a:r>
              <a:rPr lang="en-US" sz="2000" dirty="0" err="1" smtClean="0">
                <a:latin typeface="Lucida Console"/>
              </a:rPr>
              <a:t>ession_start</a:t>
            </a:r>
            <a:r>
              <a:rPr lang="en-US" sz="2000" dirty="0" smtClean="0">
                <a:latin typeface="Lucida Console"/>
              </a:rPr>
              <a:t>();</a:t>
            </a:r>
          </a:p>
          <a:p>
            <a:pPr marL="0" indent="0">
              <a:buNone/>
            </a:pPr>
            <a:r>
              <a:rPr lang="en-US" sz="2000" dirty="0" smtClean="0">
                <a:latin typeface="Lucida Console"/>
              </a:rPr>
              <a:t>$_SESSION['</a:t>
            </a:r>
            <a:r>
              <a:rPr lang="en-US" sz="2000" dirty="0" err="1" smtClean="0">
                <a:latin typeface="Lucida Console"/>
              </a:rPr>
              <a:t>cust</a:t>
            </a:r>
            <a:r>
              <a:rPr lang="en-US" sz="2000" dirty="0" err="1" smtClean="0">
                <a:latin typeface="Lucida Console"/>
              </a:rPr>
              <a:t>Name</a:t>
            </a:r>
            <a:r>
              <a:rPr lang="en-US" sz="2000" dirty="0" smtClean="0">
                <a:latin typeface="Lucida Console"/>
              </a:rPr>
              <a:t>'] = $_POST['</a:t>
            </a:r>
            <a:r>
              <a:rPr lang="en-US" sz="2000" dirty="0" err="1" smtClean="0">
                <a:latin typeface="Lucida Console"/>
              </a:rPr>
              <a:t>firstName</a:t>
            </a:r>
            <a:r>
              <a:rPr lang="en-US" sz="2000" dirty="0" smtClean="0">
                <a:latin typeface="Lucida Console"/>
              </a:rPr>
              <a:t>'];</a:t>
            </a:r>
          </a:p>
          <a:p>
            <a:pPr marL="0" indent="0">
              <a:buNone/>
            </a:pPr>
            <a:endParaRPr lang="en-US" sz="2000" dirty="0">
              <a:latin typeface="Lucida Console"/>
            </a:endParaRPr>
          </a:p>
          <a:p>
            <a:pPr marL="0" indent="0">
              <a:buNone/>
            </a:pPr>
            <a:endParaRPr lang="en-US" sz="2000" dirty="0" smtClean="0">
              <a:latin typeface="Lucida Console"/>
            </a:endParaRPr>
          </a:p>
          <a:p>
            <a:pPr marL="0" indent="0">
              <a:buNone/>
            </a:pPr>
            <a:endParaRPr lang="en-US" sz="2000" dirty="0">
              <a:latin typeface="Lucida Console"/>
            </a:endParaRPr>
          </a:p>
        </p:txBody>
      </p:sp>
    </p:spTree>
    <p:extLst>
      <p:ext uri="{BB962C8B-B14F-4D97-AF65-F5344CB8AC3E}">
        <p14:creationId xmlns:p14="http://schemas.microsoft.com/office/powerpoint/2010/main" val="714001920"/>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Content Placeholder 2"/>
          <p:cNvSpPr>
            <a:spLocks noGrp="1"/>
          </p:cNvSpPr>
          <p:nvPr>
            <p:ph idx="1"/>
          </p:nvPr>
        </p:nvSpPr>
        <p:spPr>
          <a:xfrm>
            <a:off x="457200" y="1600200"/>
            <a:ext cx="8416360" cy="4525963"/>
          </a:xfrm>
          <a:solidFill>
            <a:schemeClr val="bg1">
              <a:lumMod val="95000"/>
            </a:schemeClr>
          </a:solidFill>
          <a:ln>
            <a:solidFill>
              <a:schemeClr val="tx1"/>
            </a:solidFill>
          </a:ln>
        </p:spPr>
        <p:txBody>
          <a:bodyPr>
            <a:normAutofit/>
          </a:bodyPr>
          <a:lstStyle/>
          <a:p>
            <a:pPr marL="0" indent="0">
              <a:buNone/>
            </a:pPr>
            <a:r>
              <a:rPr lang="en-US" sz="2000" dirty="0" err="1">
                <a:latin typeface="Lucida Console"/>
              </a:rPr>
              <a:t>s</a:t>
            </a:r>
            <a:r>
              <a:rPr lang="en-US" sz="2000" dirty="0" err="1" smtClean="0">
                <a:latin typeface="Lucida Console"/>
              </a:rPr>
              <a:t>ession_start</a:t>
            </a:r>
            <a:r>
              <a:rPr lang="en-US" sz="2000" dirty="0" smtClean="0">
                <a:latin typeface="Lucida Console"/>
              </a:rPr>
              <a:t>();</a:t>
            </a:r>
          </a:p>
          <a:p>
            <a:pPr marL="0" indent="0">
              <a:buNone/>
            </a:pPr>
            <a:r>
              <a:rPr lang="en-US" sz="2000" dirty="0">
                <a:latin typeface="Lucida Console"/>
              </a:rPr>
              <a:t>echo "Hello, {$_SESSION['</a:t>
            </a:r>
            <a:r>
              <a:rPr lang="en-US" sz="2000" dirty="0" err="1">
                <a:latin typeface="Lucida Console"/>
              </a:rPr>
              <a:t>custName</a:t>
            </a:r>
            <a:r>
              <a:rPr lang="en-US" sz="2000" dirty="0">
                <a:latin typeface="Lucida Console"/>
              </a:rPr>
              <a:t>']}. Welcome back!";</a:t>
            </a:r>
          </a:p>
          <a:p>
            <a:pPr marL="0" indent="0">
              <a:buNone/>
            </a:pPr>
            <a:endParaRPr lang="en-US" sz="2000" dirty="0">
              <a:latin typeface="Lucida Console"/>
            </a:endParaRPr>
          </a:p>
          <a:p>
            <a:pPr marL="0" indent="0">
              <a:buNone/>
            </a:pPr>
            <a:endParaRPr lang="en-US" sz="2000" dirty="0" smtClean="0">
              <a:latin typeface="Lucida Console"/>
            </a:endParaRPr>
          </a:p>
          <a:p>
            <a:pPr marL="0" indent="0">
              <a:buNone/>
            </a:pPr>
            <a:endParaRPr lang="en-US" sz="2000" dirty="0">
              <a:latin typeface="Lucida Console"/>
            </a:endParaRPr>
          </a:p>
        </p:txBody>
      </p:sp>
    </p:spTree>
    <p:extLst>
      <p:ext uri="{BB962C8B-B14F-4D97-AF65-F5344CB8AC3E}">
        <p14:creationId xmlns:p14="http://schemas.microsoft.com/office/powerpoint/2010/main" val="420280162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Content Placeholder 2"/>
          <p:cNvSpPr>
            <a:spLocks noGrp="1"/>
          </p:cNvSpPr>
          <p:nvPr>
            <p:ph idx="1"/>
          </p:nvPr>
        </p:nvSpPr>
        <p:spPr>
          <a:xfrm>
            <a:off x="457200" y="1600200"/>
            <a:ext cx="8416360" cy="4525963"/>
          </a:xfrm>
          <a:solidFill>
            <a:schemeClr val="bg1">
              <a:lumMod val="95000"/>
            </a:schemeClr>
          </a:solidFill>
          <a:ln>
            <a:solidFill>
              <a:schemeClr val="tx1"/>
            </a:solidFill>
          </a:ln>
        </p:spPr>
        <p:txBody>
          <a:bodyPr>
            <a:normAutofit/>
          </a:bodyPr>
          <a:lstStyle/>
          <a:p>
            <a:pPr marL="0" indent="0">
              <a:buNone/>
            </a:pPr>
            <a:r>
              <a:rPr lang="en-US" sz="2000" dirty="0" err="1" smtClean="0">
                <a:latin typeface="Lucida Console"/>
              </a:rPr>
              <a:t>setcookie</a:t>
            </a:r>
            <a:r>
              <a:rPr lang="en-US" sz="2000" dirty="0" smtClean="0">
                <a:latin typeface="Lucida Console"/>
              </a:rPr>
              <a:t>("</a:t>
            </a:r>
            <a:r>
              <a:rPr lang="en-US" sz="2000" dirty="0" err="1" smtClean="0">
                <a:latin typeface="Lucida Console"/>
              </a:rPr>
              <a:t>custName</a:t>
            </a:r>
            <a:r>
              <a:rPr lang="en-US" sz="2000" dirty="0" smtClean="0">
                <a:latin typeface="Lucida Console"/>
              </a:rPr>
              <a:t>", $_POST['</a:t>
            </a:r>
            <a:r>
              <a:rPr lang="en-US" sz="2000" dirty="0" err="1" smtClean="0">
                <a:latin typeface="Lucida Console"/>
              </a:rPr>
              <a:t>firstName</a:t>
            </a:r>
            <a:r>
              <a:rPr lang="en-US" sz="2000" dirty="0" smtClean="0">
                <a:latin typeface="Lucida Console"/>
              </a:rPr>
              <a:t>']);</a:t>
            </a:r>
          </a:p>
          <a:p>
            <a:pPr marL="0" indent="0">
              <a:buNone/>
            </a:pPr>
            <a:endParaRPr lang="en-US" sz="2000" dirty="0">
              <a:latin typeface="Lucida Console"/>
            </a:endParaRPr>
          </a:p>
          <a:p>
            <a:pPr marL="0" indent="0">
              <a:buNone/>
            </a:pPr>
            <a:r>
              <a:rPr lang="en-US" sz="2000" dirty="0">
                <a:latin typeface="Lucida Console"/>
              </a:rPr>
              <a:t>h</a:t>
            </a:r>
            <a:r>
              <a:rPr lang="en-US" sz="2000" dirty="0" smtClean="0">
                <a:latin typeface="Lucida Console"/>
              </a:rPr>
              <a:t>eader("Set-Cookie: </a:t>
            </a:r>
            <a:r>
              <a:rPr lang="en-US" sz="2000" dirty="0" err="1" smtClean="0">
                <a:latin typeface="Lucida Console"/>
              </a:rPr>
              <a:t>custName</a:t>
            </a:r>
            <a:r>
              <a:rPr lang="en-US" sz="2000" dirty="0" smtClean="0">
                <a:latin typeface="Lucida Console"/>
              </a:rPr>
              <a:t>=</a:t>
            </a:r>
            <a:r>
              <a:rPr lang="en-US" sz="2000" dirty="0">
                <a:latin typeface="Lucida Console"/>
              </a:rPr>
              <a:t>$_POST['</a:t>
            </a:r>
            <a:r>
              <a:rPr lang="en-US" sz="2000" dirty="0" err="1">
                <a:latin typeface="Lucida Console"/>
              </a:rPr>
              <a:t>firstName</a:t>
            </a:r>
            <a:r>
              <a:rPr lang="en-US" sz="2000" dirty="0">
                <a:latin typeface="Lucida Console"/>
              </a:rPr>
              <a:t>'</a:t>
            </a:r>
            <a:r>
              <a:rPr lang="en-US" sz="2000" dirty="0" smtClean="0">
                <a:latin typeface="Lucida Console"/>
              </a:rPr>
              <a:t>]; </a:t>
            </a:r>
            <a:r>
              <a:rPr lang="en-US" sz="2000" dirty="0" err="1" smtClean="0">
                <a:latin typeface="Lucida Console"/>
              </a:rPr>
              <a:t>custEmail</a:t>
            </a:r>
            <a:r>
              <a:rPr lang="en-US" sz="2000" dirty="0" smtClean="0">
                <a:latin typeface="Lucida Console"/>
              </a:rPr>
              <a:t>=</a:t>
            </a:r>
            <a:r>
              <a:rPr lang="en-US" sz="2000" dirty="0">
                <a:latin typeface="Lucida Console"/>
              </a:rPr>
              <a:t>$_POST[</a:t>
            </a:r>
            <a:r>
              <a:rPr lang="en-US" sz="2000" dirty="0" smtClean="0">
                <a:latin typeface="Lucida Console"/>
              </a:rPr>
              <a:t>'email']");</a:t>
            </a:r>
            <a:endParaRPr lang="en-US" sz="2000" dirty="0">
              <a:latin typeface="Lucida Console"/>
            </a:endParaRPr>
          </a:p>
          <a:p>
            <a:pPr marL="0" indent="0">
              <a:buNone/>
            </a:pPr>
            <a:endParaRPr lang="en-US" sz="2000" dirty="0" smtClean="0">
              <a:latin typeface="Lucida Console"/>
            </a:endParaRPr>
          </a:p>
          <a:p>
            <a:pPr marL="0" indent="0">
              <a:buNone/>
            </a:pPr>
            <a:endParaRPr lang="en-US" sz="2000" dirty="0">
              <a:latin typeface="Lucida Console"/>
            </a:endParaRPr>
          </a:p>
        </p:txBody>
      </p:sp>
    </p:spTree>
    <p:extLst>
      <p:ext uri="{BB962C8B-B14F-4D97-AF65-F5344CB8AC3E}">
        <p14:creationId xmlns:p14="http://schemas.microsoft.com/office/powerpoint/2010/main" val="3790897199"/>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Content Placeholder 2"/>
          <p:cNvSpPr>
            <a:spLocks noGrp="1"/>
          </p:cNvSpPr>
          <p:nvPr>
            <p:ph idx="1"/>
          </p:nvPr>
        </p:nvSpPr>
        <p:spPr>
          <a:xfrm>
            <a:off x="457200" y="1600200"/>
            <a:ext cx="8416360" cy="4525963"/>
          </a:xfrm>
          <a:solidFill>
            <a:schemeClr val="bg1">
              <a:lumMod val="95000"/>
            </a:schemeClr>
          </a:solidFill>
          <a:ln>
            <a:solidFill>
              <a:schemeClr val="tx1"/>
            </a:solidFill>
          </a:ln>
        </p:spPr>
        <p:txBody>
          <a:bodyPr>
            <a:normAutofit/>
          </a:bodyPr>
          <a:lstStyle/>
          <a:p>
            <a:pPr marL="0" indent="0">
              <a:buNone/>
            </a:pPr>
            <a:r>
              <a:rPr lang="en-US" sz="2000" dirty="0" smtClean="0">
                <a:latin typeface="Lucida Console"/>
              </a:rPr>
              <a:t>echo </a:t>
            </a:r>
            <a:r>
              <a:rPr lang="en-US" sz="2000" dirty="0">
                <a:latin typeface="Lucida Console"/>
              </a:rPr>
              <a:t>"Hello, {</a:t>
            </a:r>
            <a:r>
              <a:rPr lang="en-US" sz="2000" dirty="0" smtClean="0">
                <a:latin typeface="Lucida Console"/>
              </a:rPr>
              <a:t>$_COOKIE[</a:t>
            </a:r>
            <a:r>
              <a:rPr lang="en-US" sz="2000" dirty="0">
                <a:latin typeface="Lucida Console"/>
              </a:rPr>
              <a:t>'</a:t>
            </a:r>
            <a:r>
              <a:rPr lang="en-US" sz="2000" dirty="0" err="1">
                <a:latin typeface="Lucida Console"/>
              </a:rPr>
              <a:t>custName</a:t>
            </a:r>
            <a:r>
              <a:rPr lang="en-US" sz="2000" dirty="0">
                <a:latin typeface="Lucida Console"/>
              </a:rPr>
              <a:t>']}. Welcome back!";</a:t>
            </a:r>
          </a:p>
          <a:p>
            <a:pPr marL="0" indent="0">
              <a:buNone/>
            </a:pPr>
            <a:endParaRPr lang="en-US" sz="2000" dirty="0">
              <a:latin typeface="Lucida Console"/>
            </a:endParaRPr>
          </a:p>
          <a:p>
            <a:pPr marL="0" indent="0">
              <a:buNone/>
            </a:pPr>
            <a:endParaRPr lang="en-US" sz="2000" dirty="0" smtClean="0">
              <a:latin typeface="Lucida Console"/>
            </a:endParaRPr>
          </a:p>
          <a:p>
            <a:pPr marL="0" indent="0">
              <a:buNone/>
            </a:pPr>
            <a:endParaRPr lang="en-US" sz="2000" dirty="0">
              <a:latin typeface="Lucida Console"/>
            </a:endParaRPr>
          </a:p>
        </p:txBody>
      </p:sp>
    </p:spTree>
    <p:extLst>
      <p:ext uri="{BB962C8B-B14F-4D97-AF65-F5344CB8AC3E}">
        <p14:creationId xmlns:p14="http://schemas.microsoft.com/office/powerpoint/2010/main" val="39644349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a:t>
            </a:r>
            <a:endParaRPr lang="en-US" dirty="0"/>
          </a:p>
        </p:txBody>
      </p:sp>
      <p:sp>
        <p:nvSpPr>
          <p:cNvPr id="3" name="Content Placeholder 2"/>
          <p:cNvSpPr>
            <a:spLocks noGrp="1"/>
          </p:cNvSpPr>
          <p:nvPr>
            <p:ph idx="1"/>
          </p:nvPr>
        </p:nvSpPr>
        <p:spPr/>
        <p:txBody>
          <a:bodyPr/>
          <a:lstStyle/>
          <a:p>
            <a:r>
              <a:rPr lang="en-US" dirty="0" smtClean="0"/>
              <a:t>TCP is responsible for chopping up data</a:t>
            </a:r>
          </a:p>
          <a:p>
            <a:r>
              <a:rPr lang="en-US" dirty="0" smtClean="0"/>
              <a:t>TCP is also responsible for putting it back together in the right order</a:t>
            </a:r>
          </a:p>
          <a:p>
            <a:r>
              <a:rPr lang="en-US" dirty="0" smtClean="0"/>
              <a:t>TCP sends receipts for each piece of data, so if a piece is lost it can be resent</a:t>
            </a:r>
            <a:endParaRPr lang="en-US" dirty="0"/>
          </a:p>
        </p:txBody>
      </p:sp>
    </p:spTree>
    <p:extLst>
      <p:ext uri="{BB962C8B-B14F-4D97-AF65-F5344CB8AC3E}">
        <p14:creationId xmlns:p14="http://schemas.microsoft.com/office/powerpoint/2010/main" val="22502097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The Hypertext Transfer Protocol (</a:t>
            </a:r>
            <a:r>
              <a:rPr lang="en-US" b="1" dirty="0" smtClean="0"/>
              <a:t>HTTP</a:t>
            </a:r>
            <a:r>
              <a:rPr lang="en-US" dirty="0" smtClean="0"/>
              <a:t>) is an application protocol for distributed, collaborative, hypermedia information systems. Hypertext is structured text that uses logical links (hyperlinks) between nodes containing text.</a:t>
            </a:r>
            <a:endParaRPr lang="en-US" dirty="0"/>
          </a:p>
        </p:txBody>
      </p:sp>
    </p:spTree>
    <p:extLst>
      <p:ext uri="{BB962C8B-B14F-4D97-AF65-F5344CB8AC3E}">
        <p14:creationId xmlns:p14="http://schemas.microsoft.com/office/powerpoint/2010/main" val="3542991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HTTP Works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0936047"/>
              </p:ext>
            </p:extLst>
          </p:nvPr>
        </p:nvGraphicFramePr>
        <p:xfrm>
          <a:off x="457200" y="1600200"/>
          <a:ext cx="8229600" cy="17275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3619283037"/>
              </p:ext>
            </p:extLst>
          </p:nvPr>
        </p:nvGraphicFramePr>
        <p:xfrm>
          <a:off x="385448" y="3415316"/>
          <a:ext cx="8301352" cy="28338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1177533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4718</TotalTime>
  <Words>3777</Words>
  <Application>Microsoft Macintosh PowerPoint</Application>
  <PresentationFormat>On-screen Show (4:3)</PresentationFormat>
  <Paragraphs>520</Paragraphs>
  <Slides>65</Slides>
  <Notes>59</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The Internet</vt:lpstr>
      <vt:lpstr>Internet Basics</vt:lpstr>
      <vt:lpstr>What is the Internet?</vt:lpstr>
      <vt:lpstr>What runs the Internet</vt:lpstr>
      <vt:lpstr>TCP/IP</vt:lpstr>
      <vt:lpstr>IP</vt:lpstr>
      <vt:lpstr>TCP</vt:lpstr>
      <vt:lpstr>HTTP</vt:lpstr>
      <vt:lpstr>How HTTP Works</vt:lpstr>
      <vt:lpstr>Features of HTTP</vt:lpstr>
      <vt:lpstr>HTTP format</vt:lpstr>
      <vt:lpstr>An HTTP Request</vt:lpstr>
      <vt:lpstr>An HTTP Response</vt:lpstr>
      <vt:lpstr>HTTP Verbs</vt:lpstr>
      <vt:lpstr>HTTP RESPONSES</vt:lpstr>
      <vt:lpstr>Clients</vt:lpstr>
      <vt:lpstr>HTML and CSS (and JavaScript)</vt:lpstr>
      <vt:lpstr>Remember - PHP is on the Server</vt:lpstr>
      <vt:lpstr>Redirects and Headers</vt:lpstr>
      <vt:lpstr>Header Redirect</vt:lpstr>
      <vt:lpstr>Basic Html</vt:lpstr>
      <vt:lpstr>HTML Page Parts</vt:lpstr>
      <vt:lpstr>HTML Tags</vt:lpstr>
      <vt:lpstr>HTML Tags</vt:lpstr>
      <vt:lpstr>HTML Tags</vt:lpstr>
      <vt:lpstr>Exercise</vt:lpstr>
      <vt:lpstr>Solution</vt:lpstr>
      <vt:lpstr>Forms</vt:lpstr>
      <vt:lpstr>HTTP in PHP</vt:lpstr>
      <vt:lpstr>Basic Form Tags</vt:lpstr>
      <vt:lpstr>Input Types</vt:lpstr>
      <vt:lpstr>Input Types</vt:lpstr>
      <vt:lpstr>Input Types</vt:lpstr>
      <vt:lpstr>Input Types</vt:lpstr>
      <vt:lpstr>Exercise</vt:lpstr>
      <vt:lpstr>Solution</vt:lpstr>
      <vt:lpstr>Solution</vt:lpstr>
      <vt:lpstr>Where does the data go?</vt:lpstr>
      <vt:lpstr>Superglobal contents</vt:lpstr>
      <vt:lpstr>Exercise</vt:lpstr>
      <vt:lpstr>Solution</vt:lpstr>
      <vt:lpstr>php.net</vt:lpstr>
      <vt:lpstr>Function Pages</vt:lpstr>
      <vt:lpstr>PowerPoint Presentation</vt:lpstr>
      <vt:lpstr>PowerPoint Presentation</vt:lpstr>
      <vt:lpstr>Validate Input, Escape Output</vt:lpstr>
      <vt:lpstr>Simple Validation</vt:lpstr>
      <vt:lpstr>Simple Validation</vt:lpstr>
      <vt:lpstr>Simple Escaping</vt:lpstr>
      <vt:lpstr>Simple Escaping</vt:lpstr>
      <vt:lpstr>Exercise</vt:lpstr>
      <vt:lpstr>Solution</vt:lpstr>
      <vt:lpstr>Using Forms</vt:lpstr>
      <vt:lpstr>Solution</vt:lpstr>
      <vt:lpstr>Refill the Form</vt:lpstr>
      <vt:lpstr>Example</vt:lpstr>
      <vt:lpstr>Example</vt:lpstr>
      <vt:lpstr>Example</vt:lpstr>
      <vt:lpstr>Sessions and COOKIES</vt:lpstr>
      <vt:lpstr>Accessing the Data</vt:lpstr>
      <vt:lpstr>Using Sessions</vt:lpstr>
      <vt:lpstr>Example</vt:lpstr>
      <vt:lpstr>Example</vt:lpstr>
      <vt:lpstr>Example</vt:lpstr>
      <vt:lpstr>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Internet</dc:title>
  <dc:creator>Elizabeth Smith</dc:creator>
  <cp:lastModifiedBy>Beth Tucker Long</cp:lastModifiedBy>
  <cp:revision>97</cp:revision>
  <dcterms:created xsi:type="dcterms:W3CDTF">2015-03-28T17:05:49Z</dcterms:created>
  <dcterms:modified xsi:type="dcterms:W3CDTF">2015-04-16T19:10:42Z</dcterms:modified>
</cp:coreProperties>
</file>