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4" r:id="rId6"/>
    <p:sldId id="265" r:id="rId7"/>
    <p:sldId id="260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3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88" autoAdjust="0"/>
  </p:normalViewPr>
  <p:slideViewPr>
    <p:cSldViewPr snapToGrid="0" snapToObjects="1">
      <p:cViewPr varScale="1">
        <p:scale>
          <a:sx n="58" d="100"/>
          <a:sy n="58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09367-9719-A344-BC56-1AD157486C16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11F72A-5FE7-0742-8D58-4AEADDE31EB8}">
      <dgm:prSet phldrT="[Text]"/>
      <dgm:spPr/>
      <dgm:t>
        <a:bodyPr/>
        <a:lstStyle/>
        <a:p>
          <a:r>
            <a:rPr lang="en-US" dirty="0" smtClean="0"/>
            <a:t>TCP/IP</a:t>
          </a:r>
          <a:endParaRPr lang="en-US" dirty="0"/>
        </a:p>
      </dgm:t>
    </dgm:pt>
    <dgm:pt modelId="{76C0316F-02DF-EF43-B3DB-A3B280097727}" type="parTrans" cxnId="{443173C5-8767-B142-8785-E8A7D0F3344E}">
      <dgm:prSet/>
      <dgm:spPr/>
      <dgm:t>
        <a:bodyPr/>
        <a:lstStyle/>
        <a:p>
          <a:endParaRPr lang="en-US"/>
        </a:p>
      </dgm:t>
    </dgm:pt>
    <dgm:pt modelId="{29E40FF9-E0AA-234E-9964-66655FD9763F}" type="sibTrans" cxnId="{443173C5-8767-B142-8785-E8A7D0F3344E}">
      <dgm:prSet/>
      <dgm:spPr/>
      <dgm:t>
        <a:bodyPr/>
        <a:lstStyle/>
        <a:p>
          <a:endParaRPr lang="en-US"/>
        </a:p>
      </dgm:t>
    </dgm:pt>
    <dgm:pt modelId="{55697D74-5A0B-304D-9153-F99E7D45A8D0}">
      <dgm:prSet phldrT="[Text]"/>
      <dgm:spPr/>
      <dgm:t>
        <a:bodyPr/>
        <a:lstStyle/>
        <a:p>
          <a:r>
            <a:rPr lang="en-US" dirty="0" smtClean="0"/>
            <a:t>HTTP</a:t>
          </a:r>
          <a:endParaRPr lang="en-US" dirty="0"/>
        </a:p>
      </dgm:t>
    </dgm:pt>
    <dgm:pt modelId="{08242005-D392-C24D-B9C3-316C0AD05B39}" type="parTrans" cxnId="{A7C9DC03-252F-1641-BFB3-5AFA573FB3A8}">
      <dgm:prSet/>
      <dgm:spPr/>
      <dgm:t>
        <a:bodyPr/>
        <a:lstStyle/>
        <a:p>
          <a:endParaRPr lang="en-US"/>
        </a:p>
      </dgm:t>
    </dgm:pt>
    <dgm:pt modelId="{741F773E-417D-0140-A1E4-89F24DE35B6F}" type="sibTrans" cxnId="{A7C9DC03-252F-1641-BFB3-5AFA573FB3A8}">
      <dgm:prSet/>
      <dgm:spPr/>
      <dgm:t>
        <a:bodyPr/>
        <a:lstStyle/>
        <a:p>
          <a:endParaRPr lang="en-US"/>
        </a:p>
      </dgm:t>
    </dgm:pt>
    <dgm:pt modelId="{6BF92276-8D0C-3448-BF73-9898BA8C1111}">
      <dgm:prSet phldrT="[Text]"/>
      <dgm:spPr/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FB7E7481-8ECC-B841-A2E4-8C3D4C9E058D}" type="parTrans" cxnId="{379E58DE-B51B-0148-B2D9-5A40BF465F49}">
      <dgm:prSet/>
      <dgm:spPr/>
      <dgm:t>
        <a:bodyPr/>
        <a:lstStyle/>
        <a:p>
          <a:endParaRPr lang="en-US"/>
        </a:p>
      </dgm:t>
    </dgm:pt>
    <dgm:pt modelId="{F31FF7A9-31C8-474D-9C8B-206A6FD73F54}" type="sibTrans" cxnId="{379E58DE-B51B-0148-B2D9-5A40BF465F49}">
      <dgm:prSet/>
      <dgm:spPr/>
      <dgm:t>
        <a:bodyPr/>
        <a:lstStyle/>
        <a:p>
          <a:endParaRPr lang="en-US"/>
        </a:p>
      </dgm:t>
    </dgm:pt>
    <dgm:pt modelId="{82DB4BD7-15C4-CB4C-A374-A5E5BDB07552}" type="pres">
      <dgm:prSet presAssocID="{12409367-9719-A344-BC56-1AD157486C1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7A3C5-CDD9-7948-A872-5D4221CC7D30}" type="pres">
      <dgm:prSet presAssocID="{12409367-9719-A344-BC56-1AD157486C16}" presName="dummyMaxCanvas" presStyleCnt="0">
        <dgm:presLayoutVars/>
      </dgm:prSet>
      <dgm:spPr/>
    </dgm:pt>
    <dgm:pt modelId="{082234B2-B07B-0F48-8694-211BB08E769A}" type="pres">
      <dgm:prSet presAssocID="{12409367-9719-A344-BC56-1AD157486C1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827A6-14A1-9E48-9B96-85AC0F36B55B}" type="pres">
      <dgm:prSet presAssocID="{12409367-9719-A344-BC56-1AD157486C1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2FCA2-84F7-B747-A2F8-E86555897718}" type="pres">
      <dgm:prSet presAssocID="{12409367-9719-A344-BC56-1AD157486C1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78383-9789-ED4B-B56D-4F1855D09402}" type="pres">
      <dgm:prSet presAssocID="{12409367-9719-A344-BC56-1AD157486C1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DF81A-1569-B845-9997-DC6475CCC9E5}" type="pres">
      <dgm:prSet presAssocID="{12409367-9719-A344-BC56-1AD157486C1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A5596-7E52-EE40-AB57-F7E70F4BEFE8}" type="pres">
      <dgm:prSet presAssocID="{12409367-9719-A344-BC56-1AD157486C1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F76D4-94FC-3542-B60F-2746621BA8A2}" type="pres">
      <dgm:prSet presAssocID="{12409367-9719-A344-BC56-1AD157486C1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2922A-C5C3-004D-88F8-65BD1456EFD6}" type="pres">
      <dgm:prSet presAssocID="{12409367-9719-A344-BC56-1AD157486C1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774A82-CD12-F743-93DE-D6A05E0B0D68}" type="presOf" srcId="{12409367-9719-A344-BC56-1AD157486C16}" destId="{82DB4BD7-15C4-CB4C-A374-A5E5BDB07552}" srcOrd="0" destOrd="0" presId="urn:microsoft.com/office/officeart/2005/8/layout/vProcess5"/>
    <dgm:cxn modelId="{379E58DE-B51B-0148-B2D9-5A40BF465F49}" srcId="{12409367-9719-A344-BC56-1AD157486C16}" destId="{6BF92276-8D0C-3448-BF73-9898BA8C1111}" srcOrd="2" destOrd="0" parTransId="{FB7E7481-8ECC-B841-A2E4-8C3D4C9E058D}" sibTransId="{F31FF7A9-31C8-474D-9C8B-206A6FD73F54}"/>
    <dgm:cxn modelId="{2FF91CD3-CDB2-7743-B5A1-837B69228818}" type="presOf" srcId="{55697D74-5A0B-304D-9153-F99E7D45A8D0}" destId="{525827A6-14A1-9E48-9B96-85AC0F36B55B}" srcOrd="0" destOrd="0" presId="urn:microsoft.com/office/officeart/2005/8/layout/vProcess5"/>
    <dgm:cxn modelId="{3F9FFFE2-556C-1046-B1DC-EB57A4BC001A}" type="presOf" srcId="{741F773E-417D-0140-A1E4-89F24DE35B6F}" destId="{2C0DF81A-1569-B845-9997-DC6475CCC9E5}" srcOrd="0" destOrd="0" presId="urn:microsoft.com/office/officeart/2005/8/layout/vProcess5"/>
    <dgm:cxn modelId="{35C5ECED-881E-9044-9A5E-06042D55D5C9}" type="presOf" srcId="{F711F72A-5FE7-0742-8D58-4AEADDE31EB8}" destId="{B26A5596-7E52-EE40-AB57-F7E70F4BEFE8}" srcOrd="1" destOrd="0" presId="urn:microsoft.com/office/officeart/2005/8/layout/vProcess5"/>
    <dgm:cxn modelId="{899261E0-1D18-A846-8045-0E75BED6DA0C}" type="presOf" srcId="{F711F72A-5FE7-0742-8D58-4AEADDE31EB8}" destId="{082234B2-B07B-0F48-8694-211BB08E769A}" srcOrd="0" destOrd="0" presId="urn:microsoft.com/office/officeart/2005/8/layout/vProcess5"/>
    <dgm:cxn modelId="{AEAB9CD5-C070-FF4A-B671-02619B864CAF}" type="presOf" srcId="{6BF92276-8D0C-3448-BF73-9898BA8C1111}" destId="{D242922A-C5C3-004D-88F8-65BD1456EFD6}" srcOrd="1" destOrd="0" presId="urn:microsoft.com/office/officeart/2005/8/layout/vProcess5"/>
    <dgm:cxn modelId="{874A644C-1C0F-5F40-AC37-B029FF1D8FD8}" type="presOf" srcId="{6BF92276-8D0C-3448-BF73-9898BA8C1111}" destId="{6322FCA2-84F7-B747-A2F8-E86555897718}" srcOrd="0" destOrd="0" presId="urn:microsoft.com/office/officeart/2005/8/layout/vProcess5"/>
    <dgm:cxn modelId="{443173C5-8767-B142-8785-E8A7D0F3344E}" srcId="{12409367-9719-A344-BC56-1AD157486C16}" destId="{F711F72A-5FE7-0742-8D58-4AEADDE31EB8}" srcOrd="0" destOrd="0" parTransId="{76C0316F-02DF-EF43-B3DB-A3B280097727}" sibTransId="{29E40FF9-E0AA-234E-9964-66655FD9763F}"/>
    <dgm:cxn modelId="{A7C9DC03-252F-1641-BFB3-5AFA573FB3A8}" srcId="{12409367-9719-A344-BC56-1AD157486C16}" destId="{55697D74-5A0B-304D-9153-F99E7D45A8D0}" srcOrd="1" destOrd="0" parTransId="{08242005-D392-C24D-B9C3-316C0AD05B39}" sibTransId="{741F773E-417D-0140-A1E4-89F24DE35B6F}"/>
    <dgm:cxn modelId="{D41D4B7C-35F1-E743-969B-A48DAFD74054}" type="presOf" srcId="{55697D74-5A0B-304D-9153-F99E7D45A8D0}" destId="{CB7F76D4-94FC-3542-B60F-2746621BA8A2}" srcOrd="1" destOrd="0" presId="urn:microsoft.com/office/officeart/2005/8/layout/vProcess5"/>
    <dgm:cxn modelId="{6598DA65-D2CB-B045-A292-76A101746BAC}" type="presOf" srcId="{29E40FF9-E0AA-234E-9964-66655FD9763F}" destId="{B0078383-9789-ED4B-B56D-4F1855D09402}" srcOrd="0" destOrd="0" presId="urn:microsoft.com/office/officeart/2005/8/layout/vProcess5"/>
    <dgm:cxn modelId="{B681C0E9-38EA-844A-81B4-41A8BD414E9B}" type="presParOf" srcId="{82DB4BD7-15C4-CB4C-A374-A5E5BDB07552}" destId="{80E7A3C5-CDD9-7948-A872-5D4221CC7D30}" srcOrd="0" destOrd="0" presId="urn:microsoft.com/office/officeart/2005/8/layout/vProcess5"/>
    <dgm:cxn modelId="{78A2A018-0DEA-EA4E-9BEB-8C636C05C439}" type="presParOf" srcId="{82DB4BD7-15C4-CB4C-A374-A5E5BDB07552}" destId="{082234B2-B07B-0F48-8694-211BB08E769A}" srcOrd="1" destOrd="0" presId="urn:microsoft.com/office/officeart/2005/8/layout/vProcess5"/>
    <dgm:cxn modelId="{31AE8A30-804F-9645-B9A9-D2BB3D44BBF7}" type="presParOf" srcId="{82DB4BD7-15C4-CB4C-A374-A5E5BDB07552}" destId="{525827A6-14A1-9E48-9B96-85AC0F36B55B}" srcOrd="2" destOrd="0" presId="urn:microsoft.com/office/officeart/2005/8/layout/vProcess5"/>
    <dgm:cxn modelId="{CE810093-BDBE-324E-9760-8D8714136222}" type="presParOf" srcId="{82DB4BD7-15C4-CB4C-A374-A5E5BDB07552}" destId="{6322FCA2-84F7-B747-A2F8-E86555897718}" srcOrd="3" destOrd="0" presId="urn:microsoft.com/office/officeart/2005/8/layout/vProcess5"/>
    <dgm:cxn modelId="{E53B39A2-E7C5-754A-8710-F462B3AEB36C}" type="presParOf" srcId="{82DB4BD7-15C4-CB4C-A374-A5E5BDB07552}" destId="{B0078383-9789-ED4B-B56D-4F1855D09402}" srcOrd="4" destOrd="0" presId="urn:microsoft.com/office/officeart/2005/8/layout/vProcess5"/>
    <dgm:cxn modelId="{488154EB-392F-E046-ACDA-EEFE1F667AE9}" type="presParOf" srcId="{82DB4BD7-15C4-CB4C-A374-A5E5BDB07552}" destId="{2C0DF81A-1569-B845-9997-DC6475CCC9E5}" srcOrd="5" destOrd="0" presId="urn:microsoft.com/office/officeart/2005/8/layout/vProcess5"/>
    <dgm:cxn modelId="{7A818540-4828-2349-9CF5-89DE0FD4F369}" type="presParOf" srcId="{82DB4BD7-15C4-CB4C-A374-A5E5BDB07552}" destId="{B26A5596-7E52-EE40-AB57-F7E70F4BEFE8}" srcOrd="6" destOrd="0" presId="urn:microsoft.com/office/officeart/2005/8/layout/vProcess5"/>
    <dgm:cxn modelId="{4D3A3D86-D5C1-BA43-ADAC-70D202D058B7}" type="presParOf" srcId="{82DB4BD7-15C4-CB4C-A374-A5E5BDB07552}" destId="{CB7F76D4-94FC-3542-B60F-2746621BA8A2}" srcOrd="7" destOrd="0" presId="urn:microsoft.com/office/officeart/2005/8/layout/vProcess5"/>
    <dgm:cxn modelId="{636E6297-BF57-2945-A891-E8BE5449AD40}" type="presParOf" srcId="{82DB4BD7-15C4-CB4C-A374-A5E5BDB07552}" destId="{D242922A-C5C3-004D-88F8-65BD1456EF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24789-3769-0046-BBED-CC0E82162426}" type="doc">
      <dgm:prSet loTypeId="urn:microsoft.com/office/officeart/2005/8/layout/process1" loCatId="" qsTypeId="urn:microsoft.com/office/officeart/2005/8/quickstyle/simple3" qsCatId="simple" csTypeId="urn:microsoft.com/office/officeart/2005/8/colors/accent1_2" csCatId="accent1" phldr="1"/>
      <dgm:spPr/>
    </dgm:pt>
    <dgm:pt modelId="{F97F2D90-A219-424C-947E-37E04F1E2C4E}">
      <dgm:prSet phldrT="[Text]"/>
      <dgm:spPr/>
      <dgm:t>
        <a:bodyPr/>
        <a:lstStyle/>
        <a:p>
          <a:r>
            <a:rPr lang="en-US" dirty="0" smtClean="0"/>
            <a:t>Browser</a:t>
          </a:r>
        </a:p>
      </dgm:t>
    </dgm:pt>
    <dgm:pt modelId="{EA8EBC7B-69D5-9642-979C-5CF9DBE783EF}" type="parTrans" cxnId="{5873B3C1-F889-524C-A89E-97D6F31B4A43}">
      <dgm:prSet/>
      <dgm:spPr/>
      <dgm:t>
        <a:bodyPr/>
        <a:lstStyle/>
        <a:p>
          <a:endParaRPr lang="en-US"/>
        </a:p>
      </dgm:t>
    </dgm:pt>
    <dgm:pt modelId="{E0D47D6B-DC34-4C43-B3B2-684CAB300A18}" type="sibTrans" cxnId="{5873B3C1-F889-524C-A89E-97D6F31B4A43}">
      <dgm:prSet/>
      <dgm:spPr/>
      <dgm:t>
        <a:bodyPr/>
        <a:lstStyle/>
        <a:p>
          <a:endParaRPr lang="en-US"/>
        </a:p>
      </dgm:t>
    </dgm:pt>
    <dgm:pt modelId="{9FFF4803-CA45-B945-B209-C5860A02CE87}">
      <dgm:prSet phldrT="[Text]"/>
      <dgm:spPr/>
      <dgm:t>
        <a:bodyPr/>
        <a:lstStyle/>
        <a:p>
          <a:r>
            <a:rPr lang="en-US" dirty="0" smtClean="0"/>
            <a:t>Request</a:t>
          </a:r>
        </a:p>
      </dgm:t>
    </dgm:pt>
    <dgm:pt modelId="{CD4AAACF-1065-C94E-9DBD-89428C14DA92}" type="parTrans" cxnId="{EA5DA028-06B7-164F-B4BA-91BA994058A6}">
      <dgm:prSet/>
      <dgm:spPr/>
      <dgm:t>
        <a:bodyPr/>
        <a:lstStyle/>
        <a:p>
          <a:endParaRPr lang="en-US"/>
        </a:p>
      </dgm:t>
    </dgm:pt>
    <dgm:pt modelId="{F26C2CA0-6128-5144-8AC9-37BDBF3FC714}" type="sibTrans" cxnId="{EA5DA028-06B7-164F-B4BA-91BA994058A6}">
      <dgm:prSet/>
      <dgm:spPr/>
      <dgm:t>
        <a:bodyPr/>
        <a:lstStyle/>
        <a:p>
          <a:endParaRPr lang="en-US"/>
        </a:p>
      </dgm:t>
    </dgm:pt>
    <dgm:pt modelId="{FFCAD435-95F0-6343-A360-B2CDA5C90EF6}">
      <dgm:prSet phldrT="[Text]"/>
      <dgm:spPr/>
      <dgm:t>
        <a:bodyPr/>
        <a:lstStyle/>
        <a:p>
          <a:r>
            <a:rPr lang="en-US" dirty="0" smtClean="0"/>
            <a:t>Server</a:t>
          </a:r>
        </a:p>
      </dgm:t>
    </dgm:pt>
    <dgm:pt modelId="{EED5933C-F329-2E43-81E2-17FD7298A1DB}" type="parTrans" cxnId="{48B0B61A-BC38-E94F-B0E9-14E0A8D44B0E}">
      <dgm:prSet/>
      <dgm:spPr/>
      <dgm:t>
        <a:bodyPr/>
        <a:lstStyle/>
        <a:p>
          <a:endParaRPr lang="en-US"/>
        </a:p>
      </dgm:t>
    </dgm:pt>
    <dgm:pt modelId="{CC61CD35-D649-0244-A368-CCD4A6D532CF}" type="sibTrans" cxnId="{48B0B61A-BC38-E94F-B0E9-14E0A8D44B0E}">
      <dgm:prSet/>
      <dgm:spPr/>
      <dgm:t>
        <a:bodyPr/>
        <a:lstStyle/>
        <a:p>
          <a:endParaRPr lang="en-US"/>
        </a:p>
      </dgm:t>
    </dgm:pt>
    <dgm:pt modelId="{244C55F4-1F70-394F-83B2-0DB4FAAFF616}" type="pres">
      <dgm:prSet presAssocID="{2FE24789-3769-0046-BBED-CC0E82162426}" presName="Name0" presStyleCnt="0">
        <dgm:presLayoutVars>
          <dgm:dir/>
          <dgm:resizeHandles val="exact"/>
        </dgm:presLayoutVars>
      </dgm:prSet>
      <dgm:spPr/>
    </dgm:pt>
    <dgm:pt modelId="{C0D0C15A-332F-FE46-9579-344B142F752A}" type="pres">
      <dgm:prSet presAssocID="{F97F2D90-A219-424C-947E-37E04F1E2C4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016DB-762F-8D42-A2B9-61C96E0A2EA6}" type="pres">
      <dgm:prSet presAssocID="{E0D47D6B-DC34-4C43-B3B2-684CAB300A1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C35DB58-D6B0-4E44-9C80-C3C432CF9F1F}" type="pres">
      <dgm:prSet presAssocID="{E0D47D6B-DC34-4C43-B3B2-684CAB300A1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CC04CA7-EC63-654E-8216-EB48B1B10CD9}" type="pres">
      <dgm:prSet presAssocID="{9FFF4803-CA45-B945-B209-C5860A02CE8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4765D-7751-AA48-BDAD-62AC2B2BA879}" type="pres">
      <dgm:prSet presAssocID="{F26C2CA0-6128-5144-8AC9-37BDBF3FC7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D851B36-D5FC-254D-B872-E47D75434BBF}" type="pres">
      <dgm:prSet presAssocID="{F26C2CA0-6128-5144-8AC9-37BDBF3FC7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CB7972E-C97B-5C4E-AC74-2F7BE4C20118}" type="pres">
      <dgm:prSet presAssocID="{FFCAD435-95F0-6343-A360-B2CDA5C90EF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D84C0D-AAA0-AF4C-86D1-AC253676DAEC}" type="presOf" srcId="{9FFF4803-CA45-B945-B209-C5860A02CE87}" destId="{CCC04CA7-EC63-654E-8216-EB48B1B10CD9}" srcOrd="0" destOrd="0" presId="urn:microsoft.com/office/officeart/2005/8/layout/process1"/>
    <dgm:cxn modelId="{2813341F-431D-044D-B330-74B03E2468DD}" type="presOf" srcId="{F97F2D90-A219-424C-947E-37E04F1E2C4E}" destId="{C0D0C15A-332F-FE46-9579-344B142F752A}" srcOrd="0" destOrd="0" presId="urn:microsoft.com/office/officeart/2005/8/layout/process1"/>
    <dgm:cxn modelId="{16CD4769-B99B-BC4A-90EE-493A95A03C40}" type="presOf" srcId="{E0D47D6B-DC34-4C43-B3B2-684CAB300A18}" destId="{0C35DB58-D6B0-4E44-9C80-C3C432CF9F1F}" srcOrd="1" destOrd="0" presId="urn:microsoft.com/office/officeart/2005/8/layout/process1"/>
    <dgm:cxn modelId="{EA5DA028-06B7-164F-B4BA-91BA994058A6}" srcId="{2FE24789-3769-0046-BBED-CC0E82162426}" destId="{9FFF4803-CA45-B945-B209-C5860A02CE87}" srcOrd="1" destOrd="0" parTransId="{CD4AAACF-1065-C94E-9DBD-89428C14DA92}" sibTransId="{F26C2CA0-6128-5144-8AC9-37BDBF3FC714}"/>
    <dgm:cxn modelId="{E4DF2508-C488-8347-A7E5-B853E750E4EC}" type="presOf" srcId="{E0D47D6B-DC34-4C43-B3B2-684CAB300A18}" destId="{5B8016DB-762F-8D42-A2B9-61C96E0A2EA6}" srcOrd="0" destOrd="0" presId="urn:microsoft.com/office/officeart/2005/8/layout/process1"/>
    <dgm:cxn modelId="{599B9AAD-E448-EE43-BB1F-47D78D12B166}" type="presOf" srcId="{FFCAD435-95F0-6343-A360-B2CDA5C90EF6}" destId="{6CB7972E-C97B-5C4E-AC74-2F7BE4C20118}" srcOrd="0" destOrd="0" presId="urn:microsoft.com/office/officeart/2005/8/layout/process1"/>
    <dgm:cxn modelId="{542C0010-7D12-2344-B846-B17159DAE031}" type="presOf" srcId="{F26C2CA0-6128-5144-8AC9-37BDBF3FC714}" destId="{7D851B36-D5FC-254D-B872-E47D75434BBF}" srcOrd="1" destOrd="0" presId="urn:microsoft.com/office/officeart/2005/8/layout/process1"/>
    <dgm:cxn modelId="{2B6F0865-D30F-9645-A640-90FBC1932E04}" type="presOf" srcId="{2FE24789-3769-0046-BBED-CC0E82162426}" destId="{244C55F4-1F70-394F-83B2-0DB4FAAFF616}" srcOrd="0" destOrd="0" presId="urn:microsoft.com/office/officeart/2005/8/layout/process1"/>
    <dgm:cxn modelId="{5873B3C1-F889-524C-A89E-97D6F31B4A43}" srcId="{2FE24789-3769-0046-BBED-CC0E82162426}" destId="{F97F2D90-A219-424C-947E-37E04F1E2C4E}" srcOrd="0" destOrd="0" parTransId="{EA8EBC7B-69D5-9642-979C-5CF9DBE783EF}" sibTransId="{E0D47D6B-DC34-4C43-B3B2-684CAB300A18}"/>
    <dgm:cxn modelId="{4CFB95F9-0BBD-9544-9749-5E62BCAE1D2C}" type="presOf" srcId="{F26C2CA0-6128-5144-8AC9-37BDBF3FC714}" destId="{BDA4765D-7751-AA48-BDAD-62AC2B2BA879}" srcOrd="0" destOrd="0" presId="urn:microsoft.com/office/officeart/2005/8/layout/process1"/>
    <dgm:cxn modelId="{48B0B61A-BC38-E94F-B0E9-14E0A8D44B0E}" srcId="{2FE24789-3769-0046-BBED-CC0E82162426}" destId="{FFCAD435-95F0-6343-A360-B2CDA5C90EF6}" srcOrd="2" destOrd="0" parTransId="{EED5933C-F329-2E43-81E2-17FD7298A1DB}" sibTransId="{CC61CD35-D649-0244-A368-CCD4A6D532CF}"/>
    <dgm:cxn modelId="{AE7B44AF-81E9-DD47-B65E-5DB6E1588AFF}" type="presParOf" srcId="{244C55F4-1F70-394F-83B2-0DB4FAAFF616}" destId="{C0D0C15A-332F-FE46-9579-344B142F752A}" srcOrd="0" destOrd="0" presId="urn:microsoft.com/office/officeart/2005/8/layout/process1"/>
    <dgm:cxn modelId="{F574E6D2-FE96-E648-BBAD-73ADAE574327}" type="presParOf" srcId="{244C55F4-1F70-394F-83B2-0DB4FAAFF616}" destId="{5B8016DB-762F-8D42-A2B9-61C96E0A2EA6}" srcOrd="1" destOrd="0" presId="urn:microsoft.com/office/officeart/2005/8/layout/process1"/>
    <dgm:cxn modelId="{96E3C844-23BA-A344-8964-F04EC1B322F5}" type="presParOf" srcId="{5B8016DB-762F-8D42-A2B9-61C96E0A2EA6}" destId="{0C35DB58-D6B0-4E44-9C80-C3C432CF9F1F}" srcOrd="0" destOrd="0" presId="urn:microsoft.com/office/officeart/2005/8/layout/process1"/>
    <dgm:cxn modelId="{73272EC7-63E9-DA49-ABDA-DF9D28894B69}" type="presParOf" srcId="{244C55F4-1F70-394F-83B2-0DB4FAAFF616}" destId="{CCC04CA7-EC63-654E-8216-EB48B1B10CD9}" srcOrd="2" destOrd="0" presId="urn:microsoft.com/office/officeart/2005/8/layout/process1"/>
    <dgm:cxn modelId="{8C04EACD-9B77-F04C-8D00-4BC7E3AECDCE}" type="presParOf" srcId="{244C55F4-1F70-394F-83B2-0DB4FAAFF616}" destId="{BDA4765D-7751-AA48-BDAD-62AC2B2BA879}" srcOrd="3" destOrd="0" presId="urn:microsoft.com/office/officeart/2005/8/layout/process1"/>
    <dgm:cxn modelId="{B6271D34-4C64-204B-AA8C-0BF90188F8AE}" type="presParOf" srcId="{BDA4765D-7751-AA48-BDAD-62AC2B2BA879}" destId="{7D851B36-D5FC-254D-B872-E47D75434BBF}" srcOrd="0" destOrd="0" presId="urn:microsoft.com/office/officeart/2005/8/layout/process1"/>
    <dgm:cxn modelId="{AC03E533-915A-FF40-9046-6198DBD59A48}" type="presParOf" srcId="{244C55F4-1F70-394F-83B2-0DB4FAAFF616}" destId="{6CB7972E-C97B-5C4E-AC74-2F7BE4C201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8E9DF-C8CF-424D-8121-48421AC63218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AAAA988-DB8B-614C-B703-08293033EA63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US" dirty="0"/>
        </a:p>
      </dgm:t>
    </dgm:pt>
    <dgm:pt modelId="{5599AC5F-8505-9549-AA5F-27E9DAEC029F}" type="parTrans" cxnId="{865DEBAB-6A5E-1B48-8863-ECD9704DCE0B}">
      <dgm:prSet/>
      <dgm:spPr/>
      <dgm:t>
        <a:bodyPr/>
        <a:lstStyle/>
        <a:p>
          <a:endParaRPr lang="en-US"/>
        </a:p>
      </dgm:t>
    </dgm:pt>
    <dgm:pt modelId="{0E1AB789-D1B9-CC46-82D1-D0FF5AB6912B}" type="sibTrans" cxnId="{865DEBAB-6A5E-1B48-8863-ECD9704DCE0B}">
      <dgm:prSet/>
      <dgm:spPr/>
      <dgm:t>
        <a:bodyPr/>
        <a:lstStyle/>
        <a:p>
          <a:endParaRPr lang="en-US" dirty="0"/>
        </a:p>
      </dgm:t>
    </dgm:pt>
    <dgm:pt modelId="{B04B728C-C346-0C4D-95C8-69F732F90CA1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21D4C167-E057-D94C-A55D-6FAF5450CD02}" type="parTrans" cxnId="{2E7A4C37-582B-D94E-9131-F045C536210F}">
      <dgm:prSet/>
      <dgm:spPr/>
      <dgm:t>
        <a:bodyPr/>
        <a:lstStyle/>
        <a:p>
          <a:endParaRPr lang="en-US"/>
        </a:p>
      </dgm:t>
    </dgm:pt>
    <dgm:pt modelId="{5A78138D-3735-0D42-A4D7-3359ACFD256E}" type="sibTrans" cxnId="{2E7A4C37-582B-D94E-9131-F045C536210F}">
      <dgm:prSet/>
      <dgm:spPr/>
      <dgm:t>
        <a:bodyPr/>
        <a:lstStyle/>
        <a:p>
          <a:endParaRPr lang="en-US"/>
        </a:p>
      </dgm:t>
    </dgm:pt>
    <dgm:pt modelId="{F5DBACA4-71ED-714A-9A93-FB0572C17845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BD8AF2F7-32B3-C34F-A357-0A4E6178A214}" type="parTrans" cxnId="{0D06B9BE-56C4-B040-8B7D-DD61BB4CD1B9}">
      <dgm:prSet/>
      <dgm:spPr/>
      <dgm:t>
        <a:bodyPr/>
        <a:lstStyle/>
        <a:p>
          <a:endParaRPr lang="en-US"/>
        </a:p>
      </dgm:t>
    </dgm:pt>
    <dgm:pt modelId="{B98688D6-B56D-9D47-B04A-06E31B2A8610}" type="sibTrans" cxnId="{0D06B9BE-56C4-B040-8B7D-DD61BB4CD1B9}">
      <dgm:prSet/>
      <dgm:spPr/>
      <dgm:t>
        <a:bodyPr/>
        <a:lstStyle/>
        <a:p>
          <a:endParaRPr lang="en-US"/>
        </a:p>
      </dgm:t>
    </dgm:pt>
    <dgm:pt modelId="{489FFA29-CA12-514A-BC4C-E12B7BF978E1}" type="pres">
      <dgm:prSet presAssocID="{7F58E9DF-C8CF-424D-8121-48421AC63218}" presName="Name0" presStyleCnt="0">
        <dgm:presLayoutVars>
          <dgm:dir val="rev"/>
          <dgm:resizeHandles val="exact"/>
        </dgm:presLayoutVars>
      </dgm:prSet>
      <dgm:spPr/>
    </dgm:pt>
    <dgm:pt modelId="{BE73A5C4-2323-704A-9D05-A7A249BD868B}" type="pres">
      <dgm:prSet presAssocID="{9AAAA988-DB8B-614C-B703-08293033EA6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1E035-1445-7541-A845-94131EE1C44C}" type="pres">
      <dgm:prSet presAssocID="{0E1AB789-D1B9-CC46-82D1-D0FF5AB6912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A47BAD1-722F-2F45-8BCD-BDDC0D43313C}" type="pres">
      <dgm:prSet presAssocID="{0E1AB789-D1B9-CC46-82D1-D0FF5AB6912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CF21BCD-25A4-314F-9168-16071132A4E3}" type="pres">
      <dgm:prSet presAssocID="{B04B728C-C346-0C4D-95C8-69F732F90C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93793-FD86-5643-87A5-3A49A2BE2602}" type="pres">
      <dgm:prSet presAssocID="{5A78138D-3735-0D42-A4D7-3359ACFD256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26CC373-32F4-7841-AB30-4783F93F113B}" type="pres">
      <dgm:prSet presAssocID="{5A78138D-3735-0D42-A4D7-3359ACFD256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ACF3615-0B3C-744B-B265-13465815ED84}" type="pres">
      <dgm:prSet presAssocID="{F5DBACA4-71ED-714A-9A93-FB0572C1784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A5512-B45A-9B47-9182-6149FE1695CF}" type="presOf" srcId="{0E1AB789-D1B9-CC46-82D1-D0FF5AB6912B}" destId="{76B1E035-1445-7541-A845-94131EE1C44C}" srcOrd="0" destOrd="0" presId="urn:microsoft.com/office/officeart/2005/8/layout/process1"/>
    <dgm:cxn modelId="{3535D2B8-55E1-EF42-8721-B0AB27E3632F}" type="presOf" srcId="{0E1AB789-D1B9-CC46-82D1-D0FF5AB6912B}" destId="{BA47BAD1-722F-2F45-8BCD-BDDC0D43313C}" srcOrd="1" destOrd="0" presId="urn:microsoft.com/office/officeart/2005/8/layout/process1"/>
    <dgm:cxn modelId="{643BFC95-F5E2-4549-93AE-467FD92143F3}" type="presOf" srcId="{5A78138D-3735-0D42-A4D7-3359ACFD256E}" destId="{BA793793-FD86-5643-87A5-3A49A2BE2602}" srcOrd="0" destOrd="0" presId="urn:microsoft.com/office/officeart/2005/8/layout/process1"/>
    <dgm:cxn modelId="{5E4A413D-C2A4-E945-844F-B47B3C4DC7F1}" type="presOf" srcId="{5A78138D-3735-0D42-A4D7-3359ACFD256E}" destId="{326CC373-32F4-7841-AB30-4783F93F113B}" srcOrd="1" destOrd="0" presId="urn:microsoft.com/office/officeart/2005/8/layout/process1"/>
    <dgm:cxn modelId="{03B18E49-86C3-AD4C-9617-344B7544754D}" type="presOf" srcId="{B04B728C-C346-0C4D-95C8-69F732F90CA1}" destId="{7CF21BCD-25A4-314F-9168-16071132A4E3}" srcOrd="0" destOrd="0" presId="urn:microsoft.com/office/officeart/2005/8/layout/process1"/>
    <dgm:cxn modelId="{2E7A4C37-582B-D94E-9131-F045C536210F}" srcId="{7F58E9DF-C8CF-424D-8121-48421AC63218}" destId="{B04B728C-C346-0C4D-95C8-69F732F90CA1}" srcOrd="1" destOrd="0" parTransId="{21D4C167-E057-D94C-A55D-6FAF5450CD02}" sibTransId="{5A78138D-3735-0D42-A4D7-3359ACFD256E}"/>
    <dgm:cxn modelId="{70F57CC1-DA0C-E543-884E-3497ED5330C1}" type="presOf" srcId="{9AAAA988-DB8B-614C-B703-08293033EA63}" destId="{BE73A5C4-2323-704A-9D05-A7A249BD868B}" srcOrd="0" destOrd="0" presId="urn:microsoft.com/office/officeart/2005/8/layout/process1"/>
    <dgm:cxn modelId="{0D06B9BE-56C4-B040-8B7D-DD61BB4CD1B9}" srcId="{7F58E9DF-C8CF-424D-8121-48421AC63218}" destId="{F5DBACA4-71ED-714A-9A93-FB0572C17845}" srcOrd="2" destOrd="0" parTransId="{BD8AF2F7-32B3-C34F-A357-0A4E6178A214}" sibTransId="{B98688D6-B56D-9D47-B04A-06E31B2A8610}"/>
    <dgm:cxn modelId="{A5EA9350-0EF3-0142-98C5-871839FE6B1D}" type="presOf" srcId="{F5DBACA4-71ED-714A-9A93-FB0572C17845}" destId="{1ACF3615-0B3C-744B-B265-13465815ED84}" srcOrd="0" destOrd="0" presId="urn:microsoft.com/office/officeart/2005/8/layout/process1"/>
    <dgm:cxn modelId="{865DEBAB-6A5E-1B48-8863-ECD9704DCE0B}" srcId="{7F58E9DF-C8CF-424D-8121-48421AC63218}" destId="{9AAAA988-DB8B-614C-B703-08293033EA63}" srcOrd="0" destOrd="0" parTransId="{5599AC5F-8505-9549-AA5F-27E9DAEC029F}" sibTransId="{0E1AB789-D1B9-CC46-82D1-D0FF5AB6912B}"/>
    <dgm:cxn modelId="{AD1B1866-505C-5843-8A32-8D82B598D2EE}" type="presOf" srcId="{7F58E9DF-C8CF-424D-8121-48421AC63218}" destId="{489FFA29-CA12-514A-BC4C-E12B7BF978E1}" srcOrd="0" destOrd="0" presId="urn:microsoft.com/office/officeart/2005/8/layout/process1"/>
    <dgm:cxn modelId="{5E595A1D-E287-D64D-B2FE-7FE7B4B8739C}" type="presParOf" srcId="{489FFA29-CA12-514A-BC4C-E12B7BF978E1}" destId="{BE73A5C4-2323-704A-9D05-A7A249BD868B}" srcOrd="0" destOrd="0" presId="urn:microsoft.com/office/officeart/2005/8/layout/process1"/>
    <dgm:cxn modelId="{D66FE70C-8A25-BA4E-AD0C-0AB19FD04DDA}" type="presParOf" srcId="{489FFA29-CA12-514A-BC4C-E12B7BF978E1}" destId="{76B1E035-1445-7541-A845-94131EE1C44C}" srcOrd="1" destOrd="0" presId="urn:microsoft.com/office/officeart/2005/8/layout/process1"/>
    <dgm:cxn modelId="{F150790E-FBDC-4140-873D-AF777EDF7538}" type="presParOf" srcId="{76B1E035-1445-7541-A845-94131EE1C44C}" destId="{BA47BAD1-722F-2F45-8BCD-BDDC0D43313C}" srcOrd="0" destOrd="0" presId="urn:microsoft.com/office/officeart/2005/8/layout/process1"/>
    <dgm:cxn modelId="{FD61BA70-1069-2A4D-8637-7A2646B5935E}" type="presParOf" srcId="{489FFA29-CA12-514A-BC4C-E12B7BF978E1}" destId="{7CF21BCD-25A4-314F-9168-16071132A4E3}" srcOrd="2" destOrd="0" presId="urn:microsoft.com/office/officeart/2005/8/layout/process1"/>
    <dgm:cxn modelId="{87B2E11C-6037-0749-906E-17E40DDD82F4}" type="presParOf" srcId="{489FFA29-CA12-514A-BC4C-E12B7BF978E1}" destId="{BA793793-FD86-5643-87A5-3A49A2BE2602}" srcOrd="3" destOrd="0" presId="urn:microsoft.com/office/officeart/2005/8/layout/process1"/>
    <dgm:cxn modelId="{A435B060-C401-324F-BB5D-FAEBB08062A8}" type="presParOf" srcId="{BA793793-FD86-5643-87A5-3A49A2BE2602}" destId="{326CC373-32F4-7841-AB30-4783F93F113B}" srcOrd="0" destOrd="0" presId="urn:microsoft.com/office/officeart/2005/8/layout/process1"/>
    <dgm:cxn modelId="{0CB8E8AB-ADB3-694A-9E52-877359AC4ECC}" type="presParOf" srcId="{489FFA29-CA12-514A-BC4C-E12B7BF978E1}" destId="{1ACF3615-0B3C-744B-B265-13465815ED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40D69C-E2EB-BB44-B6E1-18FC8134BF0A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9118D-CD86-BC48-9745-71871C9EE183}">
      <dgm:prSet phldrT="[Text]"/>
      <dgm:spPr/>
      <dgm:t>
        <a:bodyPr/>
        <a:lstStyle/>
        <a:p>
          <a:r>
            <a:rPr lang="en-US" dirty="0" smtClean="0"/>
            <a:t>Start Line</a:t>
          </a:r>
          <a:endParaRPr lang="en-US" dirty="0"/>
        </a:p>
      </dgm:t>
    </dgm:pt>
    <dgm:pt modelId="{8ACCB138-D9F2-6540-BE1D-0DF5AB3FCB0E}" type="parTrans" cxnId="{D2CF879F-1917-0B46-83DA-9AA49DB29EDD}">
      <dgm:prSet/>
      <dgm:spPr/>
      <dgm:t>
        <a:bodyPr/>
        <a:lstStyle/>
        <a:p>
          <a:endParaRPr lang="en-US"/>
        </a:p>
      </dgm:t>
    </dgm:pt>
    <dgm:pt modelId="{EEF7376C-DA61-BF4D-8C1F-CBCF84AC9C7D}" type="sibTrans" cxnId="{D2CF879F-1917-0B46-83DA-9AA49DB29EDD}">
      <dgm:prSet/>
      <dgm:spPr/>
      <dgm:t>
        <a:bodyPr/>
        <a:lstStyle/>
        <a:p>
          <a:endParaRPr lang="en-US"/>
        </a:p>
      </dgm:t>
    </dgm:pt>
    <dgm:pt modelId="{0BA63048-04B9-C543-82B7-DA7742160659}">
      <dgm:prSet phldrT="[Text]"/>
      <dgm:spPr/>
      <dgm:t>
        <a:bodyPr/>
        <a:lstStyle/>
        <a:p>
          <a:r>
            <a:rPr lang="en-US" dirty="0" smtClean="0"/>
            <a:t>Headers</a:t>
          </a:r>
          <a:endParaRPr lang="en-US" dirty="0"/>
        </a:p>
      </dgm:t>
    </dgm:pt>
    <dgm:pt modelId="{11DF51E6-CFBA-5B4B-A442-5CDB71680815}" type="parTrans" cxnId="{BEFE6873-DC53-9948-A1CB-4E770F69B240}">
      <dgm:prSet/>
      <dgm:spPr/>
      <dgm:t>
        <a:bodyPr/>
        <a:lstStyle/>
        <a:p>
          <a:endParaRPr lang="en-US"/>
        </a:p>
      </dgm:t>
    </dgm:pt>
    <dgm:pt modelId="{C5315137-2A2A-5041-A91B-B20CD18628FB}" type="sibTrans" cxnId="{BEFE6873-DC53-9948-A1CB-4E770F69B240}">
      <dgm:prSet/>
      <dgm:spPr/>
      <dgm:t>
        <a:bodyPr/>
        <a:lstStyle/>
        <a:p>
          <a:endParaRPr lang="en-US"/>
        </a:p>
      </dgm:t>
    </dgm:pt>
    <dgm:pt modelId="{556FECF5-E91E-EA4F-B337-2871ECD31D3D}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FB600D6F-8EAD-1B45-85A9-885BB59A39BA}" type="parTrans" cxnId="{F5B20ABE-AC92-0F45-B6AB-54EEE9C38C39}">
      <dgm:prSet/>
      <dgm:spPr/>
      <dgm:t>
        <a:bodyPr/>
        <a:lstStyle/>
        <a:p>
          <a:endParaRPr lang="en-US"/>
        </a:p>
      </dgm:t>
    </dgm:pt>
    <dgm:pt modelId="{FE516F41-3A9D-EA49-AD23-934964EF0132}" type="sibTrans" cxnId="{F5B20ABE-AC92-0F45-B6AB-54EEE9C38C39}">
      <dgm:prSet/>
      <dgm:spPr/>
      <dgm:t>
        <a:bodyPr/>
        <a:lstStyle/>
        <a:p>
          <a:endParaRPr lang="en-US"/>
        </a:p>
      </dgm:t>
    </dgm:pt>
    <dgm:pt modelId="{88245F1D-18E2-B343-8421-0D1309749363}" type="pres">
      <dgm:prSet presAssocID="{A440D69C-E2EB-BB44-B6E1-18FC8134BF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76B439-022F-7145-9C91-84BC6F7EC660}" type="pres">
      <dgm:prSet presAssocID="{19D9118D-CD86-BC48-9745-71871C9EE183}" presName="vertOne" presStyleCnt="0"/>
      <dgm:spPr/>
    </dgm:pt>
    <dgm:pt modelId="{1BD2869F-47DD-B545-9B6D-823D7C319C12}" type="pres">
      <dgm:prSet presAssocID="{19D9118D-CD86-BC48-9745-71871C9EE183}" presName="txOne" presStyleLbl="node0" presStyleIdx="0" presStyleCnt="1" custLinFactNeighborX="-14115" custLinFactNeighborY="-6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F95F39-48C9-6E4D-B17A-C5FCBCD8035B}" type="pres">
      <dgm:prSet presAssocID="{19D9118D-CD86-BC48-9745-71871C9EE183}" presName="parTransOne" presStyleCnt="0"/>
      <dgm:spPr/>
    </dgm:pt>
    <dgm:pt modelId="{8F8E129B-CFE9-6F41-8BFB-2B2B98B706A7}" type="pres">
      <dgm:prSet presAssocID="{19D9118D-CD86-BC48-9745-71871C9EE183}" presName="horzOne" presStyleCnt="0"/>
      <dgm:spPr/>
    </dgm:pt>
    <dgm:pt modelId="{7BD611A4-757B-C24C-B2BD-9672B7D7F2DB}" type="pres">
      <dgm:prSet presAssocID="{0BA63048-04B9-C543-82B7-DA7742160659}" presName="vertTwo" presStyleCnt="0"/>
      <dgm:spPr/>
    </dgm:pt>
    <dgm:pt modelId="{EC31E4DF-C031-E348-B279-B5AF655CF45D}" type="pres">
      <dgm:prSet presAssocID="{0BA63048-04B9-C543-82B7-DA7742160659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A1066-24F4-A04C-8D45-9F6C39D7657E}" type="pres">
      <dgm:prSet presAssocID="{0BA63048-04B9-C543-82B7-DA7742160659}" presName="parTransTwo" presStyleCnt="0"/>
      <dgm:spPr/>
    </dgm:pt>
    <dgm:pt modelId="{E0B03AF8-54A9-7348-A818-0CB6A523872D}" type="pres">
      <dgm:prSet presAssocID="{0BA63048-04B9-C543-82B7-DA7742160659}" presName="horzTwo" presStyleCnt="0"/>
      <dgm:spPr/>
    </dgm:pt>
    <dgm:pt modelId="{0F7AD4DE-5DBB-F04E-96D5-4DFA7B3ECA48}" type="pres">
      <dgm:prSet presAssocID="{556FECF5-E91E-EA4F-B337-2871ECD31D3D}" presName="vertThree" presStyleCnt="0"/>
      <dgm:spPr/>
    </dgm:pt>
    <dgm:pt modelId="{90B9AE32-AF20-E548-89A9-685B144EF143}" type="pres">
      <dgm:prSet presAssocID="{556FECF5-E91E-EA4F-B337-2871ECD31D3D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2BDEAF-7484-6B48-A498-8FA35744450C}" type="pres">
      <dgm:prSet presAssocID="{556FECF5-E91E-EA4F-B337-2871ECD31D3D}" presName="horzThree" presStyleCnt="0"/>
      <dgm:spPr/>
    </dgm:pt>
  </dgm:ptLst>
  <dgm:cxnLst>
    <dgm:cxn modelId="{BEFE6873-DC53-9948-A1CB-4E770F69B240}" srcId="{19D9118D-CD86-BC48-9745-71871C9EE183}" destId="{0BA63048-04B9-C543-82B7-DA7742160659}" srcOrd="0" destOrd="0" parTransId="{11DF51E6-CFBA-5B4B-A442-5CDB71680815}" sibTransId="{C5315137-2A2A-5041-A91B-B20CD18628FB}"/>
    <dgm:cxn modelId="{F5B20ABE-AC92-0F45-B6AB-54EEE9C38C39}" srcId="{0BA63048-04B9-C543-82B7-DA7742160659}" destId="{556FECF5-E91E-EA4F-B337-2871ECD31D3D}" srcOrd="0" destOrd="0" parTransId="{FB600D6F-8EAD-1B45-85A9-885BB59A39BA}" sibTransId="{FE516F41-3A9D-EA49-AD23-934964EF0132}"/>
    <dgm:cxn modelId="{D2CF879F-1917-0B46-83DA-9AA49DB29EDD}" srcId="{A440D69C-E2EB-BB44-B6E1-18FC8134BF0A}" destId="{19D9118D-CD86-BC48-9745-71871C9EE183}" srcOrd="0" destOrd="0" parTransId="{8ACCB138-D9F2-6540-BE1D-0DF5AB3FCB0E}" sibTransId="{EEF7376C-DA61-BF4D-8C1F-CBCF84AC9C7D}"/>
    <dgm:cxn modelId="{549EFEB4-135A-3540-AB2E-7D9CEA54E4C7}" type="presOf" srcId="{556FECF5-E91E-EA4F-B337-2871ECD31D3D}" destId="{90B9AE32-AF20-E548-89A9-685B144EF143}" srcOrd="0" destOrd="0" presId="urn:microsoft.com/office/officeart/2005/8/layout/hierarchy4"/>
    <dgm:cxn modelId="{AD69A8E2-5DF6-6045-BE7F-ABABC726C17A}" type="presOf" srcId="{A440D69C-E2EB-BB44-B6E1-18FC8134BF0A}" destId="{88245F1D-18E2-B343-8421-0D1309749363}" srcOrd="0" destOrd="0" presId="urn:microsoft.com/office/officeart/2005/8/layout/hierarchy4"/>
    <dgm:cxn modelId="{E4444347-2BEC-B74A-A3AC-15DCEFE52691}" type="presOf" srcId="{19D9118D-CD86-BC48-9745-71871C9EE183}" destId="{1BD2869F-47DD-B545-9B6D-823D7C319C12}" srcOrd="0" destOrd="0" presId="urn:microsoft.com/office/officeart/2005/8/layout/hierarchy4"/>
    <dgm:cxn modelId="{0EBD7136-385B-CD41-91CE-0680B54E9E39}" type="presOf" srcId="{0BA63048-04B9-C543-82B7-DA7742160659}" destId="{EC31E4DF-C031-E348-B279-B5AF655CF45D}" srcOrd="0" destOrd="0" presId="urn:microsoft.com/office/officeart/2005/8/layout/hierarchy4"/>
    <dgm:cxn modelId="{55F15A9D-7318-644F-9755-037AFC50C32C}" type="presParOf" srcId="{88245F1D-18E2-B343-8421-0D1309749363}" destId="{FB76B439-022F-7145-9C91-84BC6F7EC660}" srcOrd="0" destOrd="0" presId="urn:microsoft.com/office/officeart/2005/8/layout/hierarchy4"/>
    <dgm:cxn modelId="{94713FA7-CF01-F84E-B7F8-778A17E783FE}" type="presParOf" srcId="{FB76B439-022F-7145-9C91-84BC6F7EC660}" destId="{1BD2869F-47DD-B545-9B6D-823D7C319C12}" srcOrd="0" destOrd="0" presId="urn:microsoft.com/office/officeart/2005/8/layout/hierarchy4"/>
    <dgm:cxn modelId="{E012A148-B16F-8040-BE8F-21160EC543E1}" type="presParOf" srcId="{FB76B439-022F-7145-9C91-84BC6F7EC660}" destId="{6AF95F39-48C9-6E4D-B17A-C5FCBCD8035B}" srcOrd="1" destOrd="0" presId="urn:microsoft.com/office/officeart/2005/8/layout/hierarchy4"/>
    <dgm:cxn modelId="{7753DF4F-EE81-8840-8316-0B2500B3A72F}" type="presParOf" srcId="{FB76B439-022F-7145-9C91-84BC6F7EC660}" destId="{8F8E129B-CFE9-6F41-8BFB-2B2B98B706A7}" srcOrd="2" destOrd="0" presId="urn:microsoft.com/office/officeart/2005/8/layout/hierarchy4"/>
    <dgm:cxn modelId="{BF54A7D4-8D17-1A42-9FFE-DA9D4448EDD4}" type="presParOf" srcId="{8F8E129B-CFE9-6F41-8BFB-2B2B98B706A7}" destId="{7BD611A4-757B-C24C-B2BD-9672B7D7F2DB}" srcOrd="0" destOrd="0" presId="urn:microsoft.com/office/officeart/2005/8/layout/hierarchy4"/>
    <dgm:cxn modelId="{84765E9B-4796-3240-9171-270091DF9CB3}" type="presParOf" srcId="{7BD611A4-757B-C24C-B2BD-9672B7D7F2DB}" destId="{EC31E4DF-C031-E348-B279-B5AF655CF45D}" srcOrd="0" destOrd="0" presId="urn:microsoft.com/office/officeart/2005/8/layout/hierarchy4"/>
    <dgm:cxn modelId="{8A1C99E1-A79B-D94F-9F8B-305514310057}" type="presParOf" srcId="{7BD611A4-757B-C24C-B2BD-9672B7D7F2DB}" destId="{775A1066-24F4-A04C-8D45-9F6C39D7657E}" srcOrd="1" destOrd="0" presId="urn:microsoft.com/office/officeart/2005/8/layout/hierarchy4"/>
    <dgm:cxn modelId="{0BBA0261-C275-D44D-81B5-8AED04CB0CDA}" type="presParOf" srcId="{7BD611A4-757B-C24C-B2BD-9672B7D7F2DB}" destId="{E0B03AF8-54A9-7348-A818-0CB6A523872D}" srcOrd="2" destOrd="0" presId="urn:microsoft.com/office/officeart/2005/8/layout/hierarchy4"/>
    <dgm:cxn modelId="{45D1E9BA-BA79-A94A-871F-5D5D21238F95}" type="presParOf" srcId="{E0B03AF8-54A9-7348-A818-0CB6A523872D}" destId="{0F7AD4DE-5DBB-F04E-96D5-4DFA7B3ECA48}" srcOrd="0" destOrd="0" presId="urn:microsoft.com/office/officeart/2005/8/layout/hierarchy4"/>
    <dgm:cxn modelId="{B5B60517-4393-EB4C-987B-17B184E88C7C}" type="presParOf" srcId="{0F7AD4DE-5DBB-F04E-96D5-4DFA7B3ECA48}" destId="{90B9AE32-AF20-E548-89A9-685B144EF143}" srcOrd="0" destOrd="0" presId="urn:microsoft.com/office/officeart/2005/8/layout/hierarchy4"/>
    <dgm:cxn modelId="{20658872-3222-8241-AB55-8730D640431B}" type="presParOf" srcId="{0F7AD4DE-5DBB-F04E-96D5-4DFA7B3ECA48}" destId="{D12BDEAF-7484-6B48-A498-8FA35744450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234B2-B07B-0F48-8694-211BB08E769A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TCP/IP</a:t>
          </a:r>
          <a:endParaRPr lang="en-US" sz="5900" kern="1200" dirty="0"/>
        </a:p>
      </dsp:txBody>
      <dsp:txXfrm>
        <a:off x="39768" y="39768"/>
        <a:ext cx="5530000" cy="1278252"/>
      </dsp:txXfrm>
    </dsp:sp>
    <dsp:sp modelId="{525827A6-14A1-9E48-9B96-85AC0F36B55B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HTTP</a:t>
          </a:r>
          <a:endParaRPr lang="en-US" sz="5900" kern="1200" dirty="0"/>
        </a:p>
      </dsp:txBody>
      <dsp:txXfrm>
        <a:off x="656987" y="1623855"/>
        <a:ext cx="5415841" cy="1278252"/>
      </dsp:txXfrm>
    </dsp:sp>
    <dsp:sp modelId="{6322FCA2-84F7-B747-A2F8-E86555897718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HTML/CSS</a:t>
          </a:r>
          <a:endParaRPr lang="en-US" sz="5900" kern="1200" dirty="0"/>
        </a:p>
      </dsp:txBody>
      <dsp:txXfrm>
        <a:off x="1274207" y="3207942"/>
        <a:ext cx="5415841" cy="1278252"/>
      </dsp:txXfrm>
    </dsp:sp>
    <dsp:sp modelId="{B0078383-9789-ED4B-B56D-4F1855D09402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2C0DF81A-1569-B845-9997-DC6475CCC9E5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0C15A-332F-FE46-9579-344B142F752A}">
      <dsp:nvSpPr>
        <dsp:cNvPr id="0" name=""/>
        <dsp:cNvSpPr/>
      </dsp:nvSpPr>
      <dsp:spPr>
        <a:xfrm>
          <a:off x="7233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Browser</a:t>
          </a:r>
        </a:p>
      </dsp:txBody>
      <dsp:txXfrm>
        <a:off x="45225" y="253201"/>
        <a:ext cx="2085893" cy="1221142"/>
      </dsp:txXfrm>
    </dsp:sp>
    <dsp:sp modelId="{5B8016DB-762F-8D42-A2B9-61C96E0A2EA6}">
      <dsp:nvSpPr>
        <dsp:cNvPr id="0" name=""/>
        <dsp:cNvSpPr/>
      </dsp:nvSpPr>
      <dsp:spPr>
        <a:xfrm>
          <a:off x="2385298" y="595699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702928"/>
        <a:ext cx="320822" cy="321687"/>
      </dsp:txXfrm>
    </dsp:sp>
    <dsp:sp modelId="{CCC04CA7-EC63-654E-8216-EB48B1B10CD9}">
      <dsp:nvSpPr>
        <dsp:cNvPr id="0" name=""/>
        <dsp:cNvSpPr/>
      </dsp:nvSpPr>
      <dsp:spPr>
        <a:xfrm>
          <a:off x="3033861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Request</a:t>
          </a:r>
        </a:p>
      </dsp:txBody>
      <dsp:txXfrm>
        <a:off x="3071853" y="253201"/>
        <a:ext cx="2085893" cy="1221142"/>
      </dsp:txXfrm>
    </dsp:sp>
    <dsp:sp modelId="{BDA4765D-7751-AA48-BDAD-62AC2B2BA879}">
      <dsp:nvSpPr>
        <dsp:cNvPr id="0" name=""/>
        <dsp:cNvSpPr/>
      </dsp:nvSpPr>
      <dsp:spPr>
        <a:xfrm>
          <a:off x="5411926" y="595699"/>
          <a:ext cx="458317" cy="5361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702928"/>
        <a:ext cx="320822" cy="321687"/>
      </dsp:txXfrm>
    </dsp:sp>
    <dsp:sp modelId="{6CB7972E-C97B-5C4E-AC74-2F7BE4C20118}">
      <dsp:nvSpPr>
        <dsp:cNvPr id="0" name=""/>
        <dsp:cNvSpPr/>
      </dsp:nvSpPr>
      <dsp:spPr>
        <a:xfrm>
          <a:off x="6060489" y="215209"/>
          <a:ext cx="2161877" cy="1297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Server</a:t>
          </a:r>
        </a:p>
      </dsp:txBody>
      <dsp:txXfrm>
        <a:off x="6098481" y="253201"/>
        <a:ext cx="2085893" cy="1221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3A5C4-2323-704A-9D05-A7A249BD868B}">
      <dsp:nvSpPr>
        <dsp:cNvPr id="0" name=""/>
        <dsp:cNvSpPr/>
      </dsp:nvSpPr>
      <dsp:spPr>
        <a:xfrm>
          <a:off x="6113329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Server</a:t>
          </a:r>
          <a:endParaRPr lang="en-US" sz="3600" kern="1200" dirty="0"/>
        </a:p>
      </dsp:txBody>
      <dsp:txXfrm>
        <a:off x="6151652" y="801021"/>
        <a:ext cx="2104080" cy="1231789"/>
      </dsp:txXfrm>
    </dsp:sp>
    <dsp:sp modelId="{76B1E035-1445-7541-A845-94131EE1C44C}">
      <dsp:nvSpPr>
        <dsp:cNvPr id="0" name=""/>
        <dsp:cNvSpPr/>
      </dsp:nvSpPr>
      <dsp:spPr>
        <a:xfrm rot="10800000">
          <a:off x="5432943" y="1146506"/>
          <a:ext cx="462313" cy="540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10800000">
        <a:off x="5571637" y="1254670"/>
        <a:ext cx="323619" cy="324492"/>
      </dsp:txXfrm>
    </dsp:sp>
    <dsp:sp modelId="{7CF21BCD-25A4-314F-9168-16071132A4E3}">
      <dsp:nvSpPr>
        <dsp:cNvPr id="0" name=""/>
        <dsp:cNvSpPr/>
      </dsp:nvSpPr>
      <dsp:spPr>
        <a:xfrm>
          <a:off x="3060312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Response</a:t>
          </a:r>
          <a:endParaRPr lang="en-US" sz="3600" kern="1200" dirty="0"/>
        </a:p>
      </dsp:txBody>
      <dsp:txXfrm>
        <a:off x="3098635" y="801021"/>
        <a:ext cx="2104080" cy="1231789"/>
      </dsp:txXfrm>
    </dsp:sp>
    <dsp:sp modelId="{BA793793-FD86-5643-87A5-3A49A2BE2602}">
      <dsp:nvSpPr>
        <dsp:cNvPr id="0" name=""/>
        <dsp:cNvSpPr/>
      </dsp:nvSpPr>
      <dsp:spPr>
        <a:xfrm rot="10800000">
          <a:off x="2379926" y="1146506"/>
          <a:ext cx="462313" cy="5408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518620" y="1254670"/>
        <a:ext cx="323619" cy="324492"/>
      </dsp:txXfrm>
    </dsp:sp>
    <dsp:sp modelId="{1ACF3615-0B3C-744B-B265-13465815ED84}">
      <dsp:nvSpPr>
        <dsp:cNvPr id="0" name=""/>
        <dsp:cNvSpPr/>
      </dsp:nvSpPr>
      <dsp:spPr>
        <a:xfrm>
          <a:off x="7296" y="762698"/>
          <a:ext cx="2180726" cy="13084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Browser</a:t>
          </a:r>
          <a:endParaRPr lang="en-US" sz="3600" kern="1200" dirty="0"/>
        </a:p>
      </dsp:txBody>
      <dsp:txXfrm>
        <a:off x="45619" y="801021"/>
        <a:ext cx="2104080" cy="123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2869F-47DD-B545-9B6D-823D7C319C12}">
      <dsp:nvSpPr>
        <dsp:cNvPr id="0" name=""/>
        <dsp:cNvSpPr/>
      </dsp:nvSpPr>
      <dsp:spPr>
        <a:xfrm>
          <a:off x="0" y="0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Start Line</a:t>
          </a:r>
          <a:endParaRPr lang="en-US" sz="6100" kern="1200" dirty="0"/>
        </a:p>
      </dsp:txBody>
      <dsp:txXfrm>
        <a:off x="41361" y="41361"/>
        <a:ext cx="8138841" cy="1329431"/>
      </dsp:txXfrm>
    </dsp:sp>
    <dsp:sp modelId="{EC31E4DF-C031-E348-B279-B5AF655CF45D}">
      <dsp:nvSpPr>
        <dsp:cNvPr id="0" name=""/>
        <dsp:cNvSpPr/>
      </dsp:nvSpPr>
      <dsp:spPr>
        <a:xfrm>
          <a:off x="4018" y="1556904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Headers</a:t>
          </a:r>
          <a:endParaRPr lang="en-US" sz="6100" kern="1200" dirty="0"/>
        </a:p>
      </dsp:txBody>
      <dsp:txXfrm>
        <a:off x="45379" y="1598265"/>
        <a:ext cx="8138841" cy="1329431"/>
      </dsp:txXfrm>
    </dsp:sp>
    <dsp:sp modelId="{90B9AE32-AF20-E548-89A9-685B144EF143}">
      <dsp:nvSpPr>
        <dsp:cNvPr id="0" name=""/>
        <dsp:cNvSpPr/>
      </dsp:nvSpPr>
      <dsp:spPr>
        <a:xfrm>
          <a:off x="4018" y="3112851"/>
          <a:ext cx="8221563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Body</a:t>
          </a:r>
          <a:endParaRPr lang="en-US" sz="6100" kern="1200" dirty="0"/>
        </a:p>
      </dsp:txBody>
      <dsp:txXfrm>
        <a:off x="45379" y="3154212"/>
        <a:ext cx="8138841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B7B7F-B84D-8247-B3EC-5C5651617219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E8135-7890-A04A-AF84-338B246EB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PHP is primarily</a:t>
            </a:r>
            <a:r>
              <a:rPr lang="en-US" baseline="0" dirty="0" smtClean="0"/>
              <a:t> used to create internet sites and applications</a:t>
            </a:r>
          </a:p>
          <a:p>
            <a:endParaRPr lang="en-US" baseline="0" dirty="0" smtClean="0"/>
          </a:p>
          <a:p>
            <a:r>
              <a:rPr lang="en-US" dirty="0" smtClean="0"/>
              <a:t>An Internet application is a client-server application that uses standard Internet protocols for connecting the client to the server</a:t>
            </a:r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can also create intranet applications – things that run only inside a corporate network – for example, but the basic idea of how the internet works remains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2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the basic setup for what an http request looks like – nothing fancy or exciting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2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baseline="0" dirty="0" smtClean="0"/>
              <a:t> requests are all strings – strings are fun</a:t>
            </a:r>
          </a:p>
          <a:p>
            <a:r>
              <a:rPr lang="en-US" baseline="0" dirty="0" smtClean="0"/>
              <a:t>the top line has a VERB and a URL</a:t>
            </a:r>
          </a:p>
          <a:p>
            <a:r>
              <a:rPr lang="en-US" baseline="0" dirty="0" smtClean="0"/>
              <a:t>the second line tells us the protocol we’re using – then there are a bunch of key/value pairs that are HEADERs – additional information sent along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responses have a response</a:t>
            </a:r>
            <a:r>
              <a:rPr lang="en-US" baseline="0" dirty="0" smtClean="0"/>
              <a:t> code</a:t>
            </a:r>
          </a:p>
          <a:p>
            <a:r>
              <a:rPr lang="en-US" baseline="0" dirty="0" smtClean="0"/>
              <a:t>404 is a popular one I’ve bet you’ve seen</a:t>
            </a:r>
          </a:p>
          <a:p>
            <a:r>
              <a:rPr lang="en-US" baseline="0" dirty="0" smtClean="0"/>
              <a:t>then a bunch of key/value pairs for headers</a:t>
            </a:r>
          </a:p>
          <a:p>
            <a:r>
              <a:rPr lang="en-US" baseline="0" dirty="0" smtClean="0"/>
              <a:t>followed by the actual text portion of the http request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the content-type – this is important because it tells the browser how to display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ones you’re going</a:t>
            </a:r>
            <a:r>
              <a:rPr lang="en-US" baseline="0" dirty="0" smtClean="0"/>
              <a:t> to use </a:t>
            </a:r>
            <a:r>
              <a:rPr lang="en-US" baseline="0" dirty="0" smtClean="0"/>
              <a:t>with most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websites is get and post</a:t>
            </a:r>
          </a:p>
          <a:p>
            <a:r>
              <a:rPr lang="en-US" baseline="0" dirty="0" smtClean="0"/>
              <a:t>if you create web services, you might use some of the other http verbs but that’s not something for a beginner to worry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65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– most of these will be handled for you</a:t>
            </a:r>
            <a:r>
              <a:rPr lang="en-US" baseline="0" dirty="0" smtClean="0"/>
              <a:t> either by the server or PHP</a:t>
            </a:r>
          </a:p>
          <a:p>
            <a:r>
              <a:rPr lang="en-US" baseline="0" dirty="0" smtClean="0"/>
              <a:t>but you should still understand the basics of these </a:t>
            </a:r>
            <a:r>
              <a:rPr lang="en-US" baseline="0" dirty="0" err="1" smtClean="0"/>
              <a:t>reponses</a:t>
            </a:r>
            <a:r>
              <a:rPr lang="en-US" baseline="0" dirty="0" smtClean="0"/>
              <a:t>, and that each set has a different purpose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4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r>
              <a:rPr lang="en-US" baseline="0" dirty="0" smtClean="0"/>
              <a:t> take the information provided by an http request and do something with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browsers are the most common tool, although you can also make http requests </a:t>
            </a:r>
            <a:r>
              <a:rPr lang="en-US" baseline="0" dirty="0" err="1" smtClean="0"/>
              <a:t>programatically</a:t>
            </a:r>
            <a:r>
              <a:rPr lang="en-US" baseline="0" dirty="0" smtClean="0"/>
              <a:t> or through tools such as curl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your browser is the most important thing, however, because your browser speaks a special language – that language is HTML(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)(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and </a:t>
            </a:r>
            <a:r>
              <a:rPr lang="en-US" dirty="0" err="1" smtClean="0"/>
              <a:t>css</a:t>
            </a:r>
            <a:r>
              <a:rPr lang="en-US" dirty="0" smtClean="0"/>
              <a:t> are the “grammar” –</a:t>
            </a:r>
            <a:r>
              <a:rPr lang="en-US" baseline="0" dirty="0" smtClean="0"/>
              <a:t> a standard method of markup and display for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9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idea</a:t>
            </a:r>
            <a:r>
              <a:rPr lang="en-US" baseline="0" dirty="0" smtClean="0"/>
              <a:t> that PHP is only on the server is a very important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5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Wait what? does that make sense?</a:t>
            </a:r>
          </a:p>
          <a:p>
            <a:r>
              <a:rPr lang="en-US" dirty="0" smtClean="0"/>
              <a:t>So any internet application – or</a:t>
            </a:r>
            <a:r>
              <a:rPr lang="en-US" baseline="0" dirty="0" smtClean="0"/>
              <a:t> intranet application has two things that makes it so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speaks TCP/IP – and usually HTTP</a:t>
            </a:r>
          </a:p>
          <a:p>
            <a:r>
              <a:rPr lang="en-US" baseline="0" dirty="0" smtClean="0"/>
              <a:t>And it has interconnected computers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everything speaks the same language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1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like</a:t>
            </a:r>
            <a:r>
              <a:rPr lang="en-US" baseline="0" dirty="0" smtClean="0"/>
              <a:t> acronyms </a:t>
            </a:r>
          </a:p>
          <a:p>
            <a:r>
              <a:rPr lang="en-US" baseline="0" dirty="0" smtClean="0"/>
              <a:t>each of these things layer on top of each other to create the internet we use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 is the communications</a:t>
            </a:r>
            <a:r>
              <a:rPr lang="en-US" baseline="0" dirty="0" smtClean="0"/>
              <a:t> systems that allow computers to talk to each other</a:t>
            </a:r>
          </a:p>
          <a:p>
            <a:r>
              <a:rPr lang="en-US" baseline="0" dirty="0" smtClean="0"/>
              <a:t>all the computers use the same standard protocols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TCP/IP is closer the idea “this is the alphabet we all use” than “this is the language we all use”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4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similar to the pony express</a:t>
            </a:r>
          </a:p>
          <a:p>
            <a:r>
              <a:rPr lang="en-US" dirty="0" smtClean="0"/>
              <a:t>They</a:t>
            </a:r>
            <a:r>
              <a:rPr lang="en-US" baseline="0" dirty="0" smtClean="0"/>
              <a:t> restricted the size of packages to assure that their 12 riders could carry multiple pieces of mail</a:t>
            </a:r>
          </a:p>
          <a:p>
            <a:r>
              <a:rPr lang="en-US" baseline="0" dirty="0" smtClean="0"/>
              <a:t>so people weren’t waiting 5 days or more for items to be sent because 1 person sent large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similar to a smart businessman</a:t>
            </a:r>
            <a:r>
              <a:rPr lang="en-US" baseline="0" dirty="0" smtClean="0"/>
              <a:t> at the end of the pony express, who would break up things into packets the size that could be sent via pony express (20 pages or so)</a:t>
            </a:r>
          </a:p>
          <a:p>
            <a:r>
              <a:rPr lang="en-US" baseline="0" dirty="0" smtClean="0"/>
              <a:t>and reassembled them at the other end – optionally they’d sent receipts, and anything not acknowledged in 10 days was replaced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is the alphabet, this is our language</a:t>
            </a:r>
          </a:p>
          <a:p>
            <a:r>
              <a:rPr lang="en-US" baseline="0" dirty="0" smtClean="0"/>
              <a:t>our method of giving meaning to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browser makes</a:t>
            </a:r>
            <a:r>
              <a:rPr lang="en-US" baseline="0" dirty="0" smtClean="0"/>
              <a:t> a request to the server</a:t>
            </a:r>
          </a:p>
          <a:p>
            <a:r>
              <a:rPr lang="en-US" baseline="0" dirty="0" smtClean="0"/>
              <a:t>the server decides what to send, and sends the text response to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transmission along the wires, from computer to computer – is governed by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ip</a:t>
            </a:r>
            <a:endParaRPr lang="en-US" baseline="0" dirty="0" smtClean="0"/>
          </a:p>
          <a:p>
            <a:r>
              <a:rPr lang="en-US" baseline="0" dirty="0" smtClean="0"/>
              <a:t>but what is transmitted and how is controlled by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E8135-7890-A04A-AF84-338B246EB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6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4484-F26C-F84D-86AB-AAEC11CBFB2F}" type="datetimeFigureOut">
              <a:rPr lang="en-US" smtClean="0"/>
              <a:t>3/28/15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0B97-3E5B-D54F-8F88-21D38659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utorialspoint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PHP works with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5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format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2118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64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6258" cy="45259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GET /</a:t>
            </a:r>
            <a:r>
              <a:rPr lang="en-US" sz="2000" dirty="0" err="1" smtClean="0">
                <a:latin typeface="Lucida Console"/>
              </a:rPr>
              <a:t>hello.htm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HTTP/1.1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User-Agent: Mozilla/4.0 (compatible; MSIE5.01; Windows NT)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Host: </a:t>
            </a:r>
            <a:r>
              <a:rPr lang="en-US" sz="2000" dirty="0" smtClean="0">
                <a:latin typeface="Lucida Console"/>
                <a:hlinkClick r:id="rId3"/>
              </a:rPr>
              <a:t>example.com</a:t>
            </a:r>
            <a:endParaRPr lang="en-US" sz="2000" dirty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Accept-Language: en-us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Accept-Encoding: </a:t>
            </a:r>
            <a:r>
              <a:rPr lang="en-US" sz="2000" dirty="0" err="1" smtClean="0">
                <a:latin typeface="Lucida Console"/>
              </a:rPr>
              <a:t>gzip</a:t>
            </a:r>
            <a:r>
              <a:rPr lang="en-US" sz="2000" dirty="0" smtClean="0">
                <a:latin typeface="Lucida Console"/>
              </a:rPr>
              <a:t>, deflate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Connection: Keep-Alive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3907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HTTP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16258" cy="452596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HTTP/1.1 200 OK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Date: Mon, 27 Jul 2009 12:28:53 GMT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Server: Apache/2.2.14 (Win32)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Last-Modified: Wed, 22 Jul 2009 19:15:56 GMT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Content-Length: 88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Content-Type: text/html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Connection: Closed</a:t>
            </a:r>
          </a:p>
          <a:p>
            <a:pPr marL="0" indent="0">
              <a:buNone/>
            </a:pPr>
            <a:endParaRPr lang="en-US" sz="2000" dirty="0" smtClean="0"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&lt;html&gt;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&lt;body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&lt;h1&gt;Hello, World!&lt;/h1&gt;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&lt;/body&gt;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/>
              </a:rPr>
              <a:t>&lt;/html&gt;</a:t>
            </a:r>
            <a:endParaRPr lang="en-US" sz="2000" dirty="0"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3251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  <a:endParaRPr lang="en-US" dirty="0"/>
          </a:p>
          <a:p>
            <a:r>
              <a:rPr lang="en-US" dirty="0" smtClean="0"/>
              <a:t>CONNECT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TRACE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1xx: Informational</a:t>
            </a:r>
          </a:p>
          <a:p>
            <a:pPr lvl="1"/>
            <a:r>
              <a:rPr lang="en-US" dirty="0" smtClean="0"/>
              <a:t>It means the request has been received and the process is continuing.</a:t>
            </a:r>
          </a:p>
          <a:p>
            <a:r>
              <a:rPr lang="en-US" b="1" dirty="0" smtClean="0"/>
              <a:t>2xx: Success</a:t>
            </a:r>
          </a:p>
          <a:p>
            <a:pPr lvl="1"/>
            <a:r>
              <a:rPr lang="en-US" dirty="0" smtClean="0"/>
              <a:t>It means the action was successfully received, understood, and accepted.</a:t>
            </a:r>
          </a:p>
          <a:p>
            <a:r>
              <a:rPr lang="en-US" b="1" dirty="0" smtClean="0"/>
              <a:t>3xx: Redirection</a:t>
            </a:r>
          </a:p>
          <a:p>
            <a:pPr lvl="1"/>
            <a:r>
              <a:rPr lang="en-US" dirty="0" smtClean="0"/>
              <a:t>It means further action must be taken in order to complete the request.</a:t>
            </a:r>
          </a:p>
          <a:p>
            <a:r>
              <a:rPr lang="en-US" b="1" dirty="0" smtClean="0"/>
              <a:t>4xx: Client Error</a:t>
            </a:r>
          </a:p>
          <a:p>
            <a:pPr lvl="1"/>
            <a:r>
              <a:rPr lang="en-US" dirty="0" smtClean="0"/>
              <a:t>It means the request contains incorrect syntax or cannot be fulfilled.</a:t>
            </a:r>
          </a:p>
          <a:p>
            <a:r>
              <a:rPr lang="en-US" b="1" dirty="0" smtClean="0"/>
              <a:t>5xx: Server Error</a:t>
            </a:r>
          </a:p>
          <a:p>
            <a:pPr lvl="1"/>
            <a:r>
              <a:rPr lang="en-US" dirty="0" smtClean="0"/>
              <a:t>It means the server failed to fulfill an apparently valid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browser</a:t>
            </a:r>
          </a:p>
          <a:p>
            <a:pPr lvl="1"/>
            <a:r>
              <a:rPr lang="en-US" dirty="0" smtClean="0"/>
              <a:t>safari</a:t>
            </a:r>
          </a:p>
          <a:p>
            <a:pPr lvl="1"/>
            <a:r>
              <a:rPr lang="en-US" dirty="0" smtClean="0"/>
              <a:t>chrome</a:t>
            </a:r>
          </a:p>
          <a:p>
            <a:pPr lvl="1"/>
            <a:r>
              <a:rPr lang="en-US" dirty="0" err="1" smtClean="0"/>
              <a:t>firefox</a:t>
            </a:r>
            <a:endParaRPr lang="en-US" dirty="0" smtClean="0"/>
          </a:p>
          <a:p>
            <a:pPr lvl="1"/>
            <a:r>
              <a:rPr lang="en-US" dirty="0" smtClean="0"/>
              <a:t>IE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curl</a:t>
            </a:r>
          </a:p>
          <a:p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requesting via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4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and CSS</a:t>
            </a:r>
            <a:br>
              <a:rPr lang="en-US" dirty="0" smtClean="0"/>
            </a:br>
            <a:r>
              <a:rPr lang="en-US" dirty="0" smtClean="0"/>
              <a:t>(and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HTML</a:t>
            </a:r>
            <a:r>
              <a:rPr lang="en-US" dirty="0" smtClean="0"/>
              <a:t> (the Hypertext Markup Language) and </a:t>
            </a:r>
            <a:r>
              <a:rPr lang="en-US" b="1" dirty="0" smtClean="0"/>
              <a:t>CSS</a:t>
            </a:r>
            <a:r>
              <a:rPr lang="en-US" dirty="0" smtClean="0"/>
              <a:t> (</a:t>
            </a:r>
            <a:r>
              <a:rPr lang="en-US" b="1" dirty="0" smtClean="0"/>
              <a:t>Cascading Style Sheets</a:t>
            </a:r>
            <a:r>
              <a:rPr lang="en-US" dirty="0" smtClean="0"/>
              <a:t>) are two of the core technologies for building Web pages. </a:t>
            </a:r>
            <a:r>
              <a:rPr lang="en-US" b="1" dirty="0" smtClean="0"/>
              <a:t>HTML</a:t>
            </a:r>
            <a:r>
              <a:rPr lang="en-US" dirty="0" smtClean="0"/>
              <a:t> provides the structure of the page, </a:t>
            </a:r>
            <a:r>
              <a:rPr lang="en-US" b="1" dirty="0" smtClean="0"/>
              <a:t>CSS</a:t>
            </a:r>
            <a:r>
              <a:rPr lang="en-US" dirty="0" smtClean="0"/>
              <a:t> the (visual and aural) layout, for a variety of devices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– browser embedded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- PHP is on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creates text sent back as an HTTP response</a:t>
            </a:r>
          </a:p>
          <a:p>
            <a:r>
              <a:rPr lang="en-US" dirty="0" smtClean="0"/>
              <a:t>This is Server Side Processing</a:t>
            </a:r>
          </a:p>
          <a:p>
            <a:r>
              <a:rPr lang="en-US" dirty="0" smtClean="0"/>
              <a:t>To interact on the client use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8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Internet?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Internet</a:t>
            </a:r>
            <a:r>
              <a:rPr lang="en-US" dirty="0" smtClean="0"/>
              <a:t> is a global system of interconnected computer networks that use the standard </a:t>
            </a:r>
            <a:r>
              <a:rPr lang="en-US" b="1" dirty="0" smtClean="0"/>
              <a:t>Internet</a:t>
            </a:r>
            <a:r>
              <a:rPr lang="en-US" dirty="0" smtClean="0"/>
              <a:t> protocol suite (TCP/IP) to link several billion devices worldwide.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4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runs the Internet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3506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3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Transmission Control Protocol (</a:t>
            </a:r>
            <a:r>
              <a:rPr lang="en-US" b="1" dirty="0" smtClean="0"/>
              <a:t>TCP</a:t>
            </a:r>
            <a:r>
              <a:rPr lang="en-US" dirty="0" smtClean="0"/>
              <a:t>) and the Internet Protocol (</a:t>
            </a:r>
            <a:r>
              <a:rPr lang="en-US" b="1" dirty="0" smtClean="0"/>
              <a:t>IP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3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-&gt; where we’re </a:t>
            </a:r>
            <a:r>
              <a:rPr lang="en-US" dirty="0" smtClean="0"/>
              <a:t>going</a:t>
            </a:r>
            <a:endParaRPr lang="en-US" dirty="0" smtClean="0"/>
          </a:p>
          <a:p>
            <a:r>
              <a:rPr lang="en-US" dirty="0" smtClean="0"/>
              <a:t>IP restricts size – 64K – but doesn’t care how it gets chopped up</a:t>
            </a:r>
          </a:p>
          <a:p>
            <a:r>
              <a:rPr lang="en-US" dirty="0" smtClean="0"/>
              <a:t>IP cares nothing for order or when things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8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is responsible for chopping up data</a:t>
            </a:r>
          </a:p>
          <a:p>
            <a:r>
              <a:rPr lang="en-US" dirty="0" smtClean="0"/>
              <a:t>TCP is also responsible for putting it back together in the right order</a:t>
            </a:r>
          </a:p>
          <a:p>
            <a:r>
              <a:rPr lang="en-US" dirty="0" smtClean="0"/>
              <a:t>TCP sends receipts for each piece of data, so if a piece is lost it can be 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0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Hypertext Transfer Protocol (</a:t>
            </a:r>
            <a:r>
              <a:rPr lang="en-US" b="1" dirty="0" smtClean="0"/>
              <a:t>HTTP</a:t>
            </a:r>
            <a:r>
              <a:rPr lang="en-US" dirty="0" smtClean="0"/>
              <a:t>) is an application protocol for distributed, collaborative, hypermedia information systems. Hypertext is structured text that uses logical links (hyperlinks) between nodes containing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HTTP Works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936047"/>
              </p:ext>
            </p:extLst>
          </p:nvPr>
        </p:nvGraphicFramePr>
        <p:xfrm>
          <a:off x="457200" y="1600200"/>
          <a:ext cx="8229600" cy="1727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9283037"/>
              </p:ext>
            </p:extLst>
          </p:nvPr>
        </p:nvGraphicFramePr>
        <p:xfrm>
          <a:off x="385448" y="3415316"/>
          <a:ext cx="8301352" cy="283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1177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connectionless – make the request, then disconnect and wait for the server to talk back</a:t>
            </a:r>
          </a:p>
          <a:p>
            <a:r>
              <a:rPr lang="en-US" dirty="0" smtClean="0"/>
              <a:t>media independent – anything can be sent, as long as you attach the type of content being sent</a:t>
            </a:r>
          </a:p>
          <a:p>
            <a:r>
              <a:rPr lang="en-US" dirty="0" smtClean="0"/>
              <a:t>stateless – server and client only know about each other during the request, afterwards they forget it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9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1220</Words>
  <Application>Microsoft Macintosh PowerPoint</Application>
  <PresentationFormat>On-screen Show (4:3)</PresentationFormat>
  <Paragraphs>164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 Internet</vt:lpstr>
      <vt:lpstr>What is the Internet?</vt:lpstr>
      <vt:lpstr>What runs the Internet</vt:lpstr>
      <vt:lpstr>TCP/IP</vt:lpstr>
      <vt:lpstr>IP</vt:lpstr>
      <vt:lpstr>TCP</vt:lpstr>
      <vt:lpstr>HTTP</vt:lpstr>
      <vt:lpstr>How HTTP Works</vt:lpstr>
      <vt:lpstr>Features of HTTP</vt:lpstr>
      <vt:lpstr>HTTP format</vt:lpstr>
      <vt:lpstr>An HTTP Request</vt:lpstr>
      <vt:lpstr>An HTTP Response</vt:lpstr>
      <vt:lpstr>HTTP Verbs</vt:lpstr>
      <vt:lpstr>HTTP RESPONSES</vt:lpstr>
      <vt:lpstr>Clients</vt:lpstr>
      <vt:lpstr>HTML and CSS (and javascript)</vt:lpstr>
      <vt:lpstr>Remember - PHP is on the Server</vt:lpstr>
      <vt:lpstr>Using Forms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Elizabeth Smith</dc:creator>
  <cp:lastModifiedBy>Elizabeth Smith</cp:lastModifiedBy>
  <cp:revision>17</cp:revision>
  <dcterms:created xsi:type="dcterms:W3CDTF">2015-03-28T17:05:49Z</dcterms:created>
  <dcterms:modified xsi:type="dcterms:W3CDTF">2015-03-28T18:51:55Z</dcterms:modified>
</cp:coreProperties>
</file>