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925" autoAdjust="0"/>
  </p:normalViewPr>
  <p:slideViewPr>
    <p:cSldViewPr snapToGrid="0" snapToObjects="1">
      <p:cViewPr varScale="1">
        <p:scale>
          <a:sx n="55" d="100"/>
          <a:sy n="55" d="100"/>
        </p:scale>
        <p:origin x="-2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36F9C-1562-5D45-A47B-541CF3EDD6FE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E688B-F764-3946-880A-E9595C79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to learn something totally different… and learn how to</a:t>
            </a:r>
            <a:r>
              <a:rPr lang="en-US" baseline="0" dirty="0" smtClean="0"/>
              <a:t> use it with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we’ll get out of our pretty </a:t>
            </a:r>
            <a:r>
              <a:rPr lang="en-US" dirty="0" err="1" smtClean="0"/>
              <a:t>gui</a:t>
            </a:r>
            <a:r>
              <a:rPr lang="en-US" dirty="0" smtClean="0"/>
              <a:t> for touching </a:t>
            </a:r>
            <a:r>
              <a:rPr lang="en-US" dirty="0" err="1" smtClean="0"/>
              <a:t>sqlite</a:t>
            </a:r>
            <a:r>
              <a:rPr lang="en-US" dirty="0" smtClean="0"/>
              <a:t>, and instead spend some time learning how to put data in and out of our database</a:t>
            </a:r>
            <a:r>
              <a:rPr lang="en-US" baseline="0" dirty="0" smtClean="0"/>
              <a:t> with</a:t>
            </a:r>
          </a:p>
          <a:p>
            <a:r>
              <a:rPr lang="en-US" baseline="0" dirty="0" err="1" smtClean="0"/>
              <a:t>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we’re using </a:t>
            </a:r>
            <a:r>
              <a:rPr lang="en-US" dirty="0" err="1" smtClean="0"/>
              <a:t>sqlite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Connecting to PDO is pretty easy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use a DSN to tell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driver to use, and how to connect to your database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case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and our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test.sqlite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15A9-EB64-4481-89E4-A64020E86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options passed can control error mode or do</a:t>
            </a:r>
            <a:r>
              <a:rPr lang="en-US" baseline="0" dirty="0" smtClean="0"/>
              <a:t> other cool stuff</a:t>
            </a:r>
          </a:p>
          <a:p>
            <a:r>
              <a:rPr lang="en-US" baseline="0" dirty="0" smtClean="0"/>
              <a:t>by default calling new </a:t>
            </a:r>
            <a:r>
              <a:rPr lang="en-US" baseline="0" dirty="0" err="1" smtClean="0"/>
              <a:t>pdo</a:t>
            </a:r>
            <a:r>
              <a:rPr lang="en-US" baseline="0" dirty="0" smtClean="0"/>
              <a:t> WILL throw an exception if it fails, every time</a:t>
            </a:r>
          </a:p>
          <a:p>
            <a:r>
              <a:rPr lang="en-US" baseline="0" dirty="0" smtClean="0"/>
              <a:t>but by default </a:t>
            </a:r>
            <a:r>
              <a:rPr lang="en-US" baseline="0" dirty="0" err="1" smtClean="0"/>
              <a:t>pdo</a:t>
            </a:r>
            <a:r>
              <a:rPr lang="en-US" baseline="0" dirty="0" smtClean="0"/>
              <a:t> will be totally silent unless you set the error mode (yes, it’s annoying)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E688B-F764-3946-880A-E9595C7985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A416-0C0F-2245-A2B5-2B251728910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2DBC-C1C0-7A4B-8960-F70ED086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Storing </a:t>
            </a:r>
            <a:r>
              <a:rPr lang="en-US" dirty="0" smtClean="0"/>
              <a:t>and retrieving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6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SQL with PHP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to make our data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Data Objects</a:t>
            </a:r>
          </a:p>
          <a:p>
            <a:r>
              <a:rPr lang="en-US" dirty="0" smtClean="0"/>
              <a:t>Abstracts access, not SQL syntax</a:t>
            </a:r>
          </a:p>
          <a:p>
            <a:r>
              <a:rPr lang="en-US" dirty="0" smtClean="0"/>
              <a:t>Has an object oriented interface</a:t>
            </a:r>
          </a:p>
          <a:p>
            <a:r>
              <a:rPr lang="en-US" dirty="0" smtClean="0"/>
              <a:t>Needs a driver for the database type you’re accessing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6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62915" y="526670"/>
            <a:ext cx="8218170" cy="5804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php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</a:rPr>
              <a:t>try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    $</a:t>
            </a:r>
            <a:r>
              <a:rPr lang="en-US" dirty="0" err="1">
                <a:solidFill>
                  <a:srgbClr val="000000"/>
                </a:solidFill>
              </a:rPr>
              <a:t>pdo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b="1" dirty="0">
                <a:solidFill>
                  <a:srgbClr val="7F0055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PDO(</a:t>
            </a:r>
            <a:r>
              <a:rPr lang="en-US" dirty="0">
                <a:solidFill>
                  <a:srgbClr val="2A00FF"/>
                </a:solidFill>
              </a:rPr>
              <a:t>'</a:t>
            </a:r>
            <a:r>
              <a:rPr lang="en-US" dirty="0" err="1" smtClean="0">
                <a:solidFill>
                  <a:srgbClr val="2A00FF"/>
                </a:solidFill>
              </a:rPr>
              <a:t>sqlite:test.sqlite</a:t>
            </a:r>
            <a:r>
              <a:rPr lang="en-US" dirty="0" smtClean="0">
                <a:solidFill>
                  <a:srgbClr val="2A00FF"/>
                </a:solidFill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 smtClean="0">
                <a:solidFill>
                  <a:srgbClr val="7F0055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7F0055"/>
                </a:solidFill>
              </a:rPr>
              <a:t>null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       </a:t>
            </a:r>
            <a:r>
              <a:rPr lang="en-US" b="1" dirty="0" smtClean="0">
                <a:solidFill>
                  <a:srgbClr val="7F0055"/>
                </a:solidFill>
              </a:rPr>
              <a:t>array</a:t>
            </a:r>
            <a:r>
              <a:rPr lang="en-US" dirty="0">
                <a:solidFill>
                  <a:srgbClr val="000000"/>
                </a:solidFill>
              </a:rPr>
              <a:t>(PDO::ATTR_ERRMODE =&gt;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                        PDO</a:t>
            </a:r>
            <a:r>
              <a:rPr lang="en-US" dirty="0">
                <a:solidFill>
                  <a:srgbClr val="000000"/>
                </a:solidFill>
              </a:rPr>
              <a:t>::ERRMODE_EXCEPTION))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} </a:t>
            </a:r>
            <a:r>
              <a:rPr lang="en-US" b="1" dirty="0">
                <a:solidFill>
                  <a:srgbClr val="7F0055"/>
                </a:solidFill>
              </a:rPr>
              <a:t>catch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PDOException</a:t>
            </a:r>
            <a:r>
              <a:rPr lang="en-US" dirty="0">
                <a:solidFill>
                  <a:srgbClr val="000000"/>
                </a:solidFill>
              </a:rPr>
              <a:t> $e)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b="1" dirty="0">
                <a:solidFill>
                  <a:srgbClr val="7F0055"/>
                </a:solidFill>
              </a:rPr>
              <a:t>echo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2A00FF"/>
                </a:solidFill>
              </a:rPr>
              <a:t>'Connection failed: '</a:t>
            </a:r>
            <a:r>
              <a:rPr lang="en-US" dirty="0">
                <a:solidFill>
                  <a:srgbClr val="000000"/>
                </a:solidFill>
              </a:rPr>
              <a:t> . $e-&gt;</a:t>
            </a:r>
            <a:r>
              <a:rPr lang="en-US" dirty="0" err="1">
                <a:solidFill>
                  <a:srgbClr val="000000"/>
                </a:solidFill>
              </a:rPr>
              <a:t>getMessage</a:t>
            </a:r>
            <a:r>
              <a:rPr lang="en-US" dirty="0">
                <a:solidFill>
                  <a:srgbClr val="000000"/>
                </a:solidFill>
              </a:rPr>
              <a:t>()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b="1" dirty="0">
                <a:solidFill>
                  <a:srgbClr val="7F0055"/>
                </a:solidFill>
              </a:rPr>
              <a:t>exit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}</a:t>
            </a:r>
            <a:endParaRPr lang="en-US" altLang="en-US" sz="3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PDO</a:t>
            </a:r>
          </a:p>
          <a:p>
            <a:r>
              <a:rPr lang="en-US" dirty="0" smtClean="0"/>
              <a:t>Needs a DSN</a:t>
            </a:r>
          </a:p>
          <a:p>
            <a:pPr lvl="1"/>
            <a:r>
              <a:rPr lang="en-US" dirty="0" smtClean="0"/>
              <a:t>Data source name</a:t>
            </a:r>
          </a:p>
          <a:p>
            <a:pPr lvl="1"/>
            <a:r>
              <a:rPr lang="en-US" dirty="0" smtClean="0"/>
              <a:t>Different for each driver</a:t>
            </a:r>
          </a:p>
          <a:p>
            <a:r>
              <a:rPr lang="en-US" dirty="0" smtClean="0"/>
              <a:t>username and password</a:t>
            </a:r>
          </a:p>
          <a:p>
            <a:pPr lvl="1"/>
            <a:r>
              <a:rPr lang="en-US" dirty="0" smtClean="0"/>
              <a:t>ignored for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options array</a:t>
            </a:r>
          </a:p>
          <a:p>
            <a:r>
              <a:rPr lang="en-US" dirty="0" smtClean="0"/>
              <a:t>silent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6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 statement object</a:t>
            </a:r>
          </a:p>
          <a:p>
            <a:r>
              <a:rPr lang="en-US" dirty="0" smtClean="0"/>
              <a:t>Statements are then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0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216</Words>
  <Application>Microsoft Macintosh PowerPoint</Application>
  <PresentationFormat>On-screen Show (4:3)</PresentationFormat>
  <Paragraphs>47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and SQL</vt:lpstr>
      <vt:lpstr>Using SQL with PHP</vt:lpstr>
      <vt:lpstr>PDO</vt:lpstr>
      <vt:lpstr>PowerPoint Presentation</vt:lpstr>
      <vt:lpstr>Connecting</vt:lpstr>
      <vt:lpstr>Querying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Smith</dc:creator>
  <cp:lastModifiedBy>Elizabeth Smith</cp:lastModifiedBy>
  <cp:revision>6</cp:revision>
  <dcterms:created xsi:type="dcterms:W3CDTF">2015-03-28T18:51:59Z</dcterms:created>
  <dcterms:modified xsi:type="dcterms:W3CDTF">2015-03-28T19:16:32Z</dcterms:modified>
</cp:coreProperties>
</file>