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7" r:id="rId4"/>
    <p:sldId id="257" r:id="rId5"/>
    <p:sldId id="258" r:id="rId6"/>
    <p:sldId id="263" r:id="rId7"/>
    <p:sldId id="264" r:id="rId8"/>
    <p:sldId id="265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925" autoAdjust="0"/>
  </p:normalViewPr>
  <p:slideViewPr>
    <p:cSldViewPr snapToGrid="0" snapToObjects="1">
      <p:cViewPr varScale="1">
        <p:scale>
          <a:sx n="55" d="100"/>
          <a:sy n="55" d="100"/>
        </p:scale>
        <p:origin x="-2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36F9C-1562-5D45-A47B-541CF3EDD6FE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E688B-F764-3946-880A-E9595C79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r>
              <a:rPr lang="en-US" baseline="0" dirty="0" smtClean="0"/>
              <a:t> we’ll talk about layout and organization in our projects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all the basic pieces we need – we understand the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language, we understand the internet and how we get and post data </a:t>
            </a:r>
          </a:p>
          <a:p>
            <a:r>
              <a:rPr lang="en-US" baseline="0" dirty="0" smtClean="0"/>
              <a:t>We’ve learned how to speak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and store and retrieve data from the database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we’ll learn how to organize a project in a manner that will allow the project to grow in a healthy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2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 very simple template class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need to be able to give it a template (</a:t>
            </a:r>
            <a:r>
              <a:rPr lang="en-US" baseline="0" dirty="0" err="1" smtClean="0"/>
              <a:t>flename</a:t>
            </a:r>
            <a:r>
              <a:rPr lang="en-US" baseline="0" dirty="0" smtClean="0"/>
              <a:t>) to generate</a:t>
            </a:r>
          </a:p>
          <a:p>
            <a:r>
              <a:rPr lang="en-US" baseline="0" dirty="0" smtClean="0"/>
              <a:t>we need to be able to give it data to insert into the template</a:t>
            </a:r>
          </a:p>
          <a:p>
            <a:r>
              <a:rPr lang="en-US" baseline="0" dirty="0" smtClean="0"/>
              <a:t>we need to have some helper functionality for things like escaping our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r>
              <a:rPr lang="en-US" baseline="0" dirty="0" smtClean="0"/>
              <a:t> of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2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four concepts we’ll talk about when organizing a “real” project you want to create with PHP</a:t>
            </a:r>
          </a:p>
          <a:p>
            <a:r>
              <a:rPr lang="en-US" dirty="0" smtClean="0"/>
              <a:t>Part 1 is how we lay out our files on disk and store configuration</a:t>
            </a:r>
            <a:r>
              <a:rPr lang="en-US" baseline="0" dirty="0" smtClean="0"/>
              <a:t> information</a:t>
            </a:r>
            <a:r>
              <a:rPr lang="en-US" dirty="0" smtClean="0"/>
              <a:t>, this can be important</a:t>
            </a:r>
          </a:p>
          <a:p>
            <a:r>
              <a:rPr lang="en-US" dirty="0" smtClean="0"/>
              <a:t>Part 2 is how we organize “data models” –</a:t>
            </a:r>
            <a:r>
              <a:rPr lang="en-US" baseline="0" dirty="0" smtClean="0"/>
              <a:t> how we communicate with our database</a:t>
            </a:r>
          </a:p>
          <a:p>
            <a:r>
              <a:rPr lang="en-US" baseline="0" dirty="0" smtClean="0"/>
              <a:t>Part 3 is how we organize “templates” – keeping our html and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away from everything else</a:t>
            </a:r>
          </a:p>
          <a:p>
            <a:r>
              <a:rPr lang="en-US" baseline="0" dirty="0" smtClean="0"/>
              <a:t>Part 4 is how we handle routing – giving us pretty </a:t>
            </a:r>
            <a:r>
              <a:rPr lang="en-US" baseline="0" dirty="0" err="1" smtClean="0"/>
              <a:t>urls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the end we’ll have achieved “separation of concerns” – keeping different pieces of our code separated so we can change one without the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here is a really simple application we’re going to write, right now, using all the skills we’ve developed in programming PHP, dealing with the internet, and writing SQL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we’ll start with the most basic thing of all – how do we organize this stuff on disc?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rule of thumb, anything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want the user to be able to put into a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access should NEVER be in your </a:t>
            </a:r>
            <a:r>
              <a:rPr lang="en-US" baseline="0" dirty="0" err="1" smtClean="0"/>
              <a:t>webroot</a:t>
            </a:r>
            <a:endParaRPr lang="en-US" baseline="0" dirty="0" smtClean="0"/>
          </a:p>
          <a:p>
            <a:r>
              <a:rPr lang="en-US" baseline="0" dirty="0" err="1" smtClean="0"/>
              <a:t>docroot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models – if you group all of your data together into classes – you’ll find it’s much easier to change and manipulate the way your data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connection class is designed to be a simple, well designed way to talk to the database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data model will require this class to be passed into it</a:t>
            </a:r>
          </a:p>
          <a:p>
            <a:r>
              <a:rPr lang="en-US" baseline="0" dirty="0" smtClean="0"/>
              <a:t>This is often known as “dependency injection” – we pass in the things that are necessary for the object when we create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we’re creating two models – each with some very very basic information about our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en-US" baseline="0" dirty="0" smtClean="0"/>
              <a:t> is a template language – there’s no reason to make things complex</a:t>
            </a:r>
          </a:p>
          <a:p>
            <a:r>
              <a:rPr lang="en-US" baseline="0" dirty="0" smtClean="0"/>
              <a:t>although this is sometimes called “views” the concept is similar</a:t>
            </a:r>
          </a:p>
          <a:p>
            <a:r>
              <a:rPr lang="en-US" baseline="0" dirty="0" smtClean="0"/>
              <a:t>you have a file with placeholders that you want to fill with data before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and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things separated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6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the data to display</a:t>
            </a:r>
          </a:p>
          <a:p>
            <a:r>
              <a:rPr lang="en-US" dirty="0" smtClean="0"/>
              <a:t>Has “helpers” for common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8606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HTML</a:t>
            </a:r>
          </a:p>
          <a:p>
            <a:r>
              <a:rPr lang="en-US" dirty="0" smtClean="0"/>
              <a:t>Shortcut echo tags</a:t>
            </a:r>
          </a:p>
          <a:p>
            <a:r>
              <a:rPr lang="en-US" dirty="0" smtClean="0"/>
              <a:t>Very little logic </a:t>
            </a:r>
          </a:p>
          <a:p>
            <a:pPr lvl="1"/>
            <a:r>
              <a:rPr lang="en-US" dirty="0" smtClean="0"/>
              <a:t>simple conditionals</a:t>
            </a:r>
          </a:p>
          <a:p>
            <a:pPr lvl="1"/>
            <a:r>
              <a:rPr lang="en-US" dirty="0" smtClean="0"/>
              <a:t>simple loops</a:t>
            </a:r>
          </a:p>
          <a:p>
            <a:r>
              <a:rPr lang="en-US" dirty="0" smtClean="0"/>
              <a:t>Might include other templates</a:t>
            </a:r>
          </a:p>
        </p:txBody>
      </p:sp>
    </p:spTree>
    <p:extLst>
      <p:ext uri="{BB962C8B-B14F-4D97-AF65-F5344CB8AC3E}">
        <p14:creationId xmlns:p14="http://schemas.microsoft.com/office/powerpoint/2010/main" val="21959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Controllers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we can change one without affecting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7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Layout and Configuration</a:t>
            </a:r>
          </a:p>
          <a:p>
            <a:r>
              <a:rPr lang="en-US" dirty="0" smtClean="0"/>
              <a:t>Data Models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Routing and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simple journal application</a:t>
            </a:r>
          </a:p>
          <a:p>
            <a:r>
              <a:rPr lang="en-US" dirty="0" smtClean="0"/>
              <a:t>Let’s have one user, and store some information about the user</a:t>
            </a:r>
          </a:p>
          <a:p>
            <a:r>
              <a:rPr lang="en-US" dirty="0" smtClean="0"/>
              <a:t>Let’s have entries from the user, and store them</a:t>
            </a:r>
          </a:p>
          <a:p>
            <a:r>
              <a:rPr lang="en-US" dirty="0" smtClean="0"/>
              <a:t>Let’s read the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0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Layout and Configuration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all files on disc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3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Root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root is a directory (a folder) that is stored on your host's servers and that is designated for holding web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security reasons, ONLY actual files for the user should be present – </a:t>
            </a:r>
            <a:r>
              <a:rPr lang="en-US" dirty="0" err="1" smtClean="0"/>
              <a:t>css</a:t>
            </a:r>
            <a:r>
              <a:rPr lang="en-US" dirty="0" smtClean="0"/>
              <a:t>, images, and the PHP files that control logic</a:t>
            </a:r>
          </a:p>
          <a:p>
            <a:r>
              <a:rPr lang="en-US" dirty="0" smtClean="0"/>
              <a:t>Other files (configuration, PHP classes) should be parallel to the </a:t>
            </a:r>
            <a:r>
              <a:rPr lang="en-US" dirty="0" err="1" smtClean="0"/>
              <a:t>docroot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6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all your </a:t>
            </a:r>
            <a:r>
              <a:rPr lang="en-US" dirty="0" err="1" smtClean="0"/>
              <a:t>sql</a:t>
            </a:r>
            <a:r>
              <a:rPr lang="en-US" dirty="0" smtClean="0"/>
              <a:t>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Talks to the database</a:t>
            </a:r>
          </a:p>
          <a:p>
            <a:r>
              <a:rPr lang="en-US" dirty="0" smtClean="0"/>
              <a:t>Used by all model classes</a:t>
            </a:r>
          </a:p>
          <a:p>
            <a:r>
              <a:rPr lang="en-US" dirty="0" smtClean="0"/>
              <a:t>Created only once per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 Entry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text</a:t>
            </a:r>
          </a:p>
          <a:p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your html and </a:t>
            </a:r>
            <a:r>
              <a:rPr lang="en-US" dirty="0" err="1" smtClean="0"/>
              <a:t>php</a:t>
            </a:r>
            <a:r>
              <a:rPr lang="en-US" dirty="0" smtClean="0"/>
              <a:t>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7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728</Words>
  <Application>Microsoft Macintosh PowerPoint</Application>
  <PresentationFormat>On-screen Show (4:3)</PresentationFormat>
  <Paragraphs>91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Organization and Projects</vt:lpstr>
      <vt:lpstr>Tying it all Together</vt:lpstr>
      <vt:lpstr>Practical Application</vt:lpstr>
      <vt:lpstr>File Layout and Configuration</vt:lpstr>
      <vt:lpstr>The Document Root</vt:lpstr>
      <vt:lpstr>Data Models</vt:lpstr>
      <vt:lpstr>Connection Class</vt:lpstr>
      <vt:lpstr>Model Classes</vt:lpstr>
      <vt:lpstr>Templates</vt:lpstr>
      <vt:lpstr>Template Class</vt:lpstr>
      <vt:lpstr>Template File</vt:lpstr>
      <vt:lpstr>Routing and Controllers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Smith</dc:creator>
  <cp:lastModifiedBy>Elizabeth Smith</cp:lastModifiedBy>
  <cp:revision>14</cp:revision>
  <dcterms:created xsi:type="dcterms:W3CDTF">2015-03-28T18:51:59Z</dcterms:created>
  <dcterms:modified xsi:type="dcterms:W3CDTF">2015-03-28T19:54:16Z</dcterms:modified>
</cp:coreProperties>
</file>