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5"/>
  </p:notes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6" r:id="rId20"/>
    <p:sldId id="278" r:id="rId21"/>
    <p:sldId id="279" r:id="rId22"/>
    <p:sldId id="277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74" r:id="rId37"/>
    <p:sldId id="293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7" r:id="rId48"/>
    <p:sldId id="305" r:id="rId49"/>
    <p:sldId id="306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545" autoAdjust="0"/>
  </p:normalViewPr>
  <p:slideViewPr>
    <p:cSldViewPr snapToGrid="0">
      <p:cViewPr>
        <p:scale>
          <a:sx n="60" d="100"/>
          <a:sy n="60" d="100"/>
        </p:scale>
        <p:origin x="882" y="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F8777-017A-42CE-A5F1-EC192078EAC4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15A9-EB64-4481-89E4-A64020E8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its own, a computer isn't very smart.</a:t>
            </a:r>
          </a:p>
          <a:p>
            <a:r>
              <a:rPr lang="en-US" dirty="0" smtClean="0"/>
              <a:t>A computer is essentially just a big bunch of small electronic switches that are either on or off.</a:t>
            </a:r>
          </a:p>
          <a:p>
            <a:r>
              <a:rPr lang="en-US" dirty="0" smtClean="0"/>
              <a:t>By setting different combinations of these switches, you can make the computer do something. </a:t>
            </a:r>
          </a:p>
          <a:p>
            <a:r>
              <a:rPr lang="en-US" dirty="0" smtClean="0"/>
              <a:t>That's what programming is at its most basic—telling a computer what to do. </a:t>
            </a:r>
          </a:p>
          <a:p>
            <a:r>
              <a:rPr lang="en-US" dirty="0" smtClean="0"/>
              <a:t>Of course, understanding which combination of switches will make the computer do what you want would be a difficult task—that's where programming languages come in. </a:t>
            </a:r>
          </a:p>
          <a:p>
            <a:r>
              <a:rPr lang="en-US" dirty="0" smtClean="0"/>
              <a:t>People express themselves using a language that has many words. Computers use a simple language that consists of only 1s and 0s, with a 1 meaning "on" and a 0 meaning "off."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is_int</a:t>
            </a:r>
            <a:r>
              <a:rPr lang="en-US" dirty="0" smtClean="0"/>
              <a:t> and </a:t>
            </a:r>
            <a:r>
              <a:rPr lang="en-US" dirty="0" err="1" smtClean="0"/>
              <a:t>is_integer</a:t>
            </a:r>
            <a:r>
              <a:rPr lang="en-US" dirty="0" smtClean="0"/>
              <a:t> are exactly</a:t>
            </a:r>
            <a:r>
              <a:rPr lang="en-US" baseline="0" dirty="0" smtClean="0"/>
              <a:t> the same, but use </a:t>
            </a:r>
            <a:r>
              <a:rPr lang="en-US" baseline="0" dirty="0" err="1" smtClean="0"/>
              <a:t>is_int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3.118.11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is_numeric</a:t>
            </a:r>
            <a:r>
              <a:rPr lang="en-US" baseline="0" dirty="0" smtClean="0"/>
              <a:t> returns true for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, floats, and strings containing a number</a:t>
            </a:r>
          </a:p>
          <a:p>
            <a:r>
              <a:rPr lang="en-US" baseline="0" dirty="0" smtClean="0"/>
              <a:t>To double quote or not to double quote? That is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foobar1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ALWAYS use single quotes UNLESS: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need to put single quotes inside the string and escaping them would be a pain in the… well, yeah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need to interpolate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' </a:t>
            </a:r>
            <a:r>
              <a:rPr lang="en-US" dirty="0" err="1" smtClean="0"/>
              <a:t>foo$varfoobar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is considered empty if it does not exist or if its value equals </a:t>
            </a:r>
            <a:r>
              <a:rPr lang="en-US" b="1" dirty="0" smtClean="0"/>
              <a:t>FALS</a:t>
            </a:r>
            <a:r>
              <a:rPr lang="en-US" b="1" baseline="0" dirty="0" smtClean="0"/>
              <a:t>E</a:t>
            </a:r>
            <a:r>
              <a:rPr lang="en-US" b="0" baseline="0" dirty="0" smtClean="0"/>
              <a:t> – is there actually data in here somewhere?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math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780.5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variables to represent any kind of information your program needs</a:t>
            </a:r>
          </a:p>
          <a:p>
            <a:r>
              <a:rPr lang="en-US" dirty="0" smtClean="0"/>
              <a:t>variables</a:t>
            </a:r>
            <a:r>
              <a:rPr lang="en-US" baseline="0" dirty="0" smtClean="0"/>
              <a:t> are variable – meaning they can change (in very small instances they cannot)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symbolic name is the identifier – in PHP this a case sensitive string that MUST start with a letter or an underscore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variables should be initialized before use – this means you should always assign a variable with a value before you try to do something with it</a:t>
            </a:r>
          </a:p>
          <a:p>
            <a:r>
              <a:rPr lang="en-US" baseline="0" dirty="0" smtClean="0"/>
              <a:t>although you don’t HAVE to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will be angry with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4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6282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2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1088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1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4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lang="en-US" dirty="0" smtClean="0"/>
              <a:t>65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4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won't cover bitwise operations today, but they are used much like math operators. However, their results are much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8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82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9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!= and &lt;&gt; are the same, there</a:t>
            </a:r>
            <a:r>
              <a:rPr lang="en-US" baseline="0" dirty="0" smtClean="0"/>
              <a:t> are always two ways to do something in PHP</a:t>
            </a:r>
          </a:p>
          <a:p>
            <a:r>
              <a:rPr lang="en-US" baseline="0" dirty="0" smtClean="0"/>
              <a:t>We'll talk about the difference between identical and equal in a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2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what we use those Boolean values from the comparison operators for: Boolean logic!</a:t>
            </a:r>
          </a:p>
          <a:p>
            <a:r>
              <a:rPr lang="en-US" baseline="0" dirty="0" smtClean="0"/>
              <a:t>Not: true becomes false and false becomes true</a:t>
            </a:r>
          </a:p>
          <a:p>
            <a:r>
              <a:rPr lang="en-US" baseline="0" dirty="0" smtClean="0"/>
              <a:t>And: true and true is true, false and true is false, false and false is false</a:t>
            </a:r>
          </a:p>
          <a:p>
            <a:r>
              <a:rPr lang="en-US" baseline="0" dirty="0" smtClean="0"/>
              <a:t>Or: true or true is true, false or true is true, false or false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3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Notice: Undefined variable: missing in {filename} on line 7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use a string as an </a:t>
            </a:r>
            <a:r>
              <a:rPr lang="en-US" dirty="0" err="1" smtClean="0"/>
              <a:t>int</a:t>
            </a:r>
            <a:r>
              <a:rPr lang="en-US" dirty="0" smtClean="0"/>
              <a:t>, PHP try to make it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If you use a float as a string, PHP will make it a string</a:t>
            </a:r>
          </a:p>
          <a:p>
            <a:r>
              <a:rPr lang="en-US" dirty="0" smtClean="0"/>
              <a:t>And so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5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real reason for all those</a:t>
            </a:r>
            <a:r>
              <a:rPr lang="en-US" baseline="0" dirty="0" smtClean="0"/>
              <a:t> logical and comparison operators: conditionals</a:t>
            </a:r>
          </a:p>
          <a:p>
            <a:r>
              <a:rPr lang="en-US" dirty="0" smtClean="0"/>
              <a:t>Any valid statement which returns a Boolean can go in the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7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foobar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9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real reason for all those</a:t>
            </a:r>
            <a:r>
              <a:rPr lang="en-US" baseline="0" dirty="0" smtClean="0"/>
              <a:t> logical and comparison operators: conditionals</a:t>
            </a:r>
          </a:p>
          <a:p>
            <a:r>
              <a:rPr lang="en-US" dirty="0" smtClean="0"/>
              <a:t>Any valid statement which returns a Boolean can go in the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3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truetruetruefalse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9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r>
              <a:rPr lang="en-US" baseline="0" dirty="0" smtClean="0"/>
              <a:t> them together to test several values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datatypes PHP supports, we’ll look</a:t>
            </a:r>
            <a:r>
              <a:rPr lang="en-US" baseline="0" dirty="0" smtClean="0"/>
              <a:t> at each one closer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8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truetruetruefalse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57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r>
              <a:rPr lang="en-US" baseline="0" dirty="0" smtClean="0"/>
              <a:t> them together to test several values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7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two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7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an</a:t>
            </a:r>
            <a:r>
              <a:rPr lang="en-US" baseline="0" dirty="0" smtClean="0"/>
              <a:t> if that repeats itself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2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1234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37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a while, if the condition starts out false, the code never gets run</a:t>
            </a:r>
          </a:p>
          <a:p>
            <a:r>
              <a:rPr lang="en-US" baseline="0" dirty="0" smtClean="0"/>
              <a:t>If the code has to be run at least once, but might need to be run more than once, use do…while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5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used when a variable needs to be incremented or decremented each time the code is run</a:t>
            </a:r>
          </a:p>
          <a:p>
            <a:r>
              <a:rPr lang="en-US" dirty="0" smtClean="0"/>
              <a:t>Anything</a:t>
            </a:r>
            <a:r>
              <a:rPr lang="en-US" baseline="0" dirty="0" smtClean="0"/>
              <a:t> can be inside the three expressions, but it’s best practice to have all of them doing something to the same variable or set of variables</a:t>
            </a:r>
          </a:p>
          <a:p>
            <a:r>
              <a:rPr lang="en-US" baseline="0" dirty="0" smtClean="0"/>
              <a:t>For other situations, it’s better to use while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81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123456789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has</a:t>
            </a:r>
            <a:r>
              <a:rPr lang="en-US" baseline="0" dirty="0" smtClean="0"/>
              <a:t> been assigned to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hasn’t been set to any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been unset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case sensitive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reserved word</a:t>
            </a:r>
          </a:p>
          <a:p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“echo null” gives no output whatsoever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The first item shows assignment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is doing something with the variable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7F59"/>
                </a:solidFill>
                <a:effectLst/>
                <a:latin typeface="Arial Unicode MS" panose="020B0604020202020204" pitchFamily="34" charset="-128"/>
              </a:rPr>
              <a:t>This will cause a PHP Notice to be 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by default it is given a null value</a:t>
            </a:r>
          </a:p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Output: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is_int</a:t>
            </a:r>
            <a:r>
              <a:rPr lang="en-US" dirty="0" smtClean="0"/>
              <a:t> and </a:t>
            </a:r>
            <a:r>
              <a:rPr lang="en-US" dirty="0" err="1" smtClean="0"/>
              <a:t>is_integer</a:t>
            </a:r>
            <a:r>
              <a:rPr lang="en-US" dirty="0" smtClean="0"/>
              <a:t> are exactly</a:t>
            </a:r>
            <a:r>
              <a:rPr lang="en-US" baseline="0" dirty="0" smtClean="0"/>
              <a:t> the same, but use </a:t>
            </a:r>
            <a:r>
              <a:rPr lang="en-US" baseline="0" dirty="0" err="1" smtClean="0"/>
              <a:t>is_int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B331-5147-4B01-A8AF-F002CBC8119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C6D3-9598-4702-879C-5AAAB2A9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 language to translate between you and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shortened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with no fractional part (no decimals)</a:t>
            </a:r>
          </a:p>
          <a:p>
            <a:r>
              <a:rPr lang="en-US" dirty="0" err="1" smtClean="0"/>
              <a:t>is_int</a:t>
            </a:r>
            <a:r>
              <a:rPr lang="en-US" dirty="0" smtClean="0"/>
              <a:t>()/</a:t>
            </a:r>
            <a:r>
              <a:rPr lang="en-US" dirty="0" err="1" smtClean="0"/>
              <a:t>is_integer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 5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int</a:t>
            </a:r>
            <a:r>
              <a:rPr lang="en-US" dirty="0" smtClean="0"/>
              <a:t>, but with a decimal point</a:t>
            </a:r>
          </a:p>
          <a:p>
            <a:r>
              <a:rPr lang="en-US" dirty="0" err="1" smtClean="0"/>
              <a:t>is_float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3.11;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= 8.1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is_float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of text</a:t>
            </a:r>
          </a:p>
          <a:p>
            <a:r>
              <a:rPr lang="en-US" dirty="0" err="1" smtClean="0"/>
              <a:t>is_string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is_numeric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"bar"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is_string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quotes ('foo') vs. double quotes ("bar")</a:t>
            </a:r>
          </a:p>
          <a:p>
            <a:r>
              <a:rPr lang="en-US" dirty="0" smtClean="0"/>
              <a:t>Escape quotes with backslash (</a:t>
            </a:r>
            <a:r>
              <a:rPr lang="en-US" dirty="0" err="1" smtClean="0"/>
              <a:t>eg</a:t>
            </a:r>
            <a:r>
              <a:rPr lang="en-US" dirty="0" smtClean="0"/>
              <a:t>. ' \' ')</a:t>
            </a:r>
          </a:p>
          <a:p>
            <a:r>
              <a:rPr lang="en-US" dirty="0" smtClean="0"/>
              <a:t>Interpolation: inserting variables into a string</a:t>
            </a:r>
          </a:p>
        </p:txBody>
      </p:sp>
    </p:spTree>
    <p:extLst>
      <p:ext uri="{BB962C8B-B14F-4D97-AF65-F5344CB8AC3E}">
        <p14:creationId xmlns:p14="http://schemas.microsoft.com/office/powerpoint/2010/main" val="20987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 \' 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isset</a:t>
            </a:r>
            <a:r>
              <a:rPr lang="en-US" dirty="0" smtClean="0"/>
              <a:t>() – does it exist?</a:t>
            </a:r>
          </a:p>
          <a:p>
            <a:r>
              <a:rPr lang="en-US" dirty="0" err="1" smtClean="0"/>
              <a:t>is_null</a:t>
            </a:r>
            <a:r>
              <a:rPr lang="en-US" dirty="0" smtClean="0"/>
              <a:t>() – is the value null?</a:t>
            </a:r>
          </a:p>
          <a:p>
            <a:r>
              <a:rPr lang="en-US" dirty="0" smtClean="0"/>
              <a:t>empty() – does it have data somewhere?</a:t>
            </a:r>
          </a:p>
          <a:p>
            <a:r>
              <a:rPr lang="en-US" dirty="0" smtClean="0"/>
              <a:t>unset() – Deletes the variable</a:t>
            </a:r>
          </a:p>
          <a:p>
            <a:r>
              <a:rPr lang="en-US" dirty="0" err="1" smtClean="0"/>
              <a:t>var_dump</a:t>
            </a:r>
            <a:r>
              <a:rPr lang="en-US" dirty="0" smtClean="0"/>
              <a:t>() – Prints the variable’s contents (great for debugging)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 and subtraction and concatenation,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Data for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operate on one or more pieces of data</a:t>
            </a:r>
            <a:endParaRPr lang="en-US" dirty="0"/>
          </a:p>
          <a:p>
            <a:r>
              <a:rPr lang="en-US" dirty="0" smtClean="0"/>
              <a:t>Work with variables or hardcoded values</a:t>
            </a:r>
          </a:p>
          <a:p>
            <a:r>
              <a:rPr lang="en-US" dirty="0" smtClean="0"/>
              <a:t>Multiple operators can be used together</a:t>
            </a:r>
          </a:p>
          <a:p>
            <a:r>
              <a:rPr lang="en-US" dirty="0" smtClean="0"/>
              <a:t>Operations can be separated with parentheses</a:t>
            </a:r>
          </a:p>
          <a:p>
            <a:r>
              <a:rPr lang="en-US" dirty="0" smtClean="0"/>
              <a:t>Result of an operation can be stored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0537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81960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+ 2;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*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3 / (8 - 2);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$</a:t>
            </a:r>
            <a:r>
              <a:rPr lang="en-US" altLang="en-US" sz="3200" dirty="0" err="1" smtClean="0"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- Addition</a:t>
            </a:r>
          </a:p>
          <a:p>
            <a:r>
              <a:rPr lang="en-US" dirty="0" smtClean="0"/>
              <a:t>- - Subtraction</a:t>
            </a:r>
          </a:p>
          <a:p>
            <a:r>
              <a:rPr lang="en-US" dirty="0" smtClean="0"/>
              <a:t>* - Multiplication</a:t>
            </a:r>
          </a:p>
          <a:p>
            <a:r>
              <a:rPr lang="en-US" dirty="0" smtClean="0"/>
              <a:t>/ -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2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+ 2;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4 - 2;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*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/ 2;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Basic Math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 - Modulus (remainder from division)</a:t>
            </a:r>
          </a:p>
          <a:p>
            <a:r>
              <a:rPr lang="en-US" dirty="0" smtClean="0"/>
              <a:t>** - Exponent (like using ^ on your calculator)</a:t>
            </a:r>
          </a:p>
          <a:p>
            <a:r>
              <a:rPr lang="en-US" dirty="0" smtClean="0"/>
              <a:t>% ignores decimals, use </a:t>
            </a:r>
            <a:r>
              <a:rPr lang="en-US" dirty="0" err="1" smtClean="0"/>
              <a:t>fmod</a:t>
            </a:r>
            <a:r>
              <a:rPr lang="en-US" dirty="0" smtClean="0"/>
              <a:t>() for floats</a:t>
            </a:r>
          </a:p>
          <a:p>
            <a:r>
              <a:rPr lang="en-US" dirty="0" smtClean="0"/>
              <a:t>** only works on PHP 5.6+, use pow() for old versions</a:t>
            </a:r>
          </a:p>
        </p:txBody>
      </p:sp>
    </p:spTree>
    <p:extLst>
      <p:ext uri="{BB962C8B-B14F-4D97-AF65-F5344CB8AC3E}">
        <p14:creationId xmlns:p14="http://schemas.microsoft.com/office/powerpoint/2010/main" val="11662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7 % 3.5;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fmod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(7, 3.5);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2 **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pow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(2, 3);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Shortcuts for adding or subtracting one from a variable</a:t>
            </a:r>
          </a:p>
          <a:p>
            <a:r>
              <a:rPr lang="en-US" dirty="0" smtClean="0"/>
              <a:t>Increment (++) adds one to the variable</a:t>
            </a:r>
          </a:p>
          <a:p>
            <a:r>
              <a:rPr lang="en-US" dirty="0" smtClean="0"/>
              <a:t>Decrement (--) subtracts one from the variable</a:t>
            </a:r>
          </a:p>
          <a:p>
            <a:r>
              <a:rPr lang="en-US" dirty="0" smtClean="0"/>
              <a:t>Can be before the variable (++$</a:t>
            </a:r>
            <a:r>
              <a:rPr lang="en-US" dirty="0" err="1" smtClean="0"/>
              <a:t>var</a:t>
            </a:r>
            <a:r>
              <a:rPr lang="en-US" dirty="0" smtClean="0"/>
              <a:t>) or after ($</a:t>
            </a:r>
            <a:r>
              <a:rPr lang="en-US" dirty="0" err="1" smtClean="0"/>
              <a:t>var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Does weird things when combined with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1655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0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++;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--$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operation and store the result with one operator</a:t>
            </a:r>
          </a:p>
          <a:p>
            <a:r>
              <a:rPr lang="en-US" dirty="0" smtClean="0"/>
              <a:t>Works with math and bitwise operators</a:t>
            </a:r>
          </a:p>
          <a:p>
            <a:r>
              <a:rPr lang="en-US" dirty="0" smtClean="0"/>
              <a:t>+=, -=, *=, /=, %=, **=</a:t>
            </a:r>
          </a:p>
          <a:p>
            <a:r>
              <a:rPr lang="en-US" dirty="0" smtClean="0"/>
              <a:t>Modulus ignores decimals, exponent only works on 5.6+</a:t>
            </a:r>
          </a:p>
          <a:p>
            <a:r>
              <a:rPr lang="en-US" dirty="0" smtClean="0"/>
              <a:t>For example, '$</a:t>
            </a:r>
            <a:r>
              <a:rPr lang="en-US" dirty="0" err="1" smtClean="0"/>
              <a:t>var</a:t>
            </a:r>
            <a:r>
              <a:rPr lang="en-US" dirty="0" smtClean="0"/>
              <a:t> += 3' does the same thing as '$</a:t>
            </a:r>
            <a:r>
              <a:rPr lang="en-US" dirty="0" err="1" smtClean="0"/>
              <a:t>var</a:t>
            </a:r>
            <a:r>
              <a:rPr lang="en-US" dirty="0" smtClean="0"/>
              <a:t> = $</a:t>
            </a:r>
            <a:r>
              <a:rPr lang="en-US" dirty="0" err="1" smtClean="0"/>
              <a:t>var</a:t>
            </a:r>
            <a:r>
              <a:rPr lang="en-US" dirty="0" smtClean="0"/>
              <a:t> + 3'</a:t>
            </a:r>
          </a:p>
        </p:txBody>
      </p:sp>
    </p:spTree>
    <p:extLst>
      <p:ext uri="{BB962C8B-B14F-4D97-AF65-F5344CB8AC3E}">
        <p14:creationId xmlns:p14="http://schemas.microsoft.com/office/powerpoint/2010/main" val="3917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3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+=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/=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 that stores a value</a:t>
            </a:r>
          </a:p>
          <a:p>
            <a:r>
              <a:rPr lang="en-US" dirty="0" smtClean="0"/>
              <a:t>In PHP always prefixed by $</a:t>
            </a:r>
          </a:p>
          <a:p>
            <a:r>
              <a:rPr lang="en-US" dirty="0"/>
              <a:t>C</a:t>
            </a:r>
            <a:r>
              <a:rPr lang="en-US" dirty="0" smtClean="0"/>
              <a:t>annot start with a number</a:t>
            </a:r>
          </a:p>
          <a:p>
            <a:r>
              <a:rPr lang="en-US" dirty="0" smtClean="0"/>
              <a:t>Assign a value to create it</a:t>
            </a:r>
          </a:p>
          <a:p>
            <a:r>
              <a:rPr lang="en-US" dirty="0" smtClean="0"/>
              <a:t>Use the information in many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compare two values</a:t>
            </a:r>
          </a:p>
          <a:p>
            <a:r>
              <a:rPr lang="en-US" dirty="0" smtClean="0"/>
              <a:t>Return a Boolean value rather that a number</a:t>
            </a:r>
          </a:p>
          <a:p>
            <a:r>
              <a:rPr lang="en-US" dirty="0" smtClean="0"/>
              <a:t>Equal (==) and not equal (!= or &lt;&gt;)</a:t>
            </a:r>
          </a:p>
          <a:p>
            <a:r>
              <a:rPr lang="en-US" dirty="0" smtClean="0"/>
              <a:t>Greater than (&gt;) and less than (&lt;)</a:t>
            </a:r>
          </a:p>
          <a:p>
            <a:r>
              <a:rPr lang="en-US" dirty="0" smtClean="0"/>
              <a:t>Greater than or equal to (&gt;=) and less than or equal to (&lt;=)</a:t>
            </a:r>
          </a:p>
          <a:p>
            <a:r>
              <a:rPr lang="en-US" dirty="0" smtClean="0"/>
              <a:t>Identical (===) and not identical (!==)</a:t>
            </a:r>
          </a:p>
        </p:txBody>
      </p:sp>
    </p:spTree>
    <p:extLst>
      <p:ext uri="{BB962C8B-B14F-4D97-AF65-F5344CB8AC3E}">
        <p14:creationId xmlns:p14="http://schemas.microsoft.com/office/powerpoint/2010/main" val="29370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2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== 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2 != 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6 &gt; 8;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7 &lt;= 7;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on Boolean values</a:t>
            </a:r>
          </a:p>
          <a:p>
            <a:r>
              <a:rPr lang="en-US" dirty="0" smtClean="0"/>
              <a:t>Not (!) flips the value</a:t>
            </a:r>
          </a:p>
          <a:p>
            <a:r>
              <a:rPr lang="en-US" dirty="0" smtClean="0"/>
              <a:t>And (&amp;&amp;) is true if both values are true</a:t>
            </a:r>
          </a:p>
          <a:p>
            <a:r>
              <a:rPr lang="en-US" dirty="0" smtClean="0"/>
              <a:t>Or (||) is true if either value is true</a:t>
            </a:r>
          </a:p>
          <a:p>
            <a:r>
              <a:rPr lang="en-US" dirty="0" smtClean="0"/>
              <a:t>Can be combined, just like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15643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2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&amp;&amp;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||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||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!$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two strings together</a:t>
            </a:r>
          </a:p>
          <a:p>
            <a:r>
              <a:rPr lang="en-US" dirty="0" smtClean="0"/>
              <a:t>Operator is a dot (.)</a:t>
            </a:r>
          </a:p>
        </p:txBody>
      </p:sp>
    </p:spTree>
    <p:extLst>
      <p:ext uri="{BB962C8B-B14F-4D97-AF65-F5344CB8AC3E}">
        <p14:creationId xmlns:p14="http://schemas.microsoft.com/office/powerpoint/2010/main" val="590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36307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foo$var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.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variable has a type, but PHP does its best to ignore them</a:t>
            </a:r>
          </a:p>
          <a:p>
            <a:r>
              <a:rPr lang="en-US" dirty="0" smtClean="0"/>
              <a:t>PHP tries to convert values to the type it thinks you want</a:t>
            </a:r>
          </a:p>
        </p:txBody>
      </p:sp>
    </p:spTree>
    <p:extLst>
      <p:ext uri="{BB962C8B-B14F-4D97-AF65-F5344CB8AC3E}">
        <p14:creationId xmlns:p14="http://schemas.microsoft.com/office/powerpoint/2010/main" val="17281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5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5 +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'3'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6 - 2.3;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4 .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'3'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+ 4;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Deciding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a section of code if a condition is true</a:t>
            </a:r>
          </a:p>
          <a:p>
            <a:r>
              <a:rPr lang="en-US" dirty="0" smtClean="0"/>
              <a:t>Condition is contained in parentheses ()</a:t>
            </a:r>
          </a:p>
          <a:p>
            <a:r>
              <a:rPr lang="en-US" dirty="0" smtClean="0"/>
              <a:t>Code to execute is contained in braces {}</a:t>
            </a:r>
          </a:p>
        </p:txBody>
      </p:sp>
    </p:spTree>
    <p:extLst>
      <p:ext uri="{BB962C8B-B14F-4D97-AF65-F5344CB8AC3E}">
        <p14:creationId xmlns:p14="http://schemas.microsoft.com/office/powerpoint/2010/main" val="1996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166842"/>
            <a:ext cx="10957560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$number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$number;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$missing;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69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'foo'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||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'bar'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 !(6 &lt;= 3) 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foobar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after an if statement</a:t>
            </a:r>
          </a:p>
          <a:p>
            <a:r>
              <a:rPr lang="en-US" dirty="0" smtClean="0"/>
              <a:t>Executes a block of code if the if statement was false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3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390092"/>
            <a:ext cx="10957560" cy="60016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'true'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'false'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'true'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'false'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Placed after an if or another </a:t>
            </a:r>
            <a:r>
              <a:rPr lang="en-US" dirty="0" err="1" smtClean="0"/>
              <a:t>elseif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Works just like if, but is only checked if the previous statement was false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6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43872"/>
            <a:ext cx="10957560" cy="64940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   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 is 0'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1)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   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 is 1'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elseif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== 2)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  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</a:rPr>
              <a:t> is 2'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one of several sections of code depending on the value of a variable</a:t>
            </a:r>
          </a:p>
          <a:p>
            <a:r>
              <a:rPr lang="en-US" dirty="0" smtClean="0"/>
              <a:t>Can be used in place of long chains of </a:t>
            </a:r>
            <a:r>
              <a:rPr lang="en-US" dirty="0" err="1" smtClean="0"/>
              <a:t>elseifs</a:t>
            </a:r>
            <a:endParaRPr lang="en-US" dirty="0" smtClean="0"/>
          </a:p>
          <a:p>
            <a:r>
              <a:rPr lang="en-US" dirty="0" smtClean="0"/>
              <a:t>Each section starts with “case value:” and ends with “break;”</a:t>
            </a:r>
          </a:p>
          <a:p>
            <a:r>
              <a:rPr lang="en-US" dirty="0" smtClean="0"/>
              <a:t>Works with integers, floats, and strings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1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390096"/>
            <a:ext cx="10957560" cy="60016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3200" dirty="0" err="1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3200" dirty="0">
              <a:solidFill>
                <a:srgbClr val="7F0055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switch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(2)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</a:t>
            </a:r>
            <a:r>
              <a:rPr lang="en-US" altLang="en-US" sz="3200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case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2A00FF"/>
                </a:solidFill>
                <a:latin typeface="Arial Unicode MS" panose="020B0604020202020204" pitchFamily="34" charset="-128"/>
              </a:rPr>
              <a:t>“one"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break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case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2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 smtClean="0">
                <a:solidFill>
                  <a:srgbClr val="2A00FF"/>
                </a:solidFill>
                <a:latin typeface="Arial Unicode MS" panose="020B0604020202020204" pitchFamily="34" charset="-128"/>
              </a:rPr>
              <a:t>“two"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break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it again (and again and 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Repeats a block of code as long as a conditional is true</a:t>
            </a:r>
            <a:endParaRPr lang="en-US" dirty="0"/>
          </a:p>
          <a:p>
            <a:r>
              <a:rPr lang="en-US" dirty="0" smtClean="0"/>
              <a:t>Similar syntax to if</a:t>
            </a:r>
          </a:p>
        </p:txBody>
      </p:sp>
    </p:spTree>
    <p:extLst>
      <p:ext uri="{BB962C8B-B14F-4D97-AF65-F5344CB8AC3E}">
        <p14:creationId xmlns:p14="http://schemas.microsoft.com/office/powerpoint/2010/main" val="956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820985"/>
            <a:ext cx="10957560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3200" dirty="0" err="1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$</a:t>
            </a:r>
            <a:r>
              <a:rPr lang="en-US" altLang="en-US" sz="32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while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 5)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++;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?&gt;</a:t>
            </a:r>
            <a:r>
              <a:rPr lang="en-US" altLang="en-US" sz="4000" dirty="0" smtClean="0"/>
              <a:t> 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types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non-scalar types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while, but checks the conditional at the end of the loop</a:t>
            </a:r>
          </a:p>
          <a:p>
            <a:r>
              <a:rPr lang="en-US" dirty="0" smtClean="0"/>
              <a:t>Used to make sure the loop runs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7735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882542"/>
            <a:ext cx="10957560" cy="50167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3200" dirty="0" err="1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$</a:t>
            </a:r>
            <a:r>
              <a:rPr lang="en-US" altLang="en-US" sz="32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=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5;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b="1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do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echo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++;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 </a:t>
            </a:r>
            <a:r>
              <a:rPr lang="en-US" altLang="en-US" sz="3200" b="1" dirty="0">
                <a:solidFill>
                  <a:srgbClr val="7F0055"/>
                </a:solidFill>
                <a:latin typeface="Arial Unicode MS" panose="020B0604020202020204" pitchFamily="34" charset="-128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($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var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 3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an instruction before the loop starts</a:t>
            </a:r>
          </a:p>
          <a:p>
            <a:r>
              <a:rPr lang="en-US" dirty="0" smtClean="0"/>
              <a:t>Loops while a condition is true, executing an instruction at the end of each loop</a:t>
            </a:r>
          </a:p>
        </p:txBody>
      </p:sp>
    </p:spTree>
    <p:extLst>
      <p:ext uri="{BB962C8B-B14F-4D97-AF65-F5344CB8AC3E}">
        <p14:creationId xmlns:p14="http://schemas.microsoft.com/office/powerpoint/2010/main" val="29770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1128765"/>
            <a:ext cx="10957560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7F0055"/>
                </a:solidFill>
                <a:latin typeface="Arial Unicode MS" panose="020B0604020202020204" pitchFamily="34" charset="-128"/>
              </a:rPr>
              <a:t>&lt;?</a:t>
            </a:r>
            <a:r>
              <a:rPr lang="en-US" altLang="en-US" sz="3200" dirty="0" err="1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php</a:t>
            </a:r>
            <a:endParaRPr lang="en-US" altLang="en-US" sz="32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for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($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= 1; 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 10; 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++) 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b="1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lang="en-US" altLang="en-US" sz="3200" b="1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echo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$</a:t>
            </a:r>
            <a:r>
              <a:rPr lang="en-US" altLang="en-US" sz="3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?&gt;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ull is weird</a:t>
            </a:r>
          </a:p>
          <a:p>
            <a:r>
              <a:rPr lang="en-US" dirty="0" smtClean="0"/>
              <a:t>Indicates absence of a value, but existence of a variable</a:t>
            </a:r>
          </a:p>
          <a:p>
            <a:r>
              <a:rPr lang="en-US" dirty="0" err="1" smtClean="0"/>
              <a:t>is_null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shortened to </a:t>
            </a:r>
            <a:r>
              <a:rPr lang="en-US" dirty="0" err="1" smtClean="0"/>
              <a:t>bool</a:t>
            </a:r>
            <a:r>
              <a:rPr lang="en-US" dirty="0" smtClean="0"/>
              <a:t> (programmers are lazy)</a:t>
            </a:r>
          </a:p>
          <a:p>
            <a:r>
              <a:rPr lang="en-US" dirty="0" smtClean="0"/>
              <a:t>Contains either true or false</a:t>
            </a:r>
          </a:p>
          <a:p>
            <a:r>
              <a:rPr lang="en-US" dirty="0" err="1" smtClean="0"/>
              <a:t>is_bool</a:t>
            </a:r>
            <a:r>
              <a:rPr lang="en-US" dirty="0" smtClean="0"/>
              <a:t>() (NOT </a:t>
            </a:r>
            <a:r>
              <a:rPr lang="en-US" dirty="0" err="1" smtClean="0"/>
              <a:t>is_boolean</a:t>
            </a:r>
            <a:r>
              <a:rPr lang="en-US" dirty="0" smtClean="0"/>
              <a:t>(): that doesn’t exist)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220" y="674400"/>
            <a:ext cx="10957560" cy="550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is_bool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($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2146</Words>
  <Application>Microsoft Office PowerPoint</Application>
  <PresentationFormat>Widescreen</PresentationFormat>
  <Paragraphs>551</Paragraphs>
  <Slides>53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 Unicode MS</vt:lpstr>
      <vt:lpstr>Arial</vt:lpstr>
      <vt:lpstr>Calibri</vt:lpstr>
      <vt:lpstr>Calibri Light</vt:lpstr>
      <vt:lpstr>Office Theme</vt:lpstr>
      <vt:lpstr>Basics Of Programming</vt:lpstr>
      <vt:lpstr>Variables</vt:lpstr>
      <vt:lpstr>What is a variable?</vt:lpstr>
      <vt:lpstr>PowerPoint Presentation</vt:lpstr>
      <vt:lpstr>Data Types</vt:lpstr>
      <vt:lpstr>Null</vt:lpstr>
      <vt:lpstr>PowerPoint Presentation</vt:lpstr>
      <vt:lpstr>Boolean</vt:lpstr>
      <vt:lpstr>PowerPoint Presentation</vt:lpstr>
      <vt:lpstr>Integer</vt:lpstr>
      <vt:lpstr>PowerPoint Presentation</vt:lpstr>
      <vt:lpstr>Float</vt:lpstr>
      <vt:lpstr>PowerPoint Presentation</vt:lpstr>
      <vt:lpstr>String</vt:lpstr>
      <vt:lpstr>PowerPoint Presentation</vt:lpstr>
      <vt:lpstr>Advanced Strings</vt:lpstr>
      <vt:lpstr>PowerPoint Presentation</vt:lpstr>
      <vt:lpstr>Variable Tools</vt:lpstr>
      <vt:lpstr>Operators</vt:lpstr>
      <vt:lpstr>Operator Basics</vt:lpstr>
      <vt:lpstr>PowerPoint Presentation</vt:lpstr>
      <vt:lpstr>Basic Math</vt:lpstr>
      <vt:lpstr>PowerPoint Presentation</vt:lpstr>
      <vt:lpstr>Less Basic Math</vt:lpstr>
      <vt:lpstr>PowerPoint Presentation</vt:lpstr>
      <vt:lpstr>Increment and Decrement</vt:lpstr>
      <vt:lpstr>PowerPoint Presentation</vt:lpstr>
      <vt:lpstr>Assignment Operators</vt:lpstr>
      <vt:lpstr>PowerPoint Presentation</vt:lpstr>
      <vt:lpstr>Comparison operators</vt:lpstr>
      <vt:lpstr>PowerPoint Presentation</vt:lpstr>
      <vt:lpstr>Logical operators</vt:lpstr>
      <vt:lpstr>PowerPoint Presentation</vt:lpstr>
      <vt:lpstr>Concatenation</vt:lpstr>
      <vt:lpstr>PowerPoint Presentation</vt:lpstr>
      <vt:lpstr>Type Juggling</vt:lpstr>
      <vt:lpstr>PowerPoint Presentation</vt:lpstr>
      <vt:lpstr>Conditionals</vt:lpstr>
      <vt:lpstr>If</vt:lpstr>
      <vt:lpstr>PowerPoint Presentation</vt:lpstr>
      <vt:lpstr>Else</vt:lpstr>
      <vt:lpstr>PowerPoint Presentation</vt:lpstr>
      <vt:lpstr>Elseif</vt:lpstr>
      <vt:lpstr>PowerPoint Presentation</vt:lpstr>
      <vt:lpstr>Switch</vt:lpstr>
      <vt:lpstr>PowerPoint Presentation</vt:lpstr>
      <vt:lpstr>Loops</vt:lpstr>
      <vt:lpstr>While</vt:lpstr>
      <vt:lpstr>PowerPoint Presentation</vt:lpstr>
      <vt:lpstr>Do…While</vt:lpstr>
      <vt:lpstr>PowerPoint Presentation</vt:lpstr>
      <vt:lpstr>For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Programming</dc:title>
  <dc:creator>PHPEmbark</dc:creator>
  <cp:lastModifiedBy>Patrick Andersen</cp:lastModifiedBy>
  <cp:revision>44</cp:revision>
  <dcterms:created xsi:type="dcterms:W3CDTF">2015-03-28T14:33:46Z</dcterms:created>
  <dcterms:modified xsi:type="dcterms:W3CDTF">2015-04-03T16:14:47Z</dcterms:modified>
</cp:coreProperties>
</file>