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92" autoAdjust="0"/>
  </p:normalViewPr>
  <p:slideViewPr>
    <p:cSldViewPr snapToGrid="0" snapToObjects="1">
      <p:cViewPr varScale="1">
        <p:scale>
          <a:sx n="56" d="100"/>
          <a:sy n="56" d="100"/>
        </p:scale>
        <p:origin x="-2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9826C-CDF1-1343-846F-5EC65008665E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52C3-0BE2-3E46-BBC2-652C991B8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</a:t>
            </a:r>
            <a:r>
              <a:rPr lang="en-US" baseline="0" dirty="0" smtClean="0"/>
              <a:t> walkthrough to help you get setup with your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452C3-0BE2-3E46-BBC2-652C991B8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1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52BE-1EA2-CA46-B5AB-EBCC0D015347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2E41-96C9-A24E-88D6-B9234AEA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nothing to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en-US" dirty="0"/>
          </a:p>
        </p:txBody>
      </p:sp>
      <p:pic>
        <p:nvPicPr>
          <p:cNvPr id="4" name="Content Placeholder 3" descr="apple_logo_hi_res_520x300x24_fill_ha2bf546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457200" y="1600200"/>
            <a:ext cx="8142679" cy="4478160"/>
          </a:xfrm>
        </p:spPr>
      </p:pic>
    </p:spTree>
    <p:extLst>
      <p:ext uri="{BB962C8B-B14F-4D97-AF65-F5344CB8AC3E}">
        <p14:creationId xmlns:p14="http://schemas.microsoft.com/office/powerpoint/2010/main" val="7198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Setup</vt:lpstr>
      <vt:lpstr>Mac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</dc:title>
  <dc:creator>Elizabeth Smith</dc:creator>
  <cp:lastModifiedBy>Elizabeth Smith</cp:lastModifiedBy>
  <cp:revision>2</cp:revision>
  <dcterms:created xsi:type="dcterms:W3CDTF">2015-03-28T19:57:55Z</dcterms:created>
  <dcterms:modified xsi:type="dcterms:W3CDTF">2015-03-28T20:06:28Z</dcterms:modified>
</cp:coreProperties>
</file>