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7" r:id="rId4"/>
    <p:sldId id="268" r:id="rId5"/>
    <p:sldId id="269" r:id="rId6"/>
    <p:sldId id="270" r:id="rId7"/>
    <p:sldId id="291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302" r:id="rId31"/>
    <p:sldId id="303" r:id="rId32"/>
    <p:sldId id="301" r:id="rId33"/>
    <p:sldId id="298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3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F04A-6EE3-4B9D-BD6D-3884CAB87FB4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68D03-4805-42B7-BA3D-64E9FBDB1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8EA0-DF92-4E12-ACF7-7D291DE5E511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521-4653-4492-AD98-51FE3458A817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2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5D25-5930-4D3D-90E0-2FF540577535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2157-1E05-45C8-BC36-51759F8E69E9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B2E2-33C3-4CE3-8343-3D6FAC4820A7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57B8-69B4-4E66-9E34-26DF74B39669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EEFB-61D8-46FC-8E4B-2FB4E402B0A0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B22C-719B-4703-9FD2-01889D54B295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9D54-CA4A-4ABF-A696-2153A47412A7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7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4BD-E973-4ECF-9A92-0B80AE5B38D0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1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1DF9-5AEE-4485-88F0-20616B4C4DD9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C129-9B0F-45FA-A167-5E95504C54E3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17C4-013E-41A0-AC19-196B3C7DC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AI_13_</a:t>
            </a:r>
            <a:r>
              <a:rPr lang="ko-KR" altLang="en-US" dirty="0" smtClean="0"/>
              <a:t>이지현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5"/>
            <a:ext cx="12189826" cy="199099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74" y="4867001"/>
            <a:ext cx="12189826" cy="199099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00400" cy="110490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7384"/>
            <a:ext cx="5924550" cy="34480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48375" cy="39052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4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05575" cy="3533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14938"/>
            <a:ext cx="6543675" cy="9715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77000" cy="36671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4625" cy="20574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821"/>
            <a:ext cx="6553200" cy="3629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0846"/>
            <a:ext cx="6600825" cy="8477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53200" cy="17621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38900" cy="37909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680"/>
            <a:ext cx="651510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0505"/>
            <a:ext cx="6572250" cy="28384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57950" cy="34480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3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8380" y="770074"/>
            <a:ext cx="77343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78380" y="2230574"/>
            <a:ext cx="77343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Goal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EDA</a:t>
            </a:r>
          </a:p>
          <a:p>
            <a:pPr marL="0" indent="0">
              <a:buNone/>
            </a:pPr>
            <a:r>
              <a:rPr lang="en-US" altLang="ko-KR" dirty="0" smtClean="0"/>
              <a:t>4. Feature Engineering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가설 검증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다음 분기에 어떤 게임을 설계해야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65008"/>
            <a:ext cx="5038725" cy="32575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4204063" cy="4302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232659" y="5693082"/>
            <a:ext cx="386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&lt;Before&gt;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918268" y="5693082"/>
            <a:ext cx="386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&lt;After&gt;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1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4-1 ‘</a:t>
            </a:r>
            <a:r>
              <a:rPr lang="en-US" altLang="ko-KR" dirty="0" err="1" smtClean="0"/>
              <a:t>Global_Sales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 smtClean="0"/>
              <a:t>4-2 ‘</a:t>
            </a:r>
            <a:r>
              <a:rPr lang="en-US" altLang="ko-KR" dirty="0" err="1" smtClean="0"/>
              <a:t>Year_bin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r>
              <a:rPr lang="en-US" altLang="ko-KR" dirty="0" smtClean="0"/>
              <a:t>4-3 ‘Series’</a:t>
            </a:r>
          </a:p>
          <a:p>
            <a:pPr marL="0" indent="0">
              <a:buNone/>
            </a:pPr>
            <a:r>
              <a:rPr lang="en-US" altLang="ko-KR" dirty="0" smtClean="0"/>
              <a:t>4-4 ‘Label’</a:t>
            </a:r>
          </a:p>
          <a:p>
            <a:pPr marL="0" indent="0">
              <a:buNone/>
            </a:pPr>
            <a:r>
              <a:rPr lang="en-US" altLang="ko-KR" dirty="0" smtClean="0"/>
              <a:t>4-5 Drop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2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356"/>
            <a:ext cx="6553200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356"/>
            <a:ext cx="6467475" cy="32670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43675" cy="10763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2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51"/>
            <a:ext cx="6524625" cy="369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8126"/>
            <a:ext cx="6562725" cy="10001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53200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4588"/>
            <a:ext cx="6553200" cy="34099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" y="1758156"/>
            <a:ext cx="6276975" cy="44862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91300" cy="16573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6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631"/>
            <a:ext cx="5772150" cy="450532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96" y="4001293"/>
            <a:ext cx="6534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43450" cy="45624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다음 분기에 어떤 게임을 설계해야 할까</a:t>
            </a:r>
            <a:r>
              <a:rPr lang="en-US" altLang="ko-KR" dirty="0" smtClean="0"/>
              <a:t>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5228"/>
          <a:stretch/>
        </p:blipFill>
        <p:spPr>
          <a:xfrm>
            <a:off x="838200" y="1825625"/>
            <a:ext cx="9324975" cy="1609589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5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57850" cy="40767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3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069"/>
            <a:ext cx="6515100" cy="2181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5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Feature Engineering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133850" cy="36861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5-1 </a:t>
            </a:r>
            <a:r>
              <a:rPr lang="ko-KR" altLang="en-US" dirty="0"/>
              <a:t>전세계적 비디오 게임 시장 추이</a:t>
            </a:r>
          </a:p>
          <a:p>
            <a:pPr marL="0" indent="0">
              <a:buNone/>
            </a:pPr>
            <a:r>
              <a:rPr lang="en-US" altLang="ko-KR" dirty="0"/>
              <a:t>5-2 </a:t>
            </a:r>
            <a:r>
              <a:rPr lang="ko-KR" altLang="en-US" dirty="0"/>
              <a:t>가장 많이 팔린 게임은 무엇일까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5-3 </a:t>
            </a:r>
            <a:r>
              <a:rPr lang="ko-KR" altLang="en-US" dirty="0"/>
              <a:t>게임 제작 회사의 파이 분배</a:t>
            </a:r>
          </a:p>
          <a:p>
            <a:pPr marL="0" indent="0">
              <a:buNone/>
            </a:pPr>
            <a:r>
              <a:rPr lang="en-US" altLang="ko-KR" dirty="0"/>
              <a:t>5-4 </a:t>
            </a:r>
            <a:r>
              <a:rPr lang="ko-KR" altLang="en-US" dirty="0"/>
              <a:t>시리즈 게임은 더 잘 팔렸을까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5-5 </a:t>
            </a:r>
            <a:r>
              <a:rPr lang="ko-KR" altLang="en-US" dirty="0"/>
              <a:t>지역에 따라서 선호하는 게임 장르가 다를까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5-6 </a:t>
            </a:r>
            <a:r>
              <a:rPr lang="ko-KR" altLang="en-US" dirty="0"/>
              <a:t>연도별 게임의 트렌드가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7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4110038"/>
            <a:ext cx="6038850" cy="206692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9"/>
            <a:ext cx="4308566" cy="14658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5" y="3287632"/>
            <a:ext cx="4510938" cy="29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96050" cy="469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67" y="5586413"/>
            <a:ext cx="5915025" cy="6953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02629" y="3275692"/>
            <a:ext cx="770708" cy="29760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4504509" cy="1226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3593"/>
            <a:ext cx="5517060" cy="3083063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9" y="3915932"/>
            <a:ext cx="58388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77000" cy="24955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5462588"/>
            <a:ext cx="6134100" cy="7143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8" y="1705770"/>
            <a:ext cx="4826876" cy="19214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48" y="3698875"/>
            <a:ext cx="3914775" cy="26574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62650" cy="42195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90688"/>
            <a:ext cx="4333875" cy="30003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7619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50049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838200" y="1449977"/>
            <a:ext cx="5474154" cy="4862446"/>
            <a:chOff x="5232899" y="496094"/>
            <a:chExt cx="6619875" cy="586463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6041" y="496094"/>
              <a:ext cx="6181725" cy="32004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899" y="3550854"/>
              <a:ext cx="6619875" cy="2809875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5" y="3689716"/>
            <a:ext cx="5934075" cy="12192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90093" y="4495161"/>
            <a:ext cx="810752" cy="269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6976" y="5185898"/>
            <a:ext cx="535921" cy="2742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48525" cy="42767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4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172575" cy="2667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4492625"/>
            <a:ext cx="9305925" cy="165735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81850" cy="40386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3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90688"/>
            <a:ext cx="9401175" cy="42195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가설 검증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05725" cy="1447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가설 검증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048625" cy="36099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5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가설 검증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57775" cy="3619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가설 검증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210050" cy="3238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0765"/>
            <a:ext cx="9677400" cy="43910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4326"/>
            <a:ext cx="9915525" cy="6000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62475" cy="22479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6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732082"/>
            <a:ext cx="6553032" cy="2816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5468733"/>
            <a:ext cx="9648825" cy="6191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63" y="1689100"/>
            <a:ext cx="4949374" cy="33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77350" cy="3200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619"/>
            <a:ext cx="9705975" cy="470535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41864" y="3515447"/>
            <a:ext cx="509450" cy="2661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14508" y="3511091"/>
            <a:ext cx="509450" cy="2661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50197" y="3519798"/>
            <a:ext cx="509450" cy="2661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6635" y="3515442"/>
            <a:ext cx="509450" cy="2661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72" y="2182313"/>
            <a:ext cx="4429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58903" cy="452913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29" y="2081136"/>
            <a:ext cx="4105275" cy="514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79190" y="3526975"/>
            <a:ext cx="235115" cy="24148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36089" y="3522619"/>
            <a:ext cx="235115" cy="24148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60984" y="3531326"/>
            <a:ext cx="235115" cy="24148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379148" y="3526970"/>
            <a:ext cx="235115" cy="24148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05500" cy="3810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9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다음 분기에 설계할 게임은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419"/>
            <a:ext cx="6029325" cy="485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5634038"/>
            <a:ext cx="5210175" cy="5429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41896" y="4873985"/>
            <a:ext cx="458058" cy="287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AI_13_</a:t>
            </a:r>
            <a:r>
              <a:rPr lang="ko-KR" altLang="en-US" dirty="0" smtClean="0"/>
              <a:t>이지현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5"/>
            <a:ext cx="12189826" cy="199099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74" y="4867001"/>
            <a:ext cx="12189826" cy="199099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7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200400" cy="11049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5026" y="2504803"/>
            <a:ext cx="558437" cy="3559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0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5"/>
            <a:ext cx="3124200" cy="3438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2333307"/>
            <a:ext cx="5334000" cy="1714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25625"/>
            <a:ext cx="3600450" cy="38766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5312" y="3631474"/>
            <a:ext cx="780505" cy="2481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18412" y="4139249"/>
            <a:ext cx="574766" cy="2237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60320" y="4147955"/>
            <a:ext cx="391886" cy="5154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0180" y="4639991"/>
            <a:ext cx="391886" cy="7329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377044" y="3457278"/>
            <a:ext cx="303711" cy="326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71306" y="3857874"/>
            <a:ext cx="303711" cy="326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287093" y="3988505"/>
            <a:ext cx="303711" cy="326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58246" y="4497954"/>
            <a:ext cx="303711" cy="326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3820" y="5438346"/>
            <a:ext cx="563883" cy="2639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12774" y="5203350"/>
            <a:ext cx="303711" cy="3265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10250" cy="3848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29275" cy="3838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EDA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4299"/>
            <a:ext cx="6457950" cy="12096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17C4-013E-41A0-AC19-196B3C7DC2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6995159" y="4297680"/>
            <a:ext cx="3863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ex) 97 -&gt; 1997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74" y="-5444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6487431"/>
            <a:ext cx="12189826" cy="370569"/>
          </a:xfrm>
          <a:prstGeom prst="rect">
            <a:avLst/>
          </a:prstGeom>
          <a:solidFill>
            <a:srgbClr val="FABAB4"/>
          </a:solidFill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382</Words>
  <Application>Microsoft Office PowerPoint</Application>
  <PresentationFormat>와이드스크린</PresentationFormat>
  <Paragraphs>143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D2Coding</vt:lpstr>
      <vt:lpstr>맑은 고딕</vt:lpstr>
      <vt:lpstr>Arial</vt:lpstr>
      <vt:lpstr>Office 테마</vt:lpstr>
      <vt:lpstr>Project 1</vt:lpstr>
      <vt:lpstr>목차</vt:lpstr>
      <vt:lpstr>1. Goal</vt:lpstr>
      <vt:lpstr>2. 데이터 수집</vt:lpstr>
      <vt:lpstr>2. 데이터 수집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3. EDA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4. Feature Engineering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5. 시각화</vt:lpstr>
      <vt:lpstr>6. 가설 검증</vt:lpstr>
      <vt:lpstr>6. 가설 검증</vt:lpstr>
      <vt:lpstr>6. 가설 검증</vt:lpstr>
      <vt:lpstr>6. 가설 검증</vt:lpstr>
      <vt:lpstr>7. 다음 분기에 설계할 게임은?</vt:lpstr>
      <vt:lpstr>7. 다음 분기에 설계할 게임은?</vt:lpstr>
      <vt:lpstr>7. 다음 분기에 설계할 게임은?</vt:lpstr>
      <vt:lpstr>7. 다음 분기에 설계할 게임은?</vt:lpstr>
      <vt:lpstr>7. 다음 분기에 설계할 게임은?</vt:lpstr>
      <vt:lpstr>7. 다음 분기에 설계할 게임은?</vt:lpstr>
      <vt:lpstr>7. 다음 분기에 설계할 게임은?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이지현</dc:creator>
  <cp:lastModifiedBy>이지현</cp:lastModifiedBy>
  <cp:revision>40</cp:revision>
  <dcterms:created xsi:type="dcterms:W3CDTF">2022-04-20T03:59:57Z</dcterms:created>
  <dcterms:modified xsi:type="dcterms:W3CDTF">2022-04-21T04:21:38Z</dcterms:modified>
</cp:coreProperties>
</file>