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id" ContentType="audio/mid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06" r:id="rId3"/>
    <p:sldId id="259" r:id="rId4"/>
    <p:sldId id="260" r:id="rId5"/>
    <p:sldId id="261" r:id="rId6"/>
    <p:sldId id="265" r:id="rId7"/>
    <p:sldId id="311" r:id="rId8"/>
    <p:sldId id="312" r:id="rId9"/>
    <p:sldId id="313" r:id="rId10"/>
    <p:sldId id="308" r:id="rId11"/>
    <p:sldId id="280" r:id="rId12"/>
    <p:sldId id="285" r:id="rId13"/>
  </p:sldIdLst>
  <p:sldSz cx="9144000" cy="5143500" type="screen16x9"/>
  <p:notesSz cx="6858000" cy="9144000"/>
  <p:embeddedFontLst>
    <p:embeddedFont>
      <p:font typeface="Barlow Condensed" panose="020B0600000101010101" charset="0"/>
      <p:regular r:id="rId15"/>
      <p:bold r:id="rId16"/>
      <p:italic r:id="rId17"/>
      <p:boldItalic r:id="rId18"/>
    </p:embeddedFont>
    <p:embeddedFont>
      <p:font typeface="KBIZ한마음명조 B" panose="02020503020101020101" pitchFamily="18" charset="-127"/>
      <p:regular r:id="rId19"/>
    </p:embeddedFont>
    <p:embeddedFont>
      <p:font typeface="Playfair Display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725"/>
    <a:srgbClr val="E89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7BF58C-2A0A-47CB-AD52-FF36836DCB77}">
  <a:tblStyle styleId="{E37BF58C-2A0A-47CB-AD52-FF36836DC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df28e6ab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df28e6ab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ad4d7f5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ad4d7f5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d89f7d92c_0_15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d89f7d92c_0_15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14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df28e6ab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df28e6ab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89f7d9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89f7d9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d89f7d92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d89f7d92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dadd962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dadd962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d89f7d92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d89f7d92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8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d89f7d92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d89f7d92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8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d89f7d9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d89f7d9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97850"/>
            <a:ext cx="38589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33750"/>
            <a:ext cx="3858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2424125" y="549999"/>
            <a:ext cx="4295700" cy="15963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13225" y="691900"/>
            <a:ext cx="77175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721800" y="2290800"/>
            <a:ext cx="77175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713225" y="4043075"/>
            <a:ext cx="77175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Barlow Condensed"/>
                <a:ea typeface="Barlow Condensed"/>
                <a:cs typeface="Barlow Condensed"/>
                <a:sym typeface="Barlow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</a:t>
            </a:r>
            <a:endParaRPr sz="1200" b="1"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0" y="1907400"/>
            <a:ext cx="37089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175" y="2654100"/>
            <a:ext cx="38589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6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ig numbers">
  <p:cSld name="Title and big number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2" hasCustomPrompt="1"/>
          </p:nvPr>
        </p:nvSpPr>
        <p:spPr>
          <a:xfrm>
            <a:off x="1745375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3" hasCustomPrompt="1"/>
          </p:nvPr>
        </p:nvSpPr>
        <p:spPr>
          <a:xfrm>
            <a:off x="4808133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1755810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4808133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2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40400" y="2854825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1799" y="2854825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>
                <a:solidFill>
                  <a:schemeClr val="accent2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>
                <a:solidFill>
                  <a:schemeClr val="accent2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Char char="■"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040400" y="207817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131800" y="207817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25" y="1854900"/>
            <a:ext cx="3597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13225" y="2571775"/>
            <a:ext cx="35976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●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Char char="○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 Condensed"/>
              <a:buChar char="■"/>
              <a:defRPr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261100" y="539500"/>
            <a:ext cx="3858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sp>
        <p:nvSpPr>
          <p:cNvPr id="37" name="Google Shape;37;p10"/>
          <p:cNvSpPr/>
          <p:nvPr/>
        </p:nvSpPr>
        <p:spPr>
          <a:xfrm rot="-5400000">
            <a:off x="1818348" y="-774960"/>
            <a:ext cx="1301813" cy="3725506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806975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2"/>
          </p:nvPr>
        </p:nvSpPr>
        <p:spPr>
          <a:xfrm>
            <a:off x="8069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3549579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35495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6292183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Barlow Condensed"/>
              <a:buNone/>
              <a:defRPr sz="18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6"/>
          </p:nvPr>
        </p:nvSpPr>
        <p:spPr>
          <a:xfrm>
            <a:off x="6292174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7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 hasCustomPrompt="1"/>
          </p:nvPr>
        </p:nvSpPr>
        <p:spPr>
          <a:xfrm>
            <a:off x="1992900" y="588075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 hasCustomPrompt="1"/>
          </p:nvPr>
        </p:nvSpPr>
        <p:spPr>
          <a:xfrm>
            <a:off x="1992900" y="197150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 idx="3" hasCustomPrompt="1"/>
          </p:nvPr>
        </p:nvSpPr>
        <p:spPr>
          <a:xfrm>
            <a:off x="1992900" y="335455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72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Playfair Display"/>
              <a:buNone/>
              <a:defRPr sz="96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4663219" y="602775"/>
            <a:ext cx="2933100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4"/>
          </p:nvPr>
        </p:nvSpPr>
        <p:spPr>
          <a:xfrm>
            <a:off x="4651200" y="1971400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5"/>
          </p:nvPr>
        </p:nvSpPr>
        <p:spPr>
          <a:xfrm>
            <a:off x="4663217" y="3354575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 sz="14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Char char="●"/>
              <a:defRPr sz="18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Char char="■"/>
              <a:defRPr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60" r:id="rId7"/>
    <p:sldLayoutId id="2147483664" r:id="rId8"/>
    <p:sldLayoutId id="2147483666" r:id="rId9"/>
    <p:sldLayoutId id="2147483670" r:id="rId10"/>
    <p:sldLayoutId id="2147483673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713225" y="1397850"/>
            <a:ext cx="38589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2"/>
                </a:solidFill>
                <a:latin typeface="+mj-ea"/>
                <a:ea typeface="+mj-ea"/>
              </a:rPr>
              <a:t>쇼팽</a:t>
            </a:r>
            <a:r>
              <a:rPr lang="ko-KR" altLang="en-US" dirty="0" smtClean="0">
                <a:solidFill>
                  <a:srgbClr val="E79725"/>
                </a:solidFill>
                <a:latin typeface="+mj-ea"/>
                <a:ea typeface="+mj-ea"/>
              </a:rPr>
              <a:t>을</a:t>
            </a:r>
            <a:r>
              <a:rPr lang="en-US" altLang="ko-KR" dirty="0" smtClean="0">
                <a:solidFill>
                  <a:schemeClr val="accent2"/>
                </a:solidFill>
                <a:latin typeface="+mj-ea"/>
                <a:ea typeface="+mj-ea"/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  <a:latin typeface="+mj-ea"/>
                <a:ea typeface="+mj-ea"/>
              </a:rPr>
            </a:br>
            <a:r>
              <a:rPr lang="ko-KR" altLang="en-US" dirty="0" smtClean="0">
                <a:solidFill>
                  <a:srgbClr val="E79725"/>
                </a:solidFill>
                <a:latin typeface="+mj-ea"/>
                <a:ea typeface="+mj-ea"/>
              </a:rPr>
              <a:t>좋아하세요</a:t>
            </a:r>
            <a:r>
              <a:rPr lang="en-US" altLang="ko-KR" dirty="0" smtClean="0">
                <a:solidFill>
                  <a:srgbClr val="E79725"/>
                </a:solidFill>
                <a:latin typeface="+mj-ea"/>
                <a:ea typeface="+mj-ea"/>
              </a:rPr>
              <a:t>?</a:t>
            </a:r>
            <a:endParaRPr dirty="0">
              <a:solidFill>
                <a:srgbClr val="E79725"/>
              </a:solidFill>
              <a:latin typeface="+mj-ea"/>
              <a:ea typeface="+mj-ea"/>
            </a:endParaRPr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713225" y="3333750"/>
            <a:ext cx="3858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LSTM </a:t>
            </a:r>
            <a:r>
              <a:rPr lang="ko-KR" altLang="en-US" dirty="0" smtClean="0">
                <a:latin typeface="+mn-ea"/>
                <a:ea typeface="+mn-ea"/>
              </a:rPr>
              <a:t>모델을 활용한 쇼팽 스타일 작곡 프로그램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6809403" y="539504"/>
            <a:ext cx="1621539" cy="2518851"/>
          </a:xfrm>
          <a:custGeom>
            <a:avLst/>
            <a:gdLst/>
            <a:ahLst/>
            <a:cxnLst/>
            <a:rect l="l" t="t" r="r" b="b"/>
            <a:pathLst>
              <a:path w="50253" h="97905" extrusionOk="0">
                <a:moveTo>
                  <a:pt x="7365" y="0"/>
                </a:moveTo>
                <a:lnTo>
                  <a:pt x="1" y="97905"/>
                </a:lnTo>
                <a:lnTo>
                  <a:pt x="50252" y="97905"/>
                </a:lnTo>
                <a:lnTo>
                  <a:pt x="502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5356225" y="3223150"/>
            <a:ext cx="3074607" cy="1385350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489525" y="539350"/>
            <a:ext cx="1403100" cy="2519100"/>
          </a:xfrm>
          <a:prstGeom prst="parallelogram">
            <a:avLst>
              <a:gd name="adj" fmla="val 182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30"/>
          <p:cNvGrpSpPr/>
          <p:nvPr/>
        </p:nvGrpSpPr>
        <p:grpSpPr>
          <a:xfrm>
            <a:off x="7203129" y="831023"/>
            <a:ext cx="1132105" cy="1935774"/>
            <a:chOff x="2557375" y="330075"/>
            <a:chExt cx="1435225" cy="2454075"/>
          </a:xfrm>
        </p:grpSpPr>
        <p:sp>
          <p:nvSpPr>
            <p:cNvPr id="142" name="Google Shape;142;p30"/>
            <p:cNvSpPr/>
            <p:nvPr/>
          </p:nvSpPr>
          <p:spPr>
            <a:xfrm>
              <a:off x="2768775" y="563025"/>
              <a:ext cx="249100" cy="1906125"/>
            </a:xfrm>
            <a:custGeom>
              <a:avLst/>
              <a:gdLst/>
              <a:ahLst/>
              <a:cxnLst/>
              <a:rect l="l" t="t" r="r" b="b"/>
              <a:pathLst>
                <a:path w="9964" h="76245" extrusionOk="0">
                  <a:moveTo>
                    <a:pt x="0" y="0"/>
                  </a:moveTo>
                  <a:lnTo>
                    <a:pt x="9531" y="76244"/>
                  </a:lnTo>
                  <a:lnTo>
                    <a:pt x="9964" y="76244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2828125" y="563025"/>
              <a:ext cx="238275" cy="1851975"/>
            </a:xfrm>
            <a:custGeom>
              <a:avLst/>
              <a:gdLst/>
              <a:ahLst/>
              <a:cxnLst/>
              <a:rect l="l" t="t" r="r" b="b"/>
              <a:pathLst>
                <a:path w="9531" h="74079" extrusionOk="0">
                  <a:moveTo>
                    <a:pt x="0" y="0"/>
                  </a:moveTo>
                  <a:lnTo>
                    <a:pt x="9323" y="74078"/>
                  </a:lnTo>
                  <a:cubicBezTo>
                    <a:pt x="9531" y="74078"/>
                    <a:pt x="9531" y="73870"/>
                    <a:pt x="9531" y="738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2887900" y="552175"/>
              <a:ext cx="232650" cy="1819500"/>
            </a:xfrm>
            <a:custGeom>
              <a:avLst/>
              <a:gdLst/>
              <a:ahLst/>
              <a:cxnLst/>
              <a:rect l="l" t="t" r="r" b="b"/>
              <a:pathLst>
                <a:path w="9306" h="72780" extrusionOk="0">
                  <a:moveTo>
                    <a:pt x="0" y="1"/>
                  </a:moveTo>
                  <a:lnTo>
                    <a:pt x="9098" y="72779"/>
                  </a:lnTo>
                  <a:cubicBezTo>
                    <a:pt x="9098" y="72779"/>
                    <a:pt x="9306" y="72779"/>
                    <a:pt x="9306" y="72571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2947250" y="547000"/>
              <a:ext cx="227450" cy="1786975"/>
            </a:xfrm>
            <a:custGeom>
              <a:avLst/>
              <a:gdLst/>
              <a:ahLst/>
              <a:cxnLst/>
              <a:rect l="l" t="t" r="r" b="b"/>
              <a:pathLst>
                <a:path w="9098" h="71479" extrusionOk="0">
                  <a:moveTo>
                    <a:pt x="0" y="0"/>
                  </a:moveTo>
                  <a:lnTo>
                    <a:pt x="8890" y="71479"/>
                  </a:lnTo>
                  <a:cubicBezTo>
                    <a:pt x="8890" y="71254"/>
                    <a:pt x="9098" y="71254"/>
                    <a:pt x="9098" y="71254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3007025" y="552175"/>
              <a:ext cx="216625" cy="1722025"/>
            </a:xfrm>
            <a:custGeom>
              <a:avLst/>
              <a:gdLst/>
              <a:ahLst/>
              <a:cxnLst/>
              <a:rect l="l" t="t" r="r" b="b"/>
              <a:pathLst>
                <a:path w="8665" h="68881" extrusionOk="0">
                  <a:moveTo>
                    <a:pt x="1" y="1"/>
                  </a:moveTo>
                  <a:lnTo>
                    <a:pt x="8440" y="68881"/>
                  </a:lnTo>
                  <a:cubicBezTo>
                    <a:pt x="8665" y="68673"/>
                    <a:pt x="8665" y="68447"/>
                    <a:pt x="8665" y="6844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3066375" y="563025"/>
              <a:ext cx="205800" cy="1613700"/>
            </a:xfrm>
            <a:custGeom>
              <a:avLst/>
              <a:gdLst/>
              <a:ahLst/>
              <a:cxnLst/>
              <a:rect l="l" t="t" r="r" b="b"/>
              <a:pathLst>
                <a:path w="8232" h="64548" extrusionOk="0">
                  <a:moveTo>
                    <a:pt x="1" y="0"/>
                  </a:moveTo>
                  <a:lnTo>
                    <a:pt x="8024" y="64548"/>
                  </a:lnTo>
                  <a:cubicBezTo>
                    <a:pt x="8024" y="64340"/>
                    <a:pt x="8232" y="64115"/>
                    <a:pt x="8232" y="63907"/>
                  </a:cubicBezTo>
                  <a:lnTo>
                    <a:pt x="226" y="225"/>
                  </a:lnTo>
                  <a:cubicBezTo>
                    <a:pt x="226" y="225"/>
                    <a:pt x="22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3131350" y="611975"/>
              <a:ext cx="189775" cy="1467275"/>
            </a:xfrm>
            <a:custGeom>
              <a:avLst/>
              <a:gdLst/>
              <a:ahLst/>
              <a:cxnLst/>
              <a:rect l="l" t="t" r="r" b="b"/>
              <a:pathLst>
                <a:path w="7591" h="58691" extrusionOk="0">
                  <a:moveTo>
                    <a:pt x="1" y="0"/>
                  </a:moveTo>
                  <a:lnTo>
                    <a:pt x="1" y="208"/>
                  </a:lnTo>
                  <a:cubicBezTo>
                    <a:pt x="11" y="218"/>
                    <a:pt x="21" y="228"/>
                    <a:pt x="30" y="237"/>
                  </a:cubicBezTo>
                  <a:lnTo>
                    <a:pt x="30" y="237"/>
                  </a:lnTo>
                  <a:lnTo>
                    <a:pt x="1" y="0"/>
                  </a:lnTo>
                  <a:close/>
                  <a:moveTo>
                    <a:pt x="30" y="237"/>
                  </a:moveTo>
                  <a:lnTo>
                    <a:pt x="7157" y="58691"/>
                  </a:lnTo>
                  <a:cubicBezTo>
                    <a:pt x="7365" y="58691"/>
                    <a:pt x="7365" y="58483"/>
                    <a:pt x="7591" y="58258"/>
                  </a:cubicBezTo>
                  <a:lnTo>
                    <a:pt x="226" y="641"/>
                  </a:lnTo>
                  <a:cubicBezTo>
                    <a:pt x="226" y="443"/>
                    <a:pt x="226" y="434"/>
                    <a:pt x="30" y="2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3201975" y="720275"/>
              <a:ext cx="162475" cy="1272350"/>
            </a:xfrm>
            <a:custGeom>
              <a:avLst/>
              <a:gdLst/>
              <a:ahLst/>
              <a:cxnLst/>
              <a:rect l="l" t="t" r="r" b="b"/>
              <a:pathLst>
                <a:path w="6499" h="50894" extrusionOk="0">
                  <a:moveTo>
                    <a:pt x="0" y="0"/>
                  </a:moveTo>
                  <a:lnTo>
                    <a:pt x="6273" y="50893"/>
                  </a:lnTo>
                  <a:cubicBezTo>
                    <a:pt x="6498" y="50685"/>
                    <a:pt x="6498" y="50685"/>
                    <a:pt x="6498" y="50460"/>
                  </a:cubicBezTo>
                  <a:lnTo>
                    <a:pt x="434" y="641"/>
                  </a:lnTo>
                  <a:cubicBezTo>
                    <a:pt x="208" y="433"/>
                    <a:pt x="208" y="20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3272150" y="833775"/>
              <a:ext cx="140825" cy="1072200"/>
            </a:xfrm>
            <a:custGeom>
              <a:avLst/>
              <a:gdLst/>
              <a:ahLst/>
              <a:cxnLst/>
              <a:rect l="l" t="t" r="r" b="b"/>
              <a:pathLst>
                <a:path w="5633" h="42888" extrusionOk="0">
                  <a:moveTo>
                    <a:pt x="1" y="0"/>
                  </a:moveTo>
                  <a:lnTo>
                    <a:pt x="5424" y="42888"/>
                  </a:lnTo>
                  <a:cubicBezTo>
                    <a:pt x="5632" y="42888"/>
                    <a:pt x="5632" y="42680"/>
                    <a:pt x="5632" y="42680"/>
                  </a:cubicBezTo>
                  <a:lnTo>
                    <a:pt x="434" y="4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3342775" y="909575"/>
              <a:ext cx="119150" cy="915400"/>
            </a:xfrm>
            <a:custGeom>
              <a:avLst/>
              <a:gdLst/>
              <a:ahLst/>
              <a:cxnLst/>
              <a:rect l="l" t="t" r="r" b="b"/>
              <a:pathLst>
                <a:path w="4766" h="36616" extrusionOk="0">
                  <a:moveTo>
                    <a:pt x="0" y="1"/>
                  </a:moveTo>
                  <a:lnTo>
                    <a:pt x="4540" y="36615"/>
                  </a:lnTo>
                  <a:cubicBezTo>
                    <a:pt x="4540" y="36390"/>
                    <a:pt x="4765" y="36390"/>
                    <a:pt x="4765" y="36182"/>
                  </a:cubicBezTo>
                  <a:lnTo>
                    <a:pt x="208" y="226"/>
                  </a:lnTo>
                  <a:cubicBezTo>
                    <a:pt x="208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3407750" y="947700"/>
              <a:ext cx="102700" cy="790625"/>
            </a:xfrm>
            <a:custGeom>
              <a:avLst/>
              <a:gdLst/>
              <a:ahLst/>
              <a:cxnLst/>
              <a:rect l="l" t="t" r="r" b="b"/>
              <a:pathLst>
                <a:path w="4108" h="31625" extrusionOk="0">
                  <a:moveTo>
                    <a:pt x="0" y="1"/>
                  </a:moveTo>
                  <a:lnTo>
                    <a:pt x="3899" y="31625"/>
                  </a:lnTo>
                  <a:cubicBezTo>
                    <a:pt x="3899" y="31399"/>
                    <a:pt x="4107" y="31191"/>
                    <a:pt x="4107" y="31191"/>
                  </a:cubicBezTo>
                  <a:lnTo>
                    <a:pt x="208" y="209"/>
                  </a:lnTo>
                  <a:cubicBezTo>
                    <a:pt x="208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467100" y="963725"/>
              <a:ext cx="92300" cy="682325"/>
            </a:xfrm>
            <a:custGeom>
              <a:avLst/>
              <a:gdLst/>
              <a:ahLst/>
              <a:cxnLst/>
              <a:rect l="l" t="t" r="r" b="b"/>
              <a:pathLst>
                <a:path w="3692" h="27293" extrusionOk="0">
                  <a:moveTo>
                    <a:pt x="0" y="1"/>
                  </a:moveTo>
                  <a:lnTo>
                    <a:pt x="3466" y="27293"/>
                  </a:lnTo>
                  <a:cubicBezTo>
                    <a:pt x="3466" y="27293"/>
                    <a:pt x="3466" y="27085"/>
                    <a:pt x="3691" y="26859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3526875" y="958525"/>
              <a:ext cx="75825" cy="600900"/>
            </a:xfrm>
            <a:custGeom>
              <a:avLst/>
              <a:gdLst/>
              <a:ahLst/>
              <a:cxnLst/>
              <a:rect l="l" t="t" r="r" b="b"/>
              <a:pathLst>
                <a:path w="3033" h="24036" extrusionOk="0">
                  <a:moveTo>
                    <a:pt x="1" y="1"/>
                  </a:moveTo>
                  <a:lnTo>
                    <a:pt x="2808" y="24035"/>
                  </a:lnTo>
                  <a:cubicBezTo>
                    <a:pt x="3033" y="23827"/>
                    <a:pt x="3033" y="23602"/>
                    <a:pt x="3033" y="23394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3581025" y="936875"/>
              <a:ext cx="70200" cy="525075"/>
            </a:xfrm>
            <a:custGeom>
              <a:avLst/>
              <a:gdLst/>
              <a:ahLst/>
              <a:cxnLst/>
              <a:rect l="l" t="t" r="r" b="b"/>
              <a:pathLst>
                <a:path w="2808" h="21003" extrusionOk="0">
                  <a:moveTo>
                    <a:pt x="1" y="0"/>
                  </a:moveTo>
                  <a:lnTo>
                    <a:pt x="2600" y="21002"/>
                  </a:lnTo>
                  <a:cubicBezTo>
                    <a:pt x="2600" y="20794"/>
                    <a:pt x="2808" y="20569"/>
                    <a:pt x="2808" y="20361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3635175" y="893550"/>
              <a:ext cx="59375" cy="460100"/>
            </a:xfrm>
            <a:custGeom>
              <a:avLst/>
              <a:gdLst/>
              <a:ahLst/>
              <a:cxnLst/>
              <a:rect l="l" t="t" r="r" b="b"/>
              <a:pathLst>
                <a:path w="2375" h="18404" extrusionOk="0">
                  <a:moveTo>
                    <a:pt x="209" y="1"/>
                  </a:moveTo>
                  <a:cubicBezTo>
                    <a:pt x="209" y="209"/>
                    <a:pt x="1" y="209"/>
                    <a:pt x="1" y="209"/>
                  </a:cubicBezTo>
                  <a:lnTo>
                    <a:pt x="2167" y="18403"/>
                  </a:lnTo>
                  <a:cubicBezTo>
                    <a:pt x="2375" y="18195"/>
                    <a:pt x="2375" y="17970"/>
                    <a:pt x="2375" y="17762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3683700" y="833775"/>
              <a:ext cx="59800" cy="406375"/>
            </a:xfrm>
            <a:custGeom>
              <a:avLst/>
              <a:gdLst/>
              <a:ahLst/>
              <a:cxnLst/>
              <a:rect l="l" t="t" r="r" b="b"/>
              <a:pathLst>
                <a:path w="2392" h="16255" extrusionOk="0">
                  <a:moveTo>
                    <a:pt x="434" y="0"/>
                  </a:moveTo>
                  <a:lnTo>
                    <a:pt x="0" y="433"/>
                  </a:lnTo>
                  <a:lnTo>
                    <a:pt x="2166" y="16254"/>
                  </a:lnTo>
                  <a:cubicBezTo>
                    <a:pt x="2166" y="16029"/>
                    <a:pt x="2166" y="15821"/>
                    <a:pt x="2392" y="15596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3737850" y="785250"/>
              <a:ext cx="48975" cy="346600"/>
            </a:xfrm>
            <a:custGeom>
              <a:avLst/>
              <a:gdLst/>
              <a:ahLst/>
              <a:cxnLst/>
              <a:rect l="l" t="t" r="r" b="b"/>
              <a:pathLst>
                <a:path w="1959" h="13864" extrusionOk="0">
                  <a:moveTo>
                    <a:pt x="226" y="1"/>
                  </a:moveTo>
                  <a:cubicBezTo>
                    <a:pt x="226" y="1"/>
                    <a:pt x="0" y="1"/>
                    <a:pt x="0" y="208"/>
                  </a:cubicBezTo>
                  <a:lnTo>
                    <a:pt x="1733" y="13863"/>
                  </a:lnTo>
                  <a:cubicBezTo>
                    <a:pt x="1733" y="13638"/>
                    <a:pt x="1958" y="13430"/>
                    <a:pt x="1958" y="13205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3797625" y="779625"/>
              <a:ext cx="37725" cy="270775"/>
            </a:xfrm>
            <a:custGeom>
              <a:avLst/>
              <a:gdLst/>
              <a:ahLst/>
              <a:cxnLst/>
              <a:rect l="l" t="t" r="r" b="b"/>
              <a:pathLst>
                <a:path w="1509" h="10831" extrusionOk="0">
                  <a:moveTo>
                    <a:pt x="1" y="0"/>
                  </a:moveTo>
                  <a:lnTo>
                    <a:pt x="1300" y="10830"/>
                  </a:lnTo>
                  <a:cubicBezTo>
                    <a:pt x="1300" y="10622"/>
                    <a:pt x="1508" y="10622"/>
                    <a:pt x="1508" y="10622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557375" y="330075"/>
              <a:ext cx="1435225" cy="2454075"/>
            </a:xfrm>
            <a:custGeom>
              <a:avLst/>
              <a:gdLst/>
              <a:ahLst/>
              <a:cxnLst/>
              <a:rect l="l" t="t" r="r" b="b"/>
              <a:pathLst>
                <a:path w="57409" h="98163" extrusionOk="0">
                  <a:moveTo>
                    <a:pt x="10884" y="4476"/>
                  </a:moveTo>
                  <a:cubicBezTo>
                    <a:pt x="20142" y="4476"/>
                    <a:pt x="24196" y="13253"/>
                    <a:pt x="27725" y="19715"/>
                  </a:cubicBezTo>
                  <a:cubicBezTo>
                    <a:pt x="31624" y="26872"/>
                    <a:pt x="34448" y="28171"/>
                    <a:pt x="37048" y="28171"/>
                  </a:cubicBezTo>
                  <a:cubicBezTo>
                    <a:pt x="39647" y="27946"/>
                    <a:pt x="43321" y="23839"/>
                    <a:pt x="45053" y="21448"/>
                  </a:cubicBezTo>
                  <a:cubicBezTo>
                    <a:pt x="45727" y="20666"/>
                    <a:pt x="46345" y="20290"/>
                    <a:pt x="46784" y="20290"/>
                  </a:cubicBezTo>
                  <a:cubicBezTo>
                    <a:pt x="47192" y="20290"/>
                    <a:pt x="47445" y="20614"/>
                    <a:pt x="47445" y="21240"/>
                  </a:cubicBezTo>
                  <a:cubicBezTo>
                    <a:pt x="47570" y="21234"/>
                    <a:pt x="47690" y="21231"/>
                    <a:pt x="47805" y="21231"/>
                  </a:cubicBezTo>
                  <a:cubicBezTo>
                    <a:pt x="52051" y="21231"/>
                    <a:pt x="49143" y="25207"/>
                    <a:pt x="47878" y="27738"/>
                  </a:cubicBezTo>
                  <a:lnTo>
                    <a:pt x="17761" y="85129"/>
                  </a:lnTo>
                  <a:lnTo>
                    <a:pt x="16895" y="84488"/>
                  </a:lnTo>
                  <a:cubicBezTo>
                    <a:pt x="14296" y="78423"/>
                    <a:pt x="12563" y="63902"/>
                    <a:pt x="11697" y="55238"/>
                  </a:cubicBezTo>
                  <a:cubicBezTo>
                    <a:pt x="11055" y="48307"/>
                    <a:pt x="9323" y="24914"/>
                    <a:pt x="8664" y="15608"/>
                  </a:cubicBezTo>
                  <a:cubicBezTo>
                    <a:pt x="8456" y="16249"/>
                    <a:pt x="8456" y="16683"/>
                    <a:pt x="8456" y="16908"/>
                  </a:cubicBezTo>
                  <a:cubicBezTo>
                    <a:pt x="8231" y="12784"/>
                    <a:pt x="7798" y="4778"/>
                    <a:pt x="7798" y="4778"/>
                  </a:cubicBezTo>
                  <a:cubicBezTo>
                    <a:pt x="8887" y="4573"/>
                    <a:pt x="9914" y="4476"/>
                    <a:pt x="10884" y="4476"/>
                  </a:cubicBezTo>
                  <a:close/>
                  <a:moveTo>
                    <a:pt x="5499" y="1"/>
                  </a:moveTo>
                  <a:cubicBezTo>
                    <a:pt x="3992" y="1"/>
                    <a:pt x="1897" y="323"/>
                    <a:pt x="0" y="1746"/>
                  </a:cubicBezTo>
                  <a:cubicBezTo>
                    <a:pt x="0" y="1746"/>
                    <a:pt x="1958" y="8244"/>
                    <a:pt x="3258" y="17549"/>
                  </a:cubicBezTo>
                  <a:cubicBezTo>
                    <a:pt x="4557" y="27080"/>
                    <a:pt x="8456" y="61736"/>
                    <a:pt x="9097" y="68667"/>
                  </a:cubicBezTo>
                  <a:cubicBezTo>
                    <a:pt x="9756" y="75599"/>
                    <a:pt x="8889" y="85995"/>
                    <a:pt x="8889" y="85995"/>
                  </a:cubicBezTo>
                  <a:cubicBezTo>
                    <a:pt x="8889" y="85995"/>
                    <a:pt x="4124" y="86862"/>
                    <a:pt x="4991" y="89461"/>
                  </a:cubicBezTo>
                  <a:cubicBezTo>
                    <a:pt x="5632" y="92060"/>
                    <a:pt x="5199" y="95526"/>
                    <a:pt x="5199" y="95526"/>
                  </a:cubicBezTo>
                  <a:lnTo>
                    <a:pt x="6931" y="96392"/>
                  </a:lnTo>
                  <a:cubicBezTo>
                    <a:pt x="6931" y="96392"/>
                    <a:pt x="6065" y="97917"/>
                    <a:pt x="7798" y="98125"/>
                  </a:cubicBezTo>
                  <a:cubicBezTo>
                    <a:pt x="7973" y="98151"/>
                    <a:pt x="8146" y="98163"/>
                    <a:pt x="8313" y="98163"/>
                  </a:cubicBezTo>
                  <a:cubicBezTo>
                    <a:pt x="9604" y="98163"/>
                    <a:pt x="10622" y="97484"/>
                    <a:pt x="10622" y="97484"/>
                  </a:cubicBezTo>
                  <a:cubicBezTo>
                    <a:pt x="10622" y="97484"/>
                    <a:pt x="13798" y="97810"/>
                    <a:pt x="17554" y="97810"/>
                  </a:cubicBezTo>
                  <a:cubicBezTo>
                    <a:pt x="19920" y="97810"/>
                    <a:pt x="22516" y="97681"/>
                    <a:pt x="24693" y="97259"/>
                  </a:cubicBezTo>
                  <a:cubicBezTo>
                    <a:pt x="24693" y="97259"/>
                    <a:pt x="25598" y="98019"/>
                    <a:pt x="26783" y="98019"/>
                  </a:cubicBezTo>
                  <a:cubicBezTo>
                    <a:pt x="27018" y="98019"/>
                    <a:pt x="27265" y="97989"/>
                    <a:pt x="27517" y="97917"/>
                  </a:cubicBezTo>
                  <a:cubicBezTo>
                    <a:pt x="29025" y="97484"/>
                    <a:pt x="28384" y="95959"/>
                    <a:pt x="28384" y="95959"/>
                  </a:cubicBezTo>
                  <a:cubicBezTo>
                    <a:pt x="28384" y="95959"/>
                    <a:pt x="29891" y="91627"/>
                    <a:pt x="30116" y="90986"/>
                  </a:cubicBezTo>
                  <a:cubicBezTo>
                    <a:pt x="30116" y="90637"/>
                    <a:pt x="29869" y="90532"/>
                    <a:pt x="29573" y="90532"/>
                  </a:cubicBezTo>
                  <a:cubicBezTo>
                    <a:pt x="29135" y="90532"/>
                    <a:pt x="28592" y="90761"/>
                    <a:pt x="28592" y="90761"/>
                  </a:cubicBezTo>
                  <a:lnTo>
                    <a:pt x="28384" y="89894"/>
                  </a:lnTo>
                  <a:cubicBezTo>
                    <a:pt x="28384" y="89894"/>
                    <a:pt x="45920" y="43975"/>
                    <a:pt x="48519" y="37269"/>
                  </a:cubicBezTo>
                  <a:cubicBezTo>
                    <a:pt x="51118" y="30337"/>
                    <a:pt x="57408" y="20148"/>
                    <a:pt x="51777" y="16908"/>
                  </a:cubicBezTo>
                  <a:cubicBezTo>
                    <a:pt x="50510" y="16226"/>
                    <a:pt x="49375" y="15949"/>
                    <a:pt x="48361" y="15949"/>
                  </a:cubicBezTo>
                  <a:cubicBezTo>
                    <a:pt x="44869" y="15949"/>
                    <a:pt x="42820" y="19238"/>
                    <a:pt x="41813" y="20581"/>
                  </a:cubicBezTo>
                  <a:cubicBezTo>
                    <a:pt x="40342" y="22052"/>
                    <a:pt x="38485" y="24925"/>
                    <a:pt x="36986" y="24925"/>
                  </a:cubicBezTo>
                  <a:cubicBezTo>
                    <a:pt x="36931" y="24925"/>
                    <a:pt x="36877" y="24922"/>
                    <a:pt x="36822" y="24914"/>
                  </a:cubicBezTo>
                  <a:cubicBezTo>
                    <a:pt x="35315" y="24914"/>
                    <a:pt x="30550" y="18415"/>
                    <a:pt x="27950" y="13650"/>
                  </a:cubicBezTo>
                  <a:cubicBezTo>
                    <a:pt x="25612" y="9565"/>
                    <a:pt x="22221" y="740"/>
                    <a:pt x="11620" y="740"/>
                  </a:cubicBezTo>
                  <a:cubicBezTo>
                    <a:pt x="10438" y="740"/>
                    <a:pt x="9167" y="849"/>
                    <a:pt x="7798" y="1087"/>
                  </a:cubicBezTo>
                  <a:lnTo>
                    <a:pt x="7590" y="221"/>
                  </a:lnTo>
                  <a:cubicBezTo>
                    <a:pt x="7590" y="221"/>
                    <a:pt x="6745" y="1"/>
                    <a:pt x="5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2768775" y="752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2752300" y="441975"/>
              <a:ext cx="996400" cy="694375"/>
            </a:xfrm>
            <a:custGeom>
              <a:avLst/>
              <a:gdLst/>
              <a:ahLst/>
              <a:cxnLst/>
              <a:rect l="l" t="t" r="r" b="b"/>
              <a:pathLst>
                <a:path w="39856" h="27775" extrusionOk="0">
                  <a:moveTo>
                    <a:pt x="3087" y="0"/>
                  </a:moveTo>
                  <a:cubicBezTo>
                    <a:pt x="2117" y="0"/>
                    <a:pt x="1090" y="97"/>
                    <a:pt x="1" y="302"/>
                  </a:cubicBezTo>
                  <a:cubicBezTo>
                    <a:pt x="1" y="302"/>
                    <a:pt x="434" y="8308"/>
                    <a:pt x="659" y="12432"/>
                  </a:cubicBezTo>
                  <a:cubicBezTo>
                    <a:pt x="659" y="12207"/>
                    <a:pt x="659" y="11773"/>
                    <a:pt x="867" y="11132"/>
                  </a:cubicBezTo>
                  <a:cubicBezTo>
                    <a:pt x="1092" y="10266"/>
                    <a:pt x="1526" y="8966"/>
                    <a:pt x="3258" y="8308"/>
                  </a:cubicBezTo>
                  <a:cubicBezTo>
                    <a:pt x="3846" y="8126"/>
                    <a:pt x="4501" y="8031"/>
                    <a:pt x="5191" y="8031"/>
                  </a:cubicBezTo>
                  <a:cubicBezTo>
                    <a:pt x="7795" y="8031"/>
                    <a:pt x="10898" y="9393"/>
                    <a:pt x="12789" y="12640"/>
                  </a:cubicBezTo>
                  <a:cubicBezTo>
                    <a:pt x="15388" y="16764"/>
                    <a:pt x="21020" y="26294"/>
                    <a:pt x="25785" y="27594"/>
                  </a:cubicBezTo>
                  <a:cubicBezTo>
                    <a:pt x="26327" y="27716"/>
                    <a:pt x="26876" y="27774"/>
                    <a:pt x="27429" y="27774"/>
                  </a:cubicBezTo>
                  <a:cubicBezTo>
                    <a:pt x="31743" y="27774"/>
                    <a:pt x="36252" y="24254"/>
                    <a:pt x="38556" y="20230"/>
                  </a:cubicBezTo>
                  <a:cubicBezTo>
                    <a:pt x="39422" y="18705"/>
                    <a:pt x="39856" y="17405"/>
                    <a:pt x="39648" y="16764"/>
                  </a:cubicBezTo>
                  <a:cubicBezTo>
                    <a:pt x="39648" y="16138"/>
                    <a:pt x="39395" y="15814"/>
                    <a:pt x="38987" y="15814"/>
                  </a:cubicBezTo>
                  <a:cubicBezTo>
                    <a:pt x="38548" y="15814"/>
                    <a:pt x="37930" y="16190"/>
                    <a:pt x="37256" y="16972"/>
                  </a:cubicBezTo>
                  <a:cubicBezTo>
                    <a:pt x="35524" y="19363"/>
                    <a:pt x="31850" y="23470"/>
                    <a:pt x="29251" y="23695"/>
                  </a:cubicBezTo>
                  <a:cubicBezTo>
                    <a:pt x="26651" y="23695"/>
                    <a:pt x="23827" y="22396"/>
                    <a:pt x="19928" y="15239"/>
                  </a:cubicBezTo>
                  <a:cubicBezTo>
                    <a:pt x="16399" y="8777"/>
                    <a:pt x="12345" y="0"/>
                    <a:pt x="3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3012225" y="2626375"/>
              <a:ext cx="59800" cy="59375"/>
            </a:xfrm>
            <a:custGeom>
              <a:avLst/>
              <a:gdLst/>
              <a:ahLst/>
              <a:cxnLst/>
              <a:rect l="l" t="t" r="r" b="b"/>
              <a:pathLst>
                <a:path w="2392" h="2375" extrusionOk="0">
                  <a:moveTo>
                    <a:pt x="1300" y="0"/>
                  </a:moveTo>
                  <a:cubicBezTo>
                    <a:pt x="659" y="0"/>
                    <a:pt x="1" y="642"/>
                    <a:pt x="1" y="1300"/>
                  </a:cubicBezTo>
                  <a:cubicBezTo>
                    <a:pt x="1" y="1941"/>
                    <a:pt x="659" y="2374"/>
                    <a:pt x="1300" y="2374"/>
                  </a:cubicBezTo>
                  <a:cubicBezTo>
                    <a:pt x="1959" y="2374"/>
                    <a:pt x="2392" y="1941"/>
                    <a:pt x="2392" y="1300"/>
                  </a:cubicBezTo>
                  <a:cubicBezTo>
                    <a:pt x="2392" y="642"/>
                    <a:pt x="1959" y="0"/>
                    <a:pt x="1300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3104500" y="2620750"/>
              <a:ext cx="65000" cy="59800"/>
            </a:xfrm>
            <a:custGeom>
              <a:avLst/>
              <a:gdLst/>
              <a:ahLst/>
              <a:cxnLst/>
              <a:rect l="l" t="t" r="r" b="b"/>
              <a:pathLst>
                <a:path w="2600" h="2392" extrusionOk="0">
                  <a:moveTo>
                    <a:pt x="1300" y="0"/>
                  </a:moveTo>
                  <a:cubicBezTo>
                    <a:pt x="642" y="0"/>
                    <a:pt x="1" y="433"/>
                    <a:pt x="1" y="1092"/>
                  </a:cubicBezTo>
                  <a:cubicBezTo>
                    <a:pt x="1" y="1733"/>
                    <a:pt x="642" y="2391"/>
                    <a:pt x="1300" y="2391"/>
                  </a:cubicBezTo>
                  <a:cubicBezTo>
                    <a:pt x="1941" y="2391"/>
                    <a:pt x="2600" y="1733"/>
                    <a:pt x="2600" y="1092"/>
                  </a:cubicBezTo>
                  <a:cubicBezTo>
                    <a:pt x="2600" y="433"/>
                    <a:pt x="1941" y="0"/>
                    <a:pt x="1300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3191150" y="2583050"/>
              <a:ext cx="65000" cy="59375"/>
            </a:xfrm>
            <a:custGeom>
              <a:avLst/>
              <a:gdLst/>
              <a:ahLst/>
              <a:cxnLst/>
              <a:rect l="l" t="t" r="r" b="b"/>
              <a:pathLst>
                <a:path w="2600" h="2375" extrusionOk="0">
                  <a:moveTo>
                    <a:pt x="1300" y="1"/>
                  </a:moveTo>
                  <a:cubicBezTo>
                    <a:pt x="641" y="1"/>
                    <a:pt x="0" y="642"/>
                    <a:pt x="0" y="1300"/>
                  </a:cubicBezTo>
                  <a:cubicBezTo>
                    <a:pt x="0" y="1941"/>
                    <a:pt x="641" y="2375"/>
                    <a:pt x="1300" y="2375"/>
                  </a:cubicBezTo>
                  <a:cubicBezTo>
                    <a:pt x="1941" y="2375"/>
                    <a:pt x="2599" y="1941"/>
                    <a:pt x="2599" y="1300"/>
                  </a:cubicBezTo>
                  <a:cubicBezTo>
                    <a:pt x="2599" y="642"/>
                    <a:pt x="1941" y="1"/>
                    <a:pt x="1300" y="1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5836263" y="748363"/>
            <a:ext cx="709625" cy="2101075"/>
            <a:chOff x="1734275" y="1120975"/>
            <a:chExt cx="709625" cy="2101075"/>
          </a:xfrm>
        </p:grpSpPr>
        <p:sp>
          <p:nvSpPr>
            <p:cNvPr id="167" name="Google Shape;167;p30"/>
            <p:cNvSpPr/>
            <p:nvPr/>
          </p:nvSpPr>
          <p:spPr>
            <a:xfrm>
              <a:off x="2238100" y="1234475"/>
              <a:ext cx="70200" cy="75850"/>
            </a:xfrm>
            <a:custGeom>
              <a:avLst/>
              <a:gdLst/>
              <a:ahLst/>
              <a:cxnLst/>
              <a:rect l="l" t="t" r="r" b="b"/>
              <a:pathLst>
                <a:path w="2808" h="3034" extrusionOk="0">
                  <a:moveTo>
                    <a:pt x="867" y="1"/>
                  </a:moveTo>
                  <a:cubicBezTo>
                    <a:pt x="0" y="1"/>
                    <a:pt x="0" y="659"/>
                    <a:pt x="0" y="1526"/>
                  </a:cubicBezTo>
                  <a:cubicBezTo>
                    <a:pt x="0" y="2392"/>
                    <a:pt x="0" y="3033"/>
                    <a:pt x="867" y="3033"/>
                  </a:cubicBezTo>
                  <a:cubicBezTo>
                    <a:pt x="1733" y="3033"/>
                    <a:pt x="2807" y="2392"/>
                    <a:pt x="2807" y="1526"/>
                  </a:cubicBezTo>
                  <a:cubicBezTo>
                    <a:pt x="2807" y="659"/>
                    <a:pt x="1733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2167475" y="12617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2238100" y="1342775"/>
              <a:ext cx="70200" cy="75850"/>
            </a:xfrm>
            <a:custGeom>
              <a:avLst/>
              <a:gdLst/>
              <a:ahLst/>
              <a:cxnLst/>
              <a:rect l="l" t="t" r="r" b="b"/>
              <a:pathLst>
                <a:path w="2808" h="3034" extrusionOk="0">
                  <a:moveTo>
                    <a:pt x="867" y="1"/>
                  </a:moveTo>
                  <a:cubicBezTo>
                    <a:pt x="0" y="1"/>
                    <a:pt x="0" y="659"/>
                    <a:pt x="0" y="1526"/>
                  </a:cubicBezTo>
                  <a:cubicBezTo>
                    <a:pt x="0" y="2392"/>
                    <a:pt x="0" y="3033"/>
                    <a:pt x="867" y="3033"/>
                  </a:cubicBezTo>
                  <a:cubicBezTo>
                    <a:pt x="1733" y="3033"/>
                    <a:pt x="2807" y="2392"/>
                    <a:pt x="2807" y="1526"/>
                  </a:cubicBezTo>
                  <a:cubicBezTo>
                    <a:pt x="2807" y="659"/>
                    <a:pt x="1733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167475" y="13700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848200" y="123447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2167" y="1"/>
                  </a:moveTo>
                  <a:cubicBezTo>
                    <a:pt x="1300" y="1"/>
                    <a:pt x="1" y="659"/>
                    <a:pt x="1" y="1526"/>
                  </a:cubicBezTo>
                  <a:cubicBezTo>
                    <a:pt x="1" y="2392"/>
                    <a:pt x="1300" y="3033"/>
                    <a:pt x="2167" y="3033"/>
                  </a:cubicBezTo>
                  <a:cubicBezTo>
                    <a:pt x="3033" y="3033"/>
                    <a:pt x="2808" y="2392"/>
                    <a:pt x="2808" y="1526"/>
                  </a:cubicBezTo>
                  <a:cubicBezTo>
                    <a:pt x="2808" y="659"/>
                    <a:pt x="3033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1907550" y="12617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1848200" y="134277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2167" y="1"/>
                  </a:moveTo>
                  <a:cubicBezTo>
                    <a:pt x="1300" y="1"/>
                    <a:pt x="1" y="659"/>
                    <a:pt x="1" y="1526"/>
                  </a:cubicBezTo>
                  <a:cubicBezTo>
                    <a:pt x="1" y="2392"/>
                    <a:pt x="1300" y="3033"/>
                    <a:pt x="2167" y="3033"/>
                  </a:cubicBezTo>
                  <a:cubicBezTo>
                    <a:pt x="3033" y="3033"/>
                    <a:pt x="2808" y="2392"/>
                    <a:pt x="2808" y="1526"/>
                  </a:cubicBezTo>
                  <a:cubicBezTo>
                    <a:pt x="2808" y="659"/>
                    <a:pt x="3033" y="1"/>
                    <a:pt x="2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1907550" y="1370075"/>
              <a:ext cx="86675" cy="26875"/>
            </a:xfrm>
            <a:custGeom>
              <a:avLst/>
              <a:gdLst/>
              <a:ahLst/>
              <a:cxnLst/>
              <a:rect l="l" t="t" r="r" b="b"/>
              <a:pathLst>
                <a:path w="3467" h="1075" extrusionOk="0">
                  <a:moveTo>
                    <a:pt x="1" y="1"/>
                  </a:moveTo>
                  <a:lnTo>
                    <a:pt x="1" y="1075"/>
                  </a:lnTo>
                  <a:lnTo>
                    <a:pt x="3466" y="1075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1961700" y="1120975"/>
              <a:ext cx="233100" cy="1337350"/>
            </a:xfrm>
            <a:custGeom>
              <a:avLst/>
              <a:gdLst/>
              <a:ahLst/>
              <a:cxnLst/>
              <a:rect l="l" t="t" r="r" b="b"/>
              <a:pathLst>
                <a:path w="9324" h="53494" extrusionOk="0">
                  <a:moveTo>
                    <a:pt x="4766" y="1"/>
                  </a:moveTo>
                  <a:cubicBezTo>
                    <a:pt x="3466" y="1942"/>
                    <a:pt x="1" y="2375"/>
                    <a:pt x="1" y="2375"/>
                  </a:cubicBezTo>
                  <a:lnTo>
                    <a:pt x="659" y="12997"/>
                  </a:lnTo>
                  <a:cubicBezTo>
                    <a:pt x="1959" y="13863"/>
                    <a:pt x="2392" y="15596"/>
                    <a:pt x="2392" y="17329"/>
                  </a:cubicBezTo>
                  <a:cubicBezTo>
                    <a:pt x="2392" y="19062"/>
                    <a:pt x="1526" y="53285"/>
                    <a:pt x="1526" y="53285"/>
                  </a:cubicBezTo>
                  <a:lnTo>
                    <a:pt x="8457" y="53493"/>
                  </a:lnTo>
                  <a:cubicBezTo>
                    <a:pt x="8457" y="53493"/>
                    <a:pt x="7365" y="19495"/>
                    <a:pt x="7365" y="17104"/>
                  </a:cubicBezTo>
                  <a:cubicBezTo>
                    <a:pt x="7365" y="14730"/>
                    <a:pt x="9098" y="12564"/>
                    <a:pt x="9098" y="12564"/>
                  </a:cubicBezTo>
                  <a:lnTo>
                    <a:pt x="9323" y="2167"/>
                  </a:lnTo>
                  <a:cubicBezTo>
                    <a:pt x="6932" y="2167"/>
                    <a:pt x="4766" y="1"/>
                    <a:pt x="4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1734275" y="2285000"/>
              <a:ext cx="709625" cy="937050"/>
            </a:xfrm>
            <a:custGeom>
              <a:avLst/>
              <a:gdLst/>
              <a:ahLst/>
              <a:cxnLst/>
              <a:rect l="l" t="t" r="r" b="b"/>
              <a:pathLst>
                <a:path w="28385" h="37482" extrusionOk="0">
                  <a:moveTo>
                    <a:pt x="14296" y="8232"/>
                  </a:moveTo>
                  <a:cubicBezTo>
                    <a:pt x="16688" y="8232"/>
                    <a:pt x="18628" y="10190"/>
                    <a:pt x="18628" y="12564"/>
                  </a:cubicBezTo>
                  <a:cubicBezTo>
                    <a:pt x="18628" y="14955"/>
                    <a:pt x="16688" y="16896"/>
                    <a:pt x="14296" y="16896"/>
                  </a:cubicBezTo>
                  <a:cubicBezTo>
                    <a:pt x="11922" y="16896"/>
                    <a:pt x="9964" y="14955"/>
                    <a:pt x="9964" y="12564"/>
                  </a:cubicBezTo>
                  <a:cubicBezTo>
                    <a:pt x="9964" y="10190"/>
                    <a:pt x="11922" y="8232"/>
                    <a:pt x="14296" y="8232"/>
                  </a:cubicBezTo>
                  <a:close/>
                  <a:moveTo>
                    <a:pt x="14088" y="1"/>
                  </a:moveTo>
                  <a:cubicBezTo>
                    <a:pt x="11056" y="1"/>
                    <a:pt x="4125" y="659"/>
                    <a:pt x="3466" y="5199"/>
                  </a:cubicBezTo>
                  <a:cubicBezTo>
                    <a:pt x="2600" y="9757"/>
                    <a:pt x="6724" y="14297"/>
                    <a:pt x="5424" y="16255"/>
                  </a:cubicBezTo>
                  <a:cubicBezTo>
                    <a:pt x="4125" y="18195"/>
                    <a:pt x="1" y="22753"/>
                    <a:pt x="1" y="29251"/>
                  </a:cubicBezTo>
                  <a:cubicBezTo>
                    <a:pt x="1" y="35749"/>
                    <a:pt x="7590" y="37482"/>
                    <a:pt x="14088" y="37482"/>
                  </a:cubicBezTo>
                  <a:cubicBezTo>
                    <a:pt x="20586" y="37482"/>
                    <a:pt x="28384" y="35749"/>
                    <a:pt x="28384" y="29251"/>
                  </a:cubicBezTo>
                  <a:cubicBezTo>
                    <a:pt x="28384" y="22753"/>
                    <a:pt x="24052" y="18195"/>
                    <a:pt x="22752" y="16255"/>
                  </a:cubicBezTo>
                  <a:cubicBezTo>
                    <a:pt x="21661" y="14297"/>
                    <a:pt x="25560" y="9757"/>
                    <a:pt x="24918" y="5199"/>
                  </a:cubicBezTo>
                  <a:cubicBezTo>
                    <a:pt x="24052" y="659"/>
                    <a:pt x="17329" y="1"/>
                    <a:pt x="14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1924025" y="2859000"/>
              <a:ext cx="351775" cy="70650"/>
            </a:xfrm>
            <a:custGeom>
              <a:avLst/>
              <a:gdLst/>
              <a:ahLst/>
              <a:cxnLst/>
              <a:rect l="l" t="t" r="r" b="b"/>
              <a:pathLst>
                <a:path w="14071" h="2826" extrusionOk="0">
                  <a:moveTo>
                    <a:pt x="0" y="1"/>
                  </a:moveTo>
                  <a:lnTo>
                    <a:pt x="0" y="2825"/>
                  </a:lnTo>
                  <a:lnTo>
                    <a:pt x="14071" y="2825"/>
                  </a:lnTo>
                  <a:lnTo>
                    <a:pt x="140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1989000" y="1240125"/>
              <a:ext cx="43350" cy="43325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67" y="0"/>
                  </a:moveTo>
                  <a:cubicBezTo>
                    <a:pt x="434" y="0"/>
                    <a:pt x="0" y="433"/>
                    <a:pt x="0" y="867"/>
                  </a:cubicBezTo>
                  <a:cubicBezTo>
                    <a:pt x="0" y="1300"/>
                    <a:pt x="434" y="1733"/>
                    <a:pt x="867" y="1733"/>
                  </a:cubicBezTo>
                  <a:cubicBezTo>
                    <a:pt x="1300" y="1733"/>
                    <a:pt x="1733" y="1300"/>
                    <a:pt x="1733" y="867"/>
                  </a:cubicBezTo>
                  <a:cubicBezTo>
                    <a:pt x="1733" y="433"/>
                    <a:pt x="1300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118950" y="1240125"/>
              <a:ext cx="43350" cy="43325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67" y="0"/>
                  </a:moveTo>
                  <a:cubicBezTo>
                    <a:pt x="434" y="0"/>
                    <a:pt x="1" y="433"/>
                    <a:pt x="1" y="867"/>
                  </a:cubicBezTo>
                  <a:cubicBezTo>
                    <a:pt x="1" y="1300"/>
                    <a:pt x="434" y="1733"/>
                    <a:pt x="867" y="1733"/>
                  </a:cubicBezTo>
                  <a:cubicBezTo>
                    <a:pt x="1301" y="1733"/>
                    <a:pt x="1734" y="1300"/>
                    <a:pt x="1734" y="867"/>
                  </a:cubicBezTo>
                  <a:cubicBezTo>
                    <a:pt x="1734" y="433"/>
                    <a:pt x="1301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989000" y="136445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7" y="0"/>
                  </a:moveTo>
                  <a:cubicBezTo>
                    <a:pt x="434" y="0"/>
                    <a:pt x="0" y="434"/>
                    <a:pt x="0" y="867"/>
                  </a:cubicBezTo>
                  <a:cubicBezTo>
                    <a:pt x="0" y="1300"/>
                    <a:pt x="434" y="1733"/>
                    <a:pt x="867" y="1733"/>
                  </a:cubicBezTo>
                  <a:cubicBezTo>
                    <a:pt x="1300" y="1733"/>
                    <a:pt x="1733" y="1300"/>
                    <a:pt x="1733" y="867"/>
                  </a:cubicBezTo>
                  <a:cubicBezTo>
                    <a:pt x="1733" y="434"/>
                    <a:pt x="1300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2118950" y="136445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67" y="0"/>
                  </a:moveTo>
                  <a:cubicBezTo>
                    <a:pt x="434" y="0"/>
                    <a:pt x="1" y="434"/>
                    <a:pt x="1" y="867"/>
                  </a:cubicBezTo>
                  <a:cubicBezTo>
                    <a:pt x="1" y="1300"/>
                    <a:pt x="434" y="1733"/>
                    <a:pt x="867" y="1733"/>
                  </a:cubicBezTo>
                  <a:cubicBezTo>
                    <a:pt x="1301" y="1733"/>
                    <a:pt x="1734" y="1300"/>
                    <a:pt x="1734" y="867"/>
                  </a:cubicBezTo>
                  <a:cubicBezTo>
                    <a:pt x="1734" y="434"/>
                    <a:pt x="1301" y="0"/>
                    <a:pt x="867" y="0"/>
                  </a:cubicBezTo>
                  <a:close/>
                </a:path>
              </a:pathLst>
            </a:custGeom>
            <a:solidFill>
              <a:srgbClr val="FFE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0"/>
          <p:cNvGrpSpPr/>
          <p:nvPr/>
        </p:nvGrpSpPr>
        <p:grpSpPr>
          <a:xfrm>
            <a:off x="5672313" y="3544113"/>
            <a:ext cx="2442425" cy="743425"/>
            <a:chOff x="1950875" y="4720475"/>
            <a:chExt cx="2442425" cy="743425"/>
          </a:xfrm>
        </p:grpSpPr>
        <p:sp>
          <p:nvSpPr>
            <p:cNvPr id="183" name="Google Shape;183;p30"/>
            <p:cNvSpPr/>
            <p:nvPr/>
          </p:nvSpPr>
          <p:spPr>
            <a:xfrm>
              <a:off x="3223625" y="5052325"/>
              <a:ext cx="162475" cy="167675"/>
            </a:xfrm>
            <a:custGeom>
              <a:avLst/>
              <a:gdLst/>
              <a:ahLst/>
              <a:cxnLst/>
              <a:rect l="l" t="t" r="r" b="b"/>
              <a:pathLst>
                <a:path w="6499" h="6707" extrusionOk="0">
                  <a:moveTo>
                    <a:pt x="3241" y="1300"/>
                  </a:moveTo>
                  <a:cubicBezTo>
                    <a:pt x="4333" y="1300"/>
                    <a:pt x="5199" y="2166"/>
                    <a:pt x="5199" y="3466"/>
                  </a:cubicBezTo>
                  <a:cubicBezTo>
                    <a:pt x="5199" y="4540"/>
                    <a:pt x="4333" y="5407"/>
                    <a:pt x="3241" y="5407"/>
                  </a:cubicBezTo>
                  <a:cubicBezTo>
                    <a:pt x="1942" y="5407"/>
                    <a:pt x="1075" y="4540"/>
                    <a:pt x="1075" y="3466"/>
                  </a:cubicBezTo>
                  <a:cubicBezTo>
                    <a:pt x="1075" y="2166"/>
                    <a:pt x="1942" y="1300"/>
                    <a:pt x="3241" y="1300"/>
                  </a:cubicBezTo>
                  <a:close/>
                  <a:moveTo>
                    <a:pt x="3241" y="0"/>
                  </a:moveTo>
                  <a:cubicBezTo>
                    <a:pt x="1300" y="0"/>
                    <a:pt x="1" y="1508"/>
                    <a:pt x="1" y="3466"/>
                  </a:cubicBezTo>
                  <a:cubicBezTo>
                    <a:pt x="1" y="5199"/>
                    <a:pt x="1300" y="6706"/>
                    <a:pt x="3241" y="6706"/>
                  </a:cubicBezTo>
                  <a:cubicBezTo>
                    <a:pt x="4974" y="6706"/>
                    <a:pt x="6499" y="5199"/>
                    <a:pt x="6499" y="3466"/>
                  </a:cubicBezTo>
                  <a:cubicBezTo>
                    <a:pt x="6499" y="1508"/>
                    <a:pt x="4974" y="0"/>
                    <a:pt x="3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903925" y="5014200"/>
              <a:ext cx="48975" cy="21675"/>
            </a:xfrm>
            <a:custGeom>
              <a:avLst/>
              <a:gdLst/>
              <a:ahLst/>
              <a:cxnLst/>
              <a:rect l="l" t="t" r="r" b="b"/>
              <a:pathLst>
                <a:path w="1959" h="867" extrusionOk="0">
                  <a:moveTo>
                    <a:pt x="1" y="0"/>
                  </a:moveTo>
                  <a:lnTo>
                    <a:pt x="1" y="867"/>
                  </a:lnTo>
                  <a:lnTo>
                    <a:pt x="1959" y="86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3369625" y="5247275"/>
              <a:ext cx="135625" cy="37700"/>
            </a:xfrm>
            <a:custGeom>
              <a:avLst/>
              <a:gdLst/>
              <a:ahLst/>
              <a:cxnLst/>
              <a:rect l="l" t="t" r="r" b="b"/>
              <a:pathLst>
                <a:path w="5425" h="1508" extrusionOk="0">
                  <a:moveTo>
                    <a:pt x="3033" y="0"/>
                  </a:moveTo>
                  <a:cubicBezTo>
                    <a:pt x="2392" y="866"/>
                    <a:pt x="1300" y="1074"/>
                    <a:pt x="0" y="1508"/>
                  </a:cubicBezTo>
                  <a:lnTo>
                    <a:pt x="4125" y="1508"/>
                  </a:lnTo>
                  <a:cubicBezTo>
                    <a:pt x="4558" y="1074"/>
                    <a:pt x="4991" y="208"/>
                    <a:pt x="5424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048350" y="4987350"/>
              <a:ext cx="330550" cy="48525"/>
            </a:xfrm>
            <a:custGeom>
              <a:avLst/>
              <a:gdLst/>
              <a:ahLst/>
              <a:cxnLst/>
              <a:rect l="l" t="t" r="r" b="b"/>
              <a:pathLst>
                <a:path w="13222" h="1941" extrusionOk="0">
                  <a:moveTo>
                    <a:pt x="226" y="0"/>
                  </a:moveTo>
                  <a:cubicBezTo>
                    <a:pt x="434" y="0"/>
                    <a:pt x="434" y="433"/>
                    <a:pt x="434" y="641"/>
                  </a:cubicBezTo>
                  <a:cubicBezTo>
                    <a:pt x="434" y="1300"/>
                    <a:pt x="226" y="1733"/>
                    <a:pt x="0" y="1941"/>
                  </a:cubicBezTo>
                  <a:lnTo>
                    <a:pt x="10623" y="1941"/>
                  </a:lnTo>
                  <a:cubicBezTo>
                    <a:pt x="11264" y="1074"/>
                    <a:pt x="12130" y="208"/>
                    <a:pt x="13222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2389725" y="5014200"/>
              <a:ext cx="444050" cy="21675"/>
            </a:xfrm>
            <a:custGeom>
              <a:avLst/>
              <a:gdLst/>
              <a:ahLst/>
              <a:cxnLst/>
              <a:rect l="l" t="t" r="r" b="b"/>
              <a:pathLst>
                <a:path w="17762" h="867" extrusionOk="0">
                  <a:moveTo>
                    <a:pt x="3240" y="0"/>
                  </a:moveTo>
                  <a:cubicBezTo>
                    <a:pt x="2166" y="0"/>
                    <a:pt x="1074" y="659"/>
                    <a:pt x="0" y="867"/>
                  </a:cubicBezTo>
                  <a:lnTo>
                    <a:pt x="17761" y="867"/>
                  </a:lnTo>
                  <a:lnTo>
                    <a:pt x="17761" y="0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017850" y="5009000"/>
              <a:ext cx="43350" cy="26875"/>
            </a:xfrm>
            <a:custGeom>
              <a:avLst/>
              <a:gdLst/>
              <a:ahLst/>
              <a:cxnLst/>
              <a:rect l="l" t="t" r="r" b="b"/>
              <a:pathLst>
                <a:path w="1734" h="1075" extrusionOk="0">
                  <a:moveTo>
                    <a:pt x="1734" y="1"/>
                  </a:moveTo>
                  <a:cubicBezTo>
                    <a:pt x="1508" y="1"/>
                    <a:pt x="867" y="208"/>
                    <a:pt x="642" y="208"/>
                  </a:cubicBezTo>
                  <a:lnTo>
                    <a:pt x="1" y="208"/>
                  </a:lnTo>
                  <a:lnTo>
                    <a:pt x="1" y="1075"/>
                  </a:lnTo>
                  <a:lnTo>
                    <a:pt x="1734" y="1075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137000" y="5014200"/>
              <a:ext cx="384275" cy="173300"/>
            </a:xfrm>
            <a:custGeom>
              <a:avLst/>
              <a:gdLst/>
              <a:ahLst/>
              <a:cxnLst/>
              <a:rect l="l" t="t" r="r" b="b"/>
              <a:pathLst>
                <a:path w="15371" h="6932" extrusionOk="0">
                  <a:moveTo>
                    <a:pt x="0" y="0"/>
                  </a:moveTo>
                  <a:lnTo>
                    <a:pt x="0" y="867"/>
                  </a:lnTo>
                  <a:lnTo>
                    <a:pt x="8231" y="867"/>
                  </a:lnTo>
                  <a:cubicBezTo>
                    <a:pt x="11038" y="867"/>
                    <a:pt x="13430" y="3033"/>
                    <a:pt x="13430" y="5857"/>
                  </a:cubicBezTo>
                  <a:cubicBezTo>
                    <a:pt x="13430" y="6291"/>
                    <a:pt x="13204" y="6499"/>
                    <a:pt x="13204" y="6932"/>
                  </a:cubicBezTo>
                  <a:lnTo>
                    <a:pt x="15370" y="6932"/>
                  </a:lnTo>
                  <a:lnTo>
                    <a:pt x="15370" y="5632"/>
                  </a:lnTo>
                  <a:cubicBezTo>
                    <a:pt x="15370" y="3691"/>
                    <a:pt x="14504" y="1733"/>
                    <a:pt x="13204" y="434"/>
                  </a:cubicBezTo>
                  <a:cubicBezTo>
                    <a:pt x="7139" y="226"/>
                    <a:pt x="2166" y="0"/>
                    <a:pt x="433" y="0"/>
                  </a:cubicBezTo>
                  <a:close/>
                </a:path>
              </a:pathLst>
            </a:custGeom>
            <a:solidFill>
              <a:srgbClr val="CE4D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292250" y="4720475"/>
              <a:ext cx="2101050" cy="629475"/>
            </a:xfrm>
            <a:custGeom>
              <a:avLst/>
              <a:gdLst/>
              <a:ahLst/>
              <a:cxnLst/>
              <a:rect l="l" t="t" r="r" b="b"/>
              <a:pathLst>
                <a:path w="84042" h="25179" extrusionOk="0">
                  <a:moveTo>
                    <a:pt x="24468" y="9809"/>
                  </a:moveTo>
                  <a:lnTo>
                    <a:pt x="24468" y="11749"/>
                  </a:lnTo>
                  <a:lnTo>
                    <a:pt x="26426" y="11749"/>
                  </a:lnTo>
                  <a:lnTo>
                    <a:pt x="26426" y="9809"/>
                  </a:lnTo>
                  <a:close/>
                  <a:moveTo>
                    <a:pt x="30758" y="9150"/>
                  </a:moveTo>
                  <a:cubicBezTo>
                    <a:pt x="30758" y="9150"/>
                    <a:pt x="29891" y="9809"/>
                    <a:pt x="29666" y="9809"/>
                  </a:cubicBezTo>
                  <a:lnTo>
                    <a:pt x="29025" y="9809"/>
                  </a:lnTo>
                  <a:lnTo>
                    <a:pt x="29025" y="11749"/>
                  </a:lnTo>
                  <a:lnTo>
                    <a:pt x="29666" y="11749"/>
                  </a:lnTo>
                  <a:cubicBezTo>
                    <a:pt x="29891" y="11749"/>
                    <a:pt x="30532" y="11542"/>
                    <a:pt x="30758" y="11542"/>
                  </a:cubicBezTo>
                  <a:lnTo>
                    <a:pt x="30758" y="9150"/>
                  </a:lnTo>
                  <a:close/>
                  <a:moveTo>
                    <a:pt x="81730" y="1"/>
                  </a:moveTo>
                  <a:cubicBezTo>
                    <a:pt x="81139" y="1"/>
                    <a:pt x="80421" y="1002"/>
                    <a:pt x="79710" y="2011"/>
                  </a:cubicBezTo>
                  <a:cubicBezTo>
                    <a:pt x="78185" y="4177"/>
                    <a:pt x="76677" y="6776"/>
                    <a:pt x="70179" y="7417"/>
                  </a:cubicBezTo>
                  <a:cubicBezTo>
                    <a:pt x="63681" y="8076"/>
                    <a:pt x="38555" y="8717"/>
                    <a:pt x="34223" y="8942"/>
                  </a:cubicBezTo>
                  <a:lnTo>
                    <a:pt x="33790" y="8942"/>
                  </a:lnTo>
                  <a:lnTo>
                    <a:pt x="33790" y="11749"/>
                  </a:lnTo>
                  <a:lnTo>
                    <a:pt x="34223" y="11749"/>
                  </a:lnTo>
                  <a:cubicBezTo>
                    <a:pt x="35956" y="11749"/>
                    <a:pt x="41155" y="11975"/>
                    <a:pt x="46994" y="12183"/>
                  </a:cubicBezTo>
                  <a:cubicBezTo>
                    <a:pt x="55884" y="12408"/>
                    <a:pt x="66488" y="12841"/>
                    <a:pt x="70179" y="13274"/>
                  </a:cubicBezTo>
                  <a:cubicBezTo>
                    <a:pt x="76677" y="13916"/>
                    <a:pt x="78410" y="16515"/>
                    <a:pt x="79710" y="18681"/>
                  </a:cubicBezTo>
                  <a:cubicBezTo>
                    <a:pt x="80421" y="19690"/>
                    <a:pt x="81139" y="20691"/>
                    <a:pt x="81730" y="20691"/>
                  </a:cubicBezTo>
                  <a:cubicBezTo>
                    <a:pt x="82032" y="20691"/>
                    <a:pt x="82300" y="20429"/>
                    <a:pt x="82517" y="19772"/>
                  </a:cubicBezTo>
                  <a:cubicBezTo>
                    <a:pt x="83175" y="17606"/>
                    <a:pt x="83817" y="15007"/>
                    <a:pt x="84042" y="10450"/>
                  </a:cubicBezTo>
                  <a:cubicBezTo>
                    <a:pt x="83817" y="5685"/>
                    <a:pt x="83175" y="3085"/>
                    <a:pt x="82517" y="919"/>
                  </a:cubicBezTo>
                  <a:cubicBezTo>
                    <a:pt x="82300" y="263"/>
                    <a:pt x="82032" y="1"/>
                    <a:pt x="81730" y="1"/>
                  </a:cubicBezTo>
                  <a:close/>
                  <a:moveTo>
                    <a:pt x="24468" y="18681"/>
                  </a:moveTo>
                  <a:lnTo>
                    <a:pt x="24468" y="21072"/>
                  </a:lnTo>
                  <a:lnTo>
                    <a:pt x="26426" y="21072"/>
                  </a:lnTo>
                  <a:lnTo>
                    <a:pt x="26426" y="18681"/>
                  </a:lnTo>
                  <a:close/>
                  <a:moveTo>
                    <a:pt x="29025" y="18681"/>
                  </a:moveTo>
                  <a:lnTo>
                    <a:pt x="29025" y="21072"/>
                  </a:lnTo>
                  <a:lnTo>
                    <a:pt x="30758" y="21072"/>
                  </a:lnTo>
                  <a:lnTo>
                    <a:pt x="30758" y="18681"/>
                  </a:lnTo>
                  <a:close/>
                  <a:moveTo>
                    <a:pt x="7139" y="9809"/>
                  </a:moveTo>
                  <a:cubicBezTo>
                    <a:pt x="5840" y="9809"/>
                    <a:pt x="4540" y="9809"/>
                    <a:pt x="3466" y="10450"/>
                  </a:cubicBezTo>
                  <a:cubicBezTo>
                    <a:pt x="2374" y="11108"/>
                    <a:pt x="1733" y="11542"/>
                    <a:pt x="1075" y="12616"/>
                  </a:cubicBezTo>
                  <a:cubicBezTo>
                    <a:pt x="208" y="13708"/>
                    <a:pt x="0" y="15215"/>
                    <a:pt x="0" y="16740"/>
                  </a:cubicBezTo>
                  <a:lnTo>
                    <a:pt x="0" y="16948"/>
                  </a:lnTo>
                  <a:cubicBezTo>
                    <a:pt x="0" y="21072"/>
                    <a:pt x="3033" y="25179"/>
                    <a:pt x="7139" y="25179"/>
                  </a:cubicBezTo>
                  <a:lnTo>
                    <a:pt x="21660" y="25179"/>
                  </a:lnTo>
                  <a:lnTo>
                    <a:pt x="21660" y="22580"/>
                  </a:lnTo>
                  <a:lnTo>
                    <a:pt x="13430" y="22580"/>
                  </a:lnTo>
                  <a:cubicBezTo>
                    <a:pt x="12996" y="22580"/>
                    <a:pt x="12563" y="22372"/>
                    <a:pt x="12563" y="21713"/>
                  </a:cubicBezTo>
                  <a:cubicBezTo>
                    <a:pt x="12563" y="21280"/>
                    <a:pt x="12996" y="21072"/>
                    <a:pt x="13430" y="21072"/>
                  </a:cubicBezTo>
                  <a:lnTo>
                    <a:pt x="21660" y="21072"/>
                  </a:lnTo>
                  <a:lnTo>
                    <a:pt x="21660" y="18681"/>
                  </a:lnTo>
                  <a:lnTo>
                    <a:pt x="13638" y="18681"/>
                  </a:lnTo>
                  <a:cubicBezTo>
                    <a:pt x="11905" y="18681"/>
                    <a:pt x="10397" y="19772"/>
                    <a:pt x="10397" y="21505"/>
                  </a:cubicBezTo>
                  <a:cubicBezTo>
                    <a:pt x="10397" y="21938"/>
                    <a:pt x="10605" y="22580"/>
                    <a:pt x="10830" y="23013"/>
                  </a:cubicBezTo>
                  <a:lnTo>
                    <a:pt x="7139" y="23013"/>
                  </a:lnTo>
                  <a:cubicBezTo>
                    <a:pt x="4107" y="23013"/>
                    <a:pt x="1941" y="19980"/>
                    <a:pt x="1941" y="16948"/>
                  </a:cubicBezTo>
                  <a:lnTo>
                    <a:pt x="1941" y="16740"/>
                  </a:lnTo>
                  <a:cubicBezTo>
                    <a:pt x="1941" y="14782"/>
                    <a:pt x="2807" y="13482"/>
                    <a:pt x="4107" y="12616"/>
                  </a:cubicBezTo>
                  <a:cubicBezTo>
                    <a:pt x="4973" y="11975"/>
                    <a:pt x="6065" y="11749"/>
                    <a:pt x="7139" y="11749"/>
                  </a:cubicBezTo>
                  <a:lnTo>
                    <a:pt x="21660" y="11749"/>
                  </a:lnTo>
                  <a:lnTo>
                    <a:pt x="21660" y="9809"/>
                  </a:lnTo>
                  <a:close/>
                  <a:moveTo>
                    <a:pt x="24468" y="22580"/>
                  </a:moveTo>
                  <a:lnTo>
                    <a:pt x="24468" y="25179"/>
                  </a:lnTo>
                  <a:lnTo>
                    <a:pt x="26426" y="25179"/>
                  </a:lnTo>
                  <a:lnTo>
                    <a:pt x="26426" y="22580"/>
                  </a:lnTo>
                  <a:close/>
                  <a:moveTo>
                    <a:pt x="29025" y="22580"/>
                  </a:moveTo>
                  <a:lnTo>
                    <a:pt x="29025" y="25179"/>
                  </a:lnTo>
                  <a:lnTo>
                    <a:pt x="30758" y="25179"/>
                  </a:lnTo>
                  <a:lnTo>
                    <a:pt x="30758" y="22580"/>
                  </a:lnTo>
                  <a:close/>
                  <a:moveTo>
                    <a:pt x="33790" y="18681"/>
                  </a:moveTo>
                  <a:lnTo>
                    <a:pt x="33790" y="21072"/>
                  </a:lnTo>
                  <a:lnTo>
                    <a:pt x="50460" y="21072"/>
                  </a:lnTo>
                  <a:cubicBezTo>
                    <a:pt x="50893" y="21072"/>
                    <a:pt x="51326" y="21280"/>
                    <a:pt x="51326" y="21713"/>
                  </a:cubicBezTo>
                  <a:cubicBezTo>
                    <a:pt x="51326" y="22372"/>
                    <a:pt x="50893" y="22580"/>
                    <a:pt x="50460" y="22580"/>
                  </a:cubicBezTo>
                  <a:lnTo>
                    <a:pt x="33790" y="22580"/>
                  </a:lnTo>
                  <a:lnTo>
                    <a:pt x="33790" y="25179"/>
                  </a:lnTo>
                  <a:lnTo>
                    <a:pt x="50685" y="25179"/>
                  </a:lnTo>
                  <a:cubicBezTo>
                    <a:pt x="53059" y="25179"/>
                    <a:pt x="53926" y="23671"/>
                    <a:pt x="53926" y="22146"/>
                  </a:cubicBezTo>
                  <a:cubicBezTo>
                    <a:pt x="53926" y="20414"/>
                    <a:pt x="52193" y="18681"/>
                    <a:pt x="50685" y="186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2833750" y="4808425"/>
              <a:ext cx="70200" cy="97500"/>
            </a:xfrm>
            <a:custGeom>
              <a:avLst/>
              <a:gdLst/>
              <a:ahLst/>
              <a:cxnLst/>
              <a:rect l="l" t="t" r="r" b="b"/>
              <a:pathLst>
                <a:path w="2808" h="3900" extrusionOk="0">
                  <a:moveTo>
                    <a:pt x="0" y="1"/>
                  </a:moveTo>
                  <a:lnTo>
                    <a:pt x="0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1941" y="3899"/>
                  </a:lnTo>
                  <a:lnTo>
                    <a:pt x="1941" y="867"/>
                  </a:lnTo>
                  <a:lnTo>
                    <a:pt x="2808" y="867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2952875" y="4808425"/>
              <a:ext cx="75850" cy="97500"/>
            </a:xfrm>
            <a:custGeom>
              <a:avLst/>
              <a:gdLst/>
              <a:ahLst/>
              <a:cxnLst/>
              <a:rect l="l" t="t" r="r" b="b"/>
              <a:pathLst>
                <a:path w="3034" h="3900" extrusionOk="0">
                  <a:moveTo>
                    <a:pt x="1" y="1"/>
                  </a:moveTo>
                  <a:lnTo>
                    <a:pt x="1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2167" y="3899"/>
                  </a:lnTo>
                  <a:lnTo>
                    <a:pt x="2167" y="867"/>
                  </a:lnTo>
                  <a:lnTo>
                    <a:pt x="3033" y="867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061175" y="4808425"/>
              <a:ext cx="75850" cy="97500"/>
            </a:xfrm>
            <a:custGeom>
              <a:avLst/>
              <a:gdLst/>
              <a:ahLst/>
              <a:cxnLst/>
              <a:rect l="l" t="t" r="r" b="b"/>
              <a:pathLst>
                <a:path w="3034" h="3900" extrusionOk="0">
                  <a:moveTo>
                    <a:pt x="1" y="1"/>
                  </a:moveTo>
                  <a:lnTo>
                    <a:pt x="1" y="867"/>
                  </a:lnTo>
                  <a:lnTo>
                    <a:pt x="867" y="867"/>
                  </a:lnTo>
                  <a:lnTo>
                    <a:pt x="867" y="3899"/>
                  </a:lnTo>
                  <a:lnTo>
                    <a:pt x="2167" y="3899"/>
                  </a:lnTo>
                  <a:lnTo>
                    <a:pt x="2167" y="867"/>
                  </a:lnTo>
                  <a:lnTo>
                    <a:pt x="3033" y="867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833750" y="4900700"/>
              <a:ext cx="70200" cy="563200"/>
            </a:xfrm>
            <a:custGeom>
              <a:avLst/>
              <a:gdLst/>
              <a:ahLst/>
              <a:cxnLst/>
              <a:rect l="l" t="t" r="r" b="b"/>
              <a:pathLst>
                <a:path w="2808" h="22528" extrusionOk="0">
                  <a:moveTo>
                    <a:pt x="0" y="0"/>
                  </a:moveTo>
                  <a:lnTo>
                    <a:pt x="0" y="1941"/>
                  </a:lnTo>
                  <a:lnTo>
                    <a:pt x="0" y="4333"/>
                  </a:lnTo>
                  <a:lnTo>
                    <a:pt x="0" y="5199"/>
                  </a:lnTo>
                  <a:lnTo>
                    <a:pt x="0" y="11264"/>
                  </a:lnTo>
                  <a:lnTo>
                    <a:pt x="0" y="13205"/>
                  </a:lnTo>
                  <a:lnTo>
                    <a:pt x="0" y="15163"/>
                  </a:lnTo>
                  <a:lnTo>
                    <a:pt x="0" y="17329"/>
                  </a:lnTo>
                  <a:lnTo>
                    <a:pt x="0" y="22527"/>
                  </a:lnTo>
                  <a:lnTo>
                    <a:pt x="2808" y="22527"/>
                  </a:lnTo>
                  <a:lnTo>
                    <a:pt x="2808" y="17329"/>
                  </a:lnTo>
                  <a:lnTo>
                    <a:pt x="2808" y="15163"/>
                  </a:lnTo>
                  <a:lnTo>
                    <a:pt x="2808" y="13205"/>
                  </a:lnTo>
                  <a:lnTo>
                    <a:pt x="2808" y="11264"/>
                  </a:lnTo>
                  <a:lnTo>
                    <a:pt x="2808" y="5199"/>
                  </a:lnTo>
                  <a:lnTo>
                    <a:pt x="2808" y="4333"/>
                  </a:lnTo>
                  <a:lnTo>
                    <a:pt x="2808" y="1941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2952875" y="4900700"/>
              <a:ext cx="65000" cy="563200"/>
            </a:xfrm>
            <a:custGeom>
              <a:avLst/>
              <a:gdLst/>
              <a:ahLst/>
              <a:cxnLst/>
              <a:rect l="l" t="t" r="r" b="b"/>
              <a:pathLst>
                <a:path w="2600" h="22528" extrusionOk="0">
                  <a:moveTo>
                    <a:pt x="1" y="0"/>
                  </a:moveTo>
                  <a:lnTo>
                    <a:pt x="1" y="1941"/>
                  </a:lnTo>
                  <a:lnTo>
                    <a:pt x="1" y="4333"/>
                  </a:lnTo>
                  <a:lnTo>
                    <a:pt x="1" y="5199"/>
                  </a:lnTo>
                  <a:lnTo>
                    <a:pt x="1" y="11264"/>
                  </a:lnTo>
                  <a:lnTo>
                    <a:pt x="1" y="13205"/>
                  </a:lnTo>
                  <a:lnTo>
                    <a:pt x="1" y="15163"/>
                  </a:lnTo>
                  <a:lnTo>
                    <a:pt x="1" y="17329"/>
                  </a:lnTo>
                  <a:lnTo>
                    <a:pt x="1" y="22527"/>
                  </a:lnTo>
                  <a:lnTo>
                    <a:pt x="2600" y="22527"/>
                  </a:lnTo>
                  <a:lnTo>
                    <a:pt x="2600" y="17329"/>
                  </a:lnTo>
                  <a:lnTo>
                    <a:pt x="2600" y="15163"/>
                  </a:lnTo>
                  <a:lnTo>
                    <a:pt x="2600" y="13205"/>
                  </a:lnTo>
                  <a:lnTo>
                    <a:pt x="2600" y="11264"/>
                  </a:lnTo>
                  <a:lnTo>
                    <a:pt x="2600" y="5199"/>
                  </a:lnTo>
                  <a:lnTo>
                    <a:pt x="2600" y="4333"/>
                  </a:lnTo>
                  <a:lnTo>
                    <a:pt x="2600" y="1941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3061175" y="4900700"/>
              <a:ext cx="75850" cy="563200"/>
            </a:xfrm>
            <a:custGeom>
              <a:avLst/>
              <a:gdLst/>
              <a:ahLst/>
              <a:cxnLst/>
              <a:rect l="l" t="t" r="r" b="b"/>
              <a:pathLst>
                <a:path w="3034" h="22528" extrusionOk="0">
                  <a:moveTo>
                    <a:pt x="1" y="0"/>
                  </a:moveTo>
                  <a:lnTo>
                    <a:pt x="1" y="1941"/>
                  </a:lnTo>
                  <a:lnTo>
                    <a:pt x="1" y="4333"/>
                  </a:lnTo>
                  <a:lnTo>
                    <a:pt x="1" y="5199"/>
                  </a:lnTo>
                  <a:lnTo>
                    <a:pt x="1" y="11264"/>
                  </a:lnTo>
                  <a:lnTo>
                    <a:pt x="1" y="13205"/>
                  </a:lnTo>
                  <a:lnTo>
                    <a:pt x="1" y="15163"/>
                  </a:lnTo>
                  <a:lnTo>
                    <a:pt x="1" y="17329"/>
                  </a:lnTo>
                  <a:lnTo>
                    <a:pt x="1" y="22527"/>
                  </a:lnTo>
                  <a:lnTo>
                    <a:pt x="3033" y="22527"/>
                  </a:lnTo>
                  <a:lnTo>
                    <a:pt x="3033" y="17329"/>
                  </a:lnTo>
                  <a:lnTo>
                    <a:pt x="3033" y="15163"/>
                  </a:lnTo>
                  <a:lnTo>
                    <a:pt x="3033" y="13205"/>
                  </a:lnTo>
                  <a:lnTo>
                    <a:pt x="3033" y="11264"/>
                  </a:lnTo>
                  <a:lnTo>
                    <a:pt x="3033" y="5199"/>
                  </a:lnTo>
                  <a:lnTo>
                    <a:pt x="3033" y="4540"/>
                  </a:lnTo>
                  <a:lnTo>
                    <a:pt x="3033" y="1733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1950875" y="4949225"/>
              <a:ext cx="108325" cy="124775"/>
            </a:xfrm>
            <a:custGeom>
              <a:avLst/>
              <a:gdLst/>
              <a:ahLst/>
              <a:cxnLst/>
              <a:rect l="l" t="t" r="r" b="b"/>
              <a:pathLst>
                <a:path w="4333" h="4991" extrusionOk="0">
                  <a:moveTo>
                    <a:pt x="867" y="0"/>
                  </a:moveTo>
                  <a:cubicBezTo>
                    <a:pt x="226" y="0"/>
                    <a:pt x="1" y="433"/>
                    <a:pt x="1" y="867"/>
                  </a:cubicBezTo>
                  <a:lnTo>
                    <a:pt x="1" y="4124"/>
                  </a:lnTo>
                  <a:cubicBezTo>
                    <a:pt x="1" y="4558"/>
                    <a:pt x="226" y="4991"/>
                    <a:pt x="867" y="4991"/>
                  </a:cubicBezTo>
                  <a:cubicBezTo>
                    <a:pt x="1300" y="4991"/>
                    <a:pt x="1525" y="4766"/>
                    <a:pt x="1733" y="4558"/>
                  </a:cubicBezTo>
                  <a:lnTo>
                    <a:pt x="2167" y="4558"/>
                  </a:lnTo>
                  <a:cubicBezTo>
                    <a:pt x="2825" y="4558"/>
                    <a:pt x="3466" y="4332"/>
                    <a:pt x="3899" y="3899"/>
                  </a:cubicBezTo>
                  <a:cubicBezTo>
                    <a:pt x="4125" y="3466"/>
                    <a:pt x="4333" y="3033"/>
                    <a:pt x="4333" y="2392"/>
                  </a:cubicBezTo>
                  <a:cubicBezTo>
                    <a:pt x="4333" y="2166"/>
                    <a:pt x="4333" y="1733"/>
                    <a:pt x="4125" y="1525"/>
                  </a:cubicBezTo>
                  <a:cubicBezTo>
                    <a:pt x="3899" y="867"/>
                    <a:pt x="3033" y="226"/>
                    <a:pt x="2167" y="226"/>
                  </a:cubicBezTo>
                  <a:cubicBezTo>
                    <a:pt x="1959" y="226"/>
                    <a:pt x="1733" y="226"/>
                    <a:pt x="1525" y="433"/>
                  </a:cubicBezTo>
                  <a:cubicBezTo>
                    <a:pt x="1300" y="226"/>
                    <a:pt x="1092" y="0"/>
                    <a:pt x="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37;p30"/>
          <p:cNvSpPr txBox="1">
            <a:spLocks/>
          </p:cNvSpPr>
          <p:nvPr/>
        </p:nvSpPr>
        <p:spPr>
          <a:xfrm>
            <a:off x="7775669" y="4773200"/>
            <a:ext cx="1373079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14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Condensed"/>
              <a:buNone/>
              <a:defRPr sz="2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altLang="ko-KR" dirty="0" smtClean="0">
                <a:latin typeface="+mn-ea"/>
                <a:ea typeface="+mn-ea"/>
              </a:rPr>
              <a:t>AIB 13</a:t>
            </a:r>
            <a:r>
              <a:rPr lang="ko-KR" altLang="en-US" dirty="0" smtClean="0">
                <a:latin typeface="+mn-ea"/>
                <a:ea typeface="+mn-ea"/>
              </a:rPr>
              <a:t>기 이지현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35021" y="2642723"/>
            <a:ext cx="112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MIDI </a:t>
            </a:r>
            <a:r>
              <a:rPr lang="ko-KR" altLang="en-US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파일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134" y="3716747"/>
            <a:ext cx="5963576" cy="966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133" y="1170761"/>
            <a:ext cx="6319379" cy="1833161"/>
          </a:xfrm>
          <a:prstGeom prst="rect">
            <a:avLst/>
          </a:prstGeom>
        </p:spPr>
      </p:pic>
      <p:sp>
        <p:nvSpPr>
          <p:cNvPr id="14" name="Google Shape;344;p43"/>
          <p:cNvSpPr txBox="1">
            <a:spLocks noGrp="1"/>
          </p:cNvSpPr>
          <p:nvPr>
            <p:ph type="title"/>
          </p:nvPr>
        </p:nvSpPr>
        <p:spPr>
          <a:xfrm>
            <a:off x="1263133" y="555566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INPUT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344;p43"/>
          <p:cNvSpPr txBox="1">
            <a:spLocks/>
          </p:cNvSpPr>
          <p:nvPr/>
        </p:nvSpPr>
        <p:spPr>
          <a:xfrm>
            <a:off x="1263133" y="3149946"/>
            <a:ext cx="7717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OUTPUT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output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7549" y="4246145"/>
            <a:ext cx="367242" cy="367242"/>
          </a:xfrm>
          <a:prstGeom prst="rect">
            <a:avLst/>
          </a:prstGeom>
        </p:spPr>
      </p:pic>
      <p:sp>
        <p:nvSpPr>
          <p:cNvPr id="20" name="Google Shape;345;p43"/>
          <p:cNvSpPr txBox="1">
            <a:spLocks noGrp="1"/>
          </p:cNvSpPr>
          <p:nvPr>
            <p:ph type="subTitle" idx="4294967295"/>
          </p:nvPr>
        </p:nvSpPr>
        <p:spPr>
          <a:xfrm>
            <a:off x="2385092" y="755966"/>
            <a:ext cx="2726905" cy="39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(Detective </a:t>
            </a:r>
            <a:r>
              <a:rPr lang="en-US" sz="1200" dirty="0">
                <a:solidFill>
                  <a:schemeClr val="accent2"/>
                </a:solidFill>
                <a:latin typeface="+mn-ea"/>
                <a:ea typeface="+mn-ea"/>
              </a:rPr>
              <a:t>C</a:t>
            </a: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onan Main </a:t>
            </a:r>
            <a:r>
              <a:rPr lang="en-US" sz="1200" dirty="0">
                <a:solidFill>
                  <a:schemeClr val="accent2"/>
                </a:solidFill>
                <a:latin typeface="+mn-ea"/>
                <a:ea typeface="+mn-ea"/>
              </a:rPr>
              <a:t>T</a:t>
            </a: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heme)</a:t>
            </a:r>
            <a:endParaRPr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/>
          <p:nvPr/>
        </p:nvSpPr>
        <p:spPr>
          <a:xfrm rot="10800000">
            <a:off x="1363513" y="3354575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1363513" y="1971400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/>
          <p:nvPr/>
        </p:nvSpPr>
        <p:spPr>
          <a:xfrm rot="10800000">
            <a:off x="1363513" y="588225"/>
            <a:ext cx="6625800" cy="1254000"/>
          </a:xfrm>
          <a:prstGeom prst="trapezoid">
            <a:avLst>
              <a:gd name="adj" fmla="val 29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4"/>
          <p:cNvSpPr txBox="1">
            <a:spLocks noGrp="1"/>
          </p:cNvSpPr>
          <p:nvPr>
            <p:ph type="title" idx="2"/>
          </p:nvPr>
        </p:nvSpPr>
        <p:spPr>
          <a:xfrm>
            <a:off x="1992900" y="197150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공부 계획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551" name="Google Shape;551;p54"/>
          <p:cNvSpPr txBox="1">
            <a:spLocks noGrp="1"/>
          </p:cNvSpPr>
          <p:nvPr>
            <p:ph type="subTitle" idx="1"/>
          </p:nvPr>
        </p:nvSpPr>
        <p:spPr>
          <a:xfrm>
            <a:off x="4663218" y="602775"/>
            <a:ext cx="3114097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대중 음악을 학습한 후 가사 생성 모델과 결합하여 대중 음악 생성 </a:t>
            </a:r>
            <a:r>
              <a:rPr lang="ko-KR" altLang="en-US" smtClean="0">
                <a:latin typeface="+mn-ea"/>
                <a:ea typeface="+mn-ea"/>
              </a:rPr>
              <a:t>모델로 발전 가능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2" name="Google Shape;552;p54"/>
          <p:cNvSpPr txBox="1">
            <a:spLocks noGrp="1"/>
          </p:cNvSpPr>
          <p:nvPr>
            <p:ph type="subTitle" idx="4"/>
          </p:nvPr>
        </p:nvSpPr>
        <p:spPr>
          <a:xfrm>
            <a:off x="4651200" y="1971400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이미지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음악과 같은 비정형 데이터를 저장하는 방법을 공부하여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데이터 파이프라인도 구축 예정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3" name="Google Shape;553;p54"/>
          <p:cNvSpPr txBox="1">
            <a:spLocks noGrp="1"/>
          </p:cNvSpPr>
          <p:nvPr>
            <p:ph type="subTitle" idx="5"/>
          </p:nvPr>
        </p:nvSpPr>
        <p:spPr>
          <a:xfrm>
            <a:off x="4663217" y="3354575"/>
            <a:ext cx="29331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병렬화가 불가능한 모델을 사용하여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학습에 많은 시간이 소요되었다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4" name="Google Shape;554;p54"/>
          <p:cNvSpPr txBox="1">
            <a:spLocks noGrp="1"/>
          </p:cNvSpPr>
          <p:nvPr>
            <p:ph type="title"/>
          </p:nvPr>
        </p:nvSpPr>
        <p:spPr>
          <a:xfrm>
            <a:off x="1992900" y="588075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활용 방안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555" name="Google Shape;555;p54"/>
          <p:cNvSpPr txBox="1">
            <a:spLocks noGrp="1"/>
          </p:cNvSpPr>
          <p:nvPr>
            <p:ph type="title" idx="3"/>
          </p:nvPr>
        </p:nvSpPr>
        <p:spPr>
          <a:xfrm>
            <a:off x="1992900" y="3354550"/>
            <a:ext cx="2319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ea"/>
                <a:ea typeface="+mj-ea"/>
              </a:rPr>
              <a:t>아쉬운 점</a:t>
            </a:r>
            <a:endParaRPr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>
            <a:spLocks noGrp="1"/>
          </p:cNvSpPr>
          <p:nvPr>
            <p:ph type="subTitle" idx="1"/>
          </p:nvPr>
        </p:nvSpPr>
        <p:spPr>
          <a:xfrm>
            <a:off x="721800" y="2290800"/>
            <a:ext cx="77175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</a:rPr>
              <a:t>miso324</a:t>
            </a:r>
            <a:r>
              <a:rPr lang="en" dirty="0" smtClean="0">
                <a:solidFill>
                  <a:schemeClr val="accent2"/>
                </a:solidFill>
              </a:rPr>
              <a:t>@naver.com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2"/>
                </a:solidFill>
              </a:rPr>
              <a:t>010-6478-7578</a:t>
            </a:r>
            <a:endParaRPr dirty="0">
              <a:solidFill>
                <a:schemeClr val="accent2"/>
              </a:solidFill>
            </a:endParaRPr>
          </a:p>
          <a:p>
            <a:pPr marL="0" lvl="0" indent="0"/>
            <a:r>
              <a:rPr lang="en-US" dirty="0">
                <a:solidFill>
                  <a:schemeClr val="accent2"/>
                </a:solidFill>
              </a:rPr>
              <a:t>https://github.com/Geehyun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59"/>
          <p:cNvSpPr/>
          <p:nvPr/>
        </p:nvSpPr>
        <p:spPr>
          <a:xfrm>
            <a:off x="4403202" y="3644750"/>
            <a:ext cx="340602" cy="340784"/>
          </a:xfrm>
          <a:custGeom>
            <a:avLst/>
            <a:gdLst/>
            <a:ahLst/>
            <a:cxnLst/>
            <a:rect l="l" t="t" r="r" b="b"/>
            <a:pathLst>
              <a:path w="70885" h="70886" extrusionOk="0">
                <a:moveTo>
                  <a:pt x="0" y="0"/>
                </a:moveTo>
                <a:lnTo>
                  <a:pt x="0" y="70885"/>
                </a:lnTo>
                <a:lnTo>
                  <a:pt x="37611" y="70885"/>
                </a:lnTo>
                <a:lnTo>
                  <a:pt x="37611" y="43133"/>
                </a:lnTo>
                <a:lnTo>
                  <a:pt x="28344" y="43133"/>
                </a:lnTo>
                <a:lnTo>
                  <a:pt x="28344" y="32041"/>
                </a:lnTo>
                <a:lnTo>
                  <a:pt x="37611" y="32041"/>
                </a:lnTo>
                <a:lnTo>
                  <a:pt x="37611" y="22823"/>
                </a:lnTo>
                <a:cubicBezTo>
                  <a:pt x="37611" y="16021"/>
                  <a:pt x="43132" y="10500"/>
                  <a:pt x="49935" y="10500"/>
                </a:cubicBezTo>
                <a:lnTo>
                  <a:pt x="59794" y="10500"/>
                </a:lnTo>
                <a:lnTo>
                  <a:pt x="59794" y="20359"/>
                </a:lnTo>
                <a:lnTo>
                  <a:pt x="52400" y="20359"/>
                </a:lnTo>
                <a:cubicBezTo>
                  <a:pt x="50526" y="20359"/>
                  <a:pt x="48703" y="22182"/>
                  <a:pt x="48703" y="24647"/>
                </a:cubicBezTo>
                <a:lnTo>
                  <a:pt x="48703" y="32041"/>
                </a:lnTo>
                <a:lnTo>
                  <a:pt x="59153" y="32041"/>
                </a:lnTo>
                <a:lnTo>
                  <a:pt x="57921" y="43133"/>
                </a:lnTo>
                <a:lnTo>
                  <a:pt x="48703" y="43133"/>
                </a:lnTo>
                <a:lnTo>
                  <a:pt x="48703" y="70885"/>
                </a:lnTo>
                <a:lnTo>
                  <a:pt x="70885" y="70885"/>
                </a:lnTo>
                <a:lnTo>
                  <a:pt x="708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9"/>
          <p:cNvSpPr/>
          <p:nvPr/>
        </p:nvSpPr>
        <p:spPr>
          <a:xfrm>
            <a:off x="4993504" y="3644750"/>
            <a:ext cx="337527" cy="340784"/>
          </a:xfrm>
          <a:custGeom>
            <a:avLst/>
            <a:gdLst/>
            <a:ahLst/>
            <a:cxnLst/>
            <a:rect l="l" t="t" r="r" b="b"/>
            <a:pathLst>
              <a:path w="70245" h="70886" extrusionOk="0">
                <a:moveTo>
                  <a:pt x="45006" y="14789"/>
                </a:moveTo>
                <a:cubicBezTo>
                  <a:pt x="48062" y="14789"/>
                  <a:pt x="51168" y="16021"/>
                  <a:pt x="52992" y="18486"/>
                </a:cubicBezTo>
                <a:cubicBezTo>
                  <a:pt x="53633" y="17894"/>
                  <a:pt x="54224" y="17894"/>
                  <a:pt x="54224" y="17894"/>
                </a:cubicBezTo>
                <a:cubicBezTo>
                  <a:pt x="57330" y="16662"/>
                  <a:pt x="59794" y="15429"/>
                  <a:pt x="59794" y="15429"/>
                </a:cubicBezTo>
                <a:lnTo>
                  <a:pt x="59794" y="15429"/>
                </a:lnTo>
                <a:cubicBezTo>
                  <a:pt x="59154" y="19126"/>
                  <a:pt x="55457" y="21591"/>
                  <a:pt x="54865" y="21591"/>
                </a:cubicBezTo>
                <a:cubicBezTo>
                  <a:pt x="57921" y="21591"/>
                  <a:pt x="61026" y="20359"/>
                  <a:pt x="61027" y="20359"/>
                </a:cubicBezTo>
                <a:lnTo>
                  <a:pt x="61027" y="20359"/>
                </a:lnTo>
                <a:cubicBezTo>
                  <a:pt x="60386" y="22183"/>
                  <a:pt x="56097" y="25288"/>
                  <a:pt x="56097" y="25288"/>
                </a:cubicBezTo>
                <a:lnTo>
                  <a:pt x="56097" y="26521"/>
                </a:lnTo>
                <a:cubicBezTo>
                  <a:pt x="56097" y="43774"/>
                  <a:pt x="41901" y="57329"/>
                  <a:pt x="25289" y="57329"/>
                </a:cubicBezTo>
                <a:cubicBezTo>
                  <a:pt x="19718" y="57329"/>
                  <a:pt x="14197" y="55456"/>
                  <a:pt x="9268" y="52400"/>
                </a:cubicBezTo>
                <a:lnTo>
                  <a:pt x="9268" y="52400"/>
                </a:lnTo>
                <a:cubicBezTo>
                  <a:pt x="10186" y="52523"/>
                  <a:pt x="11074" y="52578"/>
                  <a:pt x="11928" y="52578"/>
                </a:cubicBezTo>
                <a:cubicBezTo>
                  <a:pt x="19652" y="52578"/>
                  <a:pt x="24648" y="48062"/>
                  <a:pt x="24648" y="48062"/>
                </a:cubicBezTo>
                <a:cubicBezTo>
                  <a:pt x="16662" y="47471"/>
                  <a:pt x="14789" y="40668"/>
                  <a:pt x="14789" y="40668"/>
                </a:cubicBezTo>
                <a:cubicBezTo>
                  <a:pt x="17894" y="40668"/>
                  <a:pt x="19718" y="40076"/>
                  <a:pt x="19718" y="40076"/>
                </a:cubicBezTo>
                <a:cubicBezTo>
                  <a:pt x="10501" y="38203"/>
                  <a:pt x="11092" y="29577"/>
                  <a:pt x="11092" y="29577"/>
                </a:cubicBezTo>
                <a:lnTo>
                  <a:pt x="11092" y="29577"/>
                </a:lnTo>
                <a:cubicBezTo>
                  <a:pt x="13557" y="30809"/>
                  <a:pt x="16021" y="30809"/>
                  <a:pt x="16021" y="30809"/>
                </a:cubicBezTo>
                <a:cubicBezTo>
                  <a:pt x="8036" y="24056"/>
                  <a:pt x="12965" y="17254"/>
                  <a:pt x="12965" y="17253"/>
                </a:cubicBezTo>
                <a:lnTo>
                  <a:pt x="12965" y="17253"/>
                </a:lnTo>
                <a:cubicBezTo>
                  <a:pt x="21592" y="27112"/>
                  <a:pt x="33915" y="27753"/>
                  <a:pt x="34507" y="27753"/>
                </a:cubicBezTo>
                <a:lnTo>
                  <a:pt x="34507" y="25880"/>
                </a:lnTo>
                <a:cubicBezTo>
                  <a:pt x="34507" y="19718"/>
                  <a:pt x="39436" y="14789"/>
                  <a:pt x="45006" y="14789"/>
                </a:cubicBezTo>
                <a:close/>
                <a:moveTo>
                  <a:pt x="1" y="0"/>
                </a:moveTo>
                <a:lnTo>
                  <a:pt x="1" y="70885"/>
                </a:lnTo>
                <a:lnTo>
                  <a:pt x="70245" y="70885"/>
                </a:lnTo>
                <a:lnTo>
                  <a:pt x="7024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9"/>
          <p:cNvSpPr/>
          <p:nvPr/>
        </p:nvSpPr>
        <p:spPr>
          <a:xfrm>
            <a:off x="3812913" y="3644750"/>
            <a:ext cx="340607" cy="340784"/>
          </a:xfrm>
          <a:custGeom>
            <a:avLst/>
            <a:gdLst/>
            <a:ahLst/>
            <a:cxnLst/>
            <a:rect l="l" t="t" r="r" b="b"/>
            <a:pathLst>
              <a:path w="70886" h="70886" extrusionOk="0">
                <a:moveTo>
                  <a:pt x="48062" y="19718"/>
                </a:moveTo>
                <a:cubicBezTo>
                  <a:pt x="49294" y="19718"/>
                  <a:pt x="50527" y="21592"/>
                  <a:pt x="50527" y="22824"/>
                </a:cubicBezTo>
                <a:cubicBezTo>
                  <a:pt x="50527" y="24648"/>
                  <a:pt x="49294" y="25880"/>
                  <a:pt x="48062" y="25880"/>
                </a:cubicBezTo>
                <a:cubicBezTo>
                  <a:pt x="46238" y="25880"/>
                  <a:pt x="45006" y="24648"/>
                  <a:pt x="45006" y="22824"/>
                </a:cubicBezTo>
                <a:cubicBezTo>
                  <a:pt x="45006" y="21592"/>
                  <a:pt x="46238" y="19718"/>
                  <a:pt x="48062" y="19718"/>
                </a:cubicBezTo>
                <a:close/>
                <a:moveTo>
                  <a:pt x="35147" y="28345"/>
                </a:moveTo>
                <a:cubicBezTo>
                  <a:pt x="31450" y="28345"/>
                  <a:pt x="28344" y="31450"/>
                  <a:pt x="28344" y="35147"/>
                </a:cubicBezTo>
                <a:cubicBezTo>
                  <a:pt x="28344" y="39436"/>
                  <a:pt x="31450" y="42542"/>
                  <a:pt x="35147" y="42542"/>
                </a:cubicBezTo>
                <a:cubicBezTo>
                  <a:pt x="39436" y="42542"/>
                  <a:pt x="42541" y="39436"/>
                  <a:pt x="42541" y="35147"/>
                </a:cubicBezTo>
                <a:cubicBezTo>
                  <a:pt x="42541" y="31450"/>
                  <a:pt x="39436" y="28345"/>
                  <a:pt x="35147" y="28345"/>
                </a:cubicBezTo>
                <a:close/>
                <a:moveTo>
                  <a:pt x="35147" y="23415"/>
                </a:moveTo>
                <a:cubicBezTo>
                  <a:pt x="41900" y="23415"/>
                  <a:pt x="47471" y="28986"/>
                  <a:pt x="47471" y="35147"/>
                </a:cubicBezTo>
                <a:cubicBezTo>
                  <a:pt x="47471" y="41901"/>
                  <a:pt x="41900" y="47471"/>
                  <a:pt x="35147" y="47471"/>
                </a:cubicBezTo>
                <a:cubicBezTo>
                  <a:pt x="28985" y="47471"/>
                  <a:pt x="23415" y="41901"/>
                  <a:pt x="23415" y="35147"/>
                </a:cubicBezTo>
                <a:cubicBezTo>
                  <a:pt x="23415" y="28986"/>
                  <a:pt x="28985" y="23415"/>
                  <a:pt x="35147" y="23415"/>
                </a:cubicBezTo>
                <a:close/>
                <a:moveTo>
                  <a:pt x="23415" y="16662"/>
                </a:moveTo>
                <a:cubicBezTo>
                  <a:pt x="19718" y="16662"/>
                  <a:pt x="16662" y="19718"/>
                  <a:pt x="16662" y="23415"/>
                </a:cubicBezTo>
                <a:lnTo>
                  <a:pt x="16662" y="46830"/>
                </a:lnTo>
                <a:cubicBezTo>
                  <a:pt x="16662" y="50527"/>
                  <a:pt x="19718" y="53633"/>
                  <a:pt x="23415" y="53633"/>
                </a:cubicBezTo>
                <a:lnTo>
                  <a:pt x="46830" y="53633"/>
                </a:lnTo>
                <a:cubicBezTo>
                  <a:pt x="50527" y="53633"/>
                  <a:pt x="53632" y="50527"/>
                  <a:pt x="53632" y="46830"/>
                </a:cubicBezTo>
                <a:lnTo>
                  <a:pt x="53632" y="23415"/>
                </a:lnTo>
                <a:cubicBezTo>
                  <a:pt x="53632" y="19718"/>
                  <a:pt x="50527" y="16662"/>
                  <a:pt x="46830" y="16662"/>
                </a:cubicBezTo>
                <a:close/>
                <a:moveTo>
                  <a:pt x="46830" y="11733"/>
                </a:moveTo>
                <a:cubicBezTo>
                  <a:pt x="53632" y="11733"/>
                  <a:pt x="59153" y="17254"/>
                  <a:pt x="59153" y="23415"/>
                </a:cubicBezTo>
                <a:lnTo>
                  <a:pt x="59153" y="46830"/>
                </a:lnTo>
                <a:cubicBezTo>
                  <a:pt x="59153" y="53633"/>
                  <a:pt x="53632" y="59154"/>
                  <a:pt x="46830" y="59154"/>
                </a:cubicBezTo>
                <a:lnTo>
                  <a:pt x="23415" y="59154"/>
                </a:lnTo>
                <a:cubicBezTo>
                  <a:pt x="17253" y="59154"/>
                  <a:pt x="11732" y="53633"/>
                  <a:pt x="11732" y="46830"/>
                </a:cubicBezTo>
                <a:lnTo>
                  <a:pt x="11732" y="23415"/>
                </a:lnTo>
                <a:cubicBezTo>
                  <a:pt x="11732" y="17254"/>
                  <a:pt x="17253" y="11733"/>
                  <a:pt x="23415" y="11733"/>
                </a:cubicBezTo>
                <a:close/>
                <a:moveTo>
                  <a:pt x="0" y="1"/>
                </a:moveTo>
                <a:lnTo>
                  <a:pt x="0" y="70886"/>
                </a:lnTo>
                <a:lnTo>
                  <a:pt x="70885" y="70886"/>
                </a:lnTo>
                <a:lnTo>
                  <a:pt x="708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9"/>
          <p:cNvSpPr/>
          <p:nvPr/>
        </p:nvSpPr>
        <p:spPr>
          <a:xfrm>
            <a:off x="2424125" y="549999"/>
            <a:ext cx="4295700" cy="15963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9"/>
          <p:cNvSpPr txBox="1">
            <a:spLocks noGrp="1"/>
          </p:cNvSpPr>
          <p:nvPr>
            <p:ph type="title"/>
          </p:nvPr>
        </p:nvSpPr>
        <p:spPr>
          <a:xfrm>
            <a:off x="713225" y="691900"/>
            <a:ext cx="77175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50"/>
          <p:cNvCxnSpPr>
            <a:endCxn id="486" idx="3"/>
          </p:cNvCxnSpPr>
          <p:nvPr/>
        </p:nvCxnSpPr>
        <p:spPr>
          <a:xfrm rot="10800000" flipH="1">
            <a:off x="1365825" y="2748000"/>
            <a:ext cx="6938100" cy="23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88" name="Google Shape;488;p50"/>
          <p:cNvSpPr/>
          <p:nvPr/>
        </p:nvSpPr>
        <p:spPr>
          <a:xfrm>
            <a:off x="780100" y="2114550"/>
            <a:ext cx="1417200" cy="1266900"/>
          </a:xfrm>
          <a:prstGeom prst="parallelogram">
            <a:avLst>
              <a:gd name="adj" fmla="val 1428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89" name="Google Shape;489;p50"/>
          <p:cNvSpPr/>
          <p:nvPr/>
        </p:nvSpPr>
        <p:spPr>
          <a:xfrm flipH="1">
            <a:off x="4886456" y="2114550"/>
            <a:ext cx="1417200" cy="1266900"/>
          </a:xfrm>
          <a:prstGeom prst="parallelogram">
            <a:avLst>
              <a:gd name="adj" fmla="val 86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973523" y="2114550"/>
            <a:ext cx="1349400" cy="1266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90" name="Google Shape;490;p50"/>
          <p:cNvSpPr/>
          <p:nvPr/>
        </p:nvSpPr>
        <p:spPr>
          <a:xfrm rot="10800000">
            <a:off x="2867181" y="2114550"/>
            <a:ext cx="1349400" cy="1266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960100" y="227400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01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3013281" y="226215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02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5066456" y="227400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03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7119623" y="2262150"/>
            <a:ext cx="10572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  <a:latin typeface="+mn-ea"/>
                <a:ea typeface="+mn-ea"/>
                <a:cs typeface="Barlow Condensed"/>
                <a:sym typeface="Barlow Condensed"/>
              </a:rPr>
              <a:t>04</a:t>
            </a:r>
            <a:endParaRPr sz="3600" b="1">
              <a:solidFill>
                <a:schemeClr val="dk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5" name="Google Shape;495;p50"/>
          <p:cNvSpPr txBox="1">
            <a:spLocks noGrp="1"/>
          </p:cNvSpPr>
          <p:nvPr>
            <p:ph type="subTitle" idx="4294967295"/>
          </p:nvPr>
        </p:nvSpPr>
        <p:spPr>
          <a:xfrm>
            <a:off x="706150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  <a:sym typeface="Barlow Condensed"/>
              </a:rPr>
              <a:t>주제 및 가설</a:t>
            </a:r>
            <a:endParaRPr sz="1400" dirty="0">
              <a:solidFill>
                <a:schemeClr val="accent2"/>
              </a:solidFill>
              <a:latin typeface="+mn-ea"/>
              <a:ea typeface="+mn-ea"/>
              <a:sym typeface="Barlow Condensed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4294967295"/>
          </p:nvPr>
        </p:nvSpPr>
        <p:spPr>
          <a:xfrm>
            <a:off x="2759331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  <a:cs typeface="Barlow Condensed"/>
                <a:sym typeface="Barlow Condensed"/>
              </a:rPr>
              <a:t>데이터</a:t>
            </a:r>
            <a:endParaRPr sz="1400" dirty="0">
              <a:solidFill>
                <a:schemeClr val="accent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subTitle" idx="4294967295"/>
          </p:nvPr>
        </p:nvSpPr>
        <p:spPr>
          <a:xfrm>
            <a:off x="4812506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</a:rPr>
              <a:t>라이브러리 및 모델</a:t>
            </a:r>
            <a:endParaRPr sz="1400" dirty="0">
              <a:solidFill>
                <a:schemeClr val="accent2"/>
              </a:solidFill>
              <a:latin typeface="+mn-ea"/>
              <a:ea typeface="+mn-ea"/>
              <a:sym typeface="Barlow Condensed"/>
            </a:endParaRPr>
          </a:p>
        </p:txBody>
      </p:sp>
      <p:sp>
        <p:nvSpPr>
          <p:cNvPr id="498" name="Google Shape;498;p50"/>
          <p:cNvSpPr txBox="1">
            <a:spLocks noGrp="1"/>
          </p:cNvSpPr>
          <p:nvPr>
            <p:ph type="subTitle" idx="4294967295"/>
          </p:nvPr>
        </p:nvSpPr>
        <p:spPr>
          <a:xfrm>
            <a:off x="6865673" y="3725475"/>
            <a:ext cx="15651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chemeClr val="accent2"/>
                </a:solidFill>
                <a:latin typeface="+mn-ea"/>
                <a:ea typeface="+mn-ea"/>
              </a:rPr>
              <a:t>마무리</a:t>
            </a:r>
            <a:endParaRPr sz="1400" dirty="0">
              <a:solidFill>
                <a:schemeClr val="accent2"/>
              </a:solidFill>
              <a:latin typeface="+mn-ea"/>
              <a:ea typeface="+mn-ea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728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713225" y="1854900"/>
            <a:ext cx="3597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주제 선정 이유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00" y="987075"/>
            <a:ext cx="3160800" cy="3160800"/>
          </a:xfrm>
          <a:prstGeom prst="parallelogram">
            <a:avLst>
              <a:gd name="adj" fmla="val 1012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33"/>
          <p:cNvSpPr/>
          <p:nvPr/>
        </p:nvSpPr>
        <p:spPr>
          <a:xfrm>
            <a:off x="4802150" y="539500"/>
            <a:ext cx="294600" cy="1676700"/>
          </a:xfrm>
          <a:prstGeom prst="parallelogram">
            <a:avLst>
              <a:gd name="adj" fmla="val 4999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770425" y="2499175"/>
            <a:ext cx="365700" cy="2109600"/>
          </a:xfrm>
          <a:prstGeom prst="parallelogram">
            <a:avLst>
              <a:gd name="adj" fmla="val 5106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13225" y="2571775"/>
            <a:ext cx="35976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작곡가는 저마다 특색 있는 패턴을 가지고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이러한 패턴을 이용해 </a:t>
            </a:r>
            <a:r>
              <a:rPr lang="ko-KR" altLang="en-US" dirty="0" err="1" smtClean="0">
                <a:latin typeface="+mn-ea"/>
                <a:ea typeface="+mn-ea"/>
              </a:rPr>
              <a:t>딥러닝</a:t>
            </a:r>
            <a:r>
              <a:rPr lang="ko-KR" altLang="en-US" dirty="0" smtClean="0">
                <a:latin typeface="+mn-ea"/>
                <a:ea typeface="+mn-ea"/>
              </a:rPr>
              <a:t> 학습을 진행한다면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해당 작곡가가 작곡한 듯한 음악이 나올 수 있다는 생각으로 주제를 선정하게 되었다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523858" y="560523"/>
            <a:ext cx="3858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>
                <a:latin typeface="+mj-ea"/>
                <a:ea typeface="+mj-ea"/>
              </a:rPr>
              <a:t>&lt;</a:t>
            </a:r>
            <a:r>
              <a:rPr lang="ko-KR" altLang="en-US" sz="2400" dirty="0" smtClean="0">
                <a:latin typeface="+mj-ea"/>
                <a:ea typeface="+mj-ea"/>
              </a:rPr>
              <a:t>가설</a:t>
            </a:r>
            <a:r>
              <a:rPr lang="en-US" altLang="ko-KR" sz="2400" dirty="0" smtClean="0">
                <a:latin typeface="+mj-ea"/>
                <a:ea typeface="+mj-ea"/>
              </a:rPr>
              <a:t>&gt; </a:t>
            </a:r>
            <a:r>
              <a:rPr lang="ko-KR" altLang="en-US" sz="2400" dirty="0" err="1" smtClean="0">
                <a:latin typeface="+mj-ea"/>
                <a:ea typeface="+mj-ea"/>
              </a:rPr>
              <a:t>딥러닝은</a:t>
            </a:r>
            <a:r>
              <a:rPr lang="ko-KR" altLang="en-US" sz="2400" dirty="0" smtClean="0">
                <a:latin typeface="+mj-ea"/>
                <a:ea typeface="+mj-ea"/>
              </a:rPr>
              <a:t> 작곡가의</a:t>
            </a:r>
            <a:endParaRPr lang="en-US" altLang="ko-KR" sz="2400" dirty="0" smtClean="0">
              <a:latin typeface="+mj-ea"/>
              <a:ea typeface="+mj-ea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+mj-ea"/>
                <a:ea typeface="+mj-ea"/>
              </a:rPr>
              <a:t>스타일을 따라할 수 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713225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198425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6" name="Google Shape;256;p35"/>
          <p:cNvSpPr/>
          <p:nvPr/>
        </p:nvSpPr>
        <p:spPr>
          <a:xfrm rot="10800000">
            <a:off x="3496563" y="2132100"/>
            <a:ext cx="2232300" cy="564900"/>
          </a:xfrm>
          <a:prstGeom prst="trapezoid">
            <a:avLst>
              <a:gd name="adj" fmla="val 15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1"/>
          </p:nvPr>
        </p:nvSpPr>
        <p:spPr>
          <a:xfrm>
            <a:off x="806975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MIDI </a:t>
            </a:r>
            <a:r>
              <a:rPr lang="ko-KR" altLang="en-US" dirty="0" smtClean="0">
                <a:latin typeface="+mn-ea"/>
                <a:ea typeface="+mn-ea"/>
              </a:rPr>
              <a:t>파일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데이터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8069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dirty="0" smtClean="0">
                <a:latin typeface="+mn-ea"/>
                <a:ea typeface="+mn-ea"/>
              </a:rPr>
              <a:t>연주를 </a:t>
            </a:r>
            <a:r>
              <a:rPr lang="ko-KR" altLang="en-US" dirty="0">
                <a:latin typeface="+mn-ea"/>
                <a:ea typeface="+mn-ea"/>
              </a:rPr>
              <a:t>위한 악보 </a:t>
            </a:r>
            <a:r>
              <a:rPr lang="ko-KR" altLang="en-US" dirty="0" smtClean="0">
                <a:latin typeface="+mn-ea"/>
                <a:ea typeface="+mn-ea"/>
              </a:rPr>
              <a:t>데이터로 어떤 타이밍에 어떤 음이 있어야 하는지에 대한 정보를 담고 있는 형태의 파일이다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3549579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+mn-ea"/>
                <a:ea typeface="+mn-ea"/>
              </a:rPr>
              <a:t>스크래핑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3549575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MIDI 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파일을 공유하는 사이트인 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‘</a:t>
            </a:r>
            <a:r>
              <a:rPr lang="ko-KR" altLang="en-US" dirty="0" err="1" smtClean="0">
                <a:solidFill>
                  <a:schemeClr val="accent2"/>
                </a:solidFill>
                <a:latin typeface="+mn-ea"/>
                <a:ea typeface="+mn-ea"/>
              </a:rPr>
              <a:t>미딕스</a:t>
            </a:r>
            <a:r>
              <a:rPr lang="en-US" altLang="ko-KR" dirty="0" smtClean="0">
                <a:solidFill>
                  <a:schemeClr val="accent2"/>
                </a:solidFill>
                <a:latin typeface="+mn-ea"/>
                <a:ea typeface="+mn-ea"/>
              </a:rPr>
              <a:t>’</a:t>
            </a:r>
            <a:r>
              <a:rPr lang="ko-KR" altLang="en-US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에서 쇼팽을 검색하여 나온 결과 파일을 모두 다운로드하는 </a:t>
            </a:r>
            <a:r>
              <a:rPr lang="ko-KR" altLang="en-US" dirty="0" err="1" smtClean="0">
                <a:latin typeface="+mn-ea"/>
                <a:ea typeface="+mn-ea"/>
              </a:rPr>
              <a:t>스크래핑을</a:t>
            </a:r>
            <a:r>
              <a:rPr lang="ko-KR" altLang="en-US" dirty="0" smtClean="0">
                <a:latin typeface="+mn-ea"/>
                <a:ea typeface="+mn-ea"/>
              </a:rPr>
              <a:t> 진행했다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6292183" y="2132100"/>
            <a:ext cx="204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전처리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6292174" y="2884675"/>
            <a:ext cx="2044800" cy="11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ko-KR" altLang="en-US" dirty="0" smtClean="0">
                <a:latin typeface="+mn-ea"/>
                <a:ea typeface="+mn-ea"/>
              </a:rPr>
              <a:t>다운받은 </a:t>
            </a:r>
            <a:r>
              <a:rPr lang="en-US" altLang="ko-KR" dirty="0" smtClean="0">
                <a:latin typeface="+mn-ea"/>
                <a:ea typeface="+mn-ea"/>
              </a:rPr>
              <a:t>40</a:t>
            </a:r>
            <a:r>
              <a:rPr lang="ko-KR" altLang="en-US" dirty="0" smtClean="0">
                <a:latin typeface="+mn-ea"/>
                <a:ea typeface="+mn-ea"/>
              </a:rPr>
              <a:t>개의 음악 데이터를 모두 들어 보며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중복 및 이상 데이터 </a:t>
            </a:r>
            <a:r>
              <a:rPr lang="en-US" altLang="ko-KR" dirty="0" smtClean="0">
                <a:latin typeface="+mn-ea"/>
                <a:ea typeface="+mn-ea"/>
              </a:rPr>
              <a:t>5</a:t>
            </a:r>
            <a:r>
              <a:rPr lang="ko-KR" altLang="en-US" dirty="0" smtClean="0">
                <a:latin typeface="+mn-ea"/>
                <a:ea typeface="+mn-ea"/>
              </a:rPr>
              <a:t>개를 발견하여 제거했다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라이브러리 및 모델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1040400" y="4010927"/>
            <a:ext cx="29748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+mn-ea"/>
                <a:ea typeface="+mn-ea"/>
              </a:rPr>
              <a:t>MIDI </a:t>
            </a:r>
            <a:r>
              <a:rPr lang="ko-KR" altLang="en-US" dirty="0" smtClean="0">
                <a:latin typeface="+mn-ea"/>
                <a:ea typeface="+mn-ea"/>
              </a:rPr>
              <a:t>파일을 </a:t>
            </a:r>
            <a:r>
              <a:rPr lang="ko-KR" altLang="en-US" dirty="0" err="1" smtClean="0">
                <a:latin typeface="+mn-ea"/>
                <a:ea typeface="+mn-ea"/>
              </a:rPr>
              <a:t>파이썬에서</a:t>
            </a:r>
            <a:r>
              <a:rPr lang="ko-KR" altLang="en-US" dirty="0" smtClean="0">
                <a:latin typeface="+mn-ea"/>
                <a:ea typeface="+mn-ea"/>
              </a:rPr>
              <a:t> 전처리 및 시각화할 수 있게 하는 라이브러리이다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2"/>
          </p:nvPr>
        </p:nvSpPr>
        <p:spPr>
          <a:xfrm>
            <a:off x="5131799" y="4010926"/>
            <a:ext cx="2974800" cy="94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LSTM</a:t>
            </a:r>
            <a:r>
              <a:rPr lang="ko-KR" altLang="en-US" dirty="0" smtClean="0">
                <a:latin typeface="+mn-ea"/>
                <a:ea typeface="+mn-ea"/>
              </a:rPr>
              <a:t>은 게이트 </a:t>
            </a:r>
            <a:r>
              <a:rPr lang="ko-KR" altLang="en-US" dirty="0">
                <a:latin typeface="+mn-ea"/>
                <a:ea typeface="+mn-ea"/>
              </a:rPr>
              <a:t>메커니즘을 사용하여 </a:t>
            </a:r>
            <a:r>
              <a:rPr lang="ko-KR" altLang="en-US" dirty="0" smtClean="0">
                <a:latin typeface="+mn-ea"/>
                <a:ea typeface="+mn-ea"/>
              </a:rPr>
              <a:t>장기 </a:t>
            </a:r>
            <a:r>
              <a:rPr lang="ko-KR" altLang="en-US" dirty="0">
                <a:latin typeface="+mn-ea"/>
                <a:ea typeface="+mn-ea"/>
              </a:rPr>
              <a:t>패턴을 인식하고 인코딩할 수 </a:t>
            </a:r>
            <a:r>
              <a:rPr lang="ko-KR" altLang="en-US" dirty="0" smtClean="0">
                <a:latin typeface="+mn-ea"/>
                <a:ea typeface="+mn-ea"/>
              </a:rPr>
              <a:t>있어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음악 생성 모델에 적합하다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11" name="Google Shape;311;p39"/>
          <p:cNvSpPr/>
          <p:nvPr/>
        </p:nvSpPr>
        <p:spPr>
          <a:xfrm>
            <a:off x="794700" y="1373993"/>
            <a:ext cx="3466200" cy="564900"/>
          </a:xfrm>
          <a:prstGeom prst="trapezoid">
            <a:avLst>
              <a:gd name="adj" fmla="val 2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312" name="Google Shape;312;p39"/>
          <p:cNvSpPr txBox="1">
            <a:spLocks noGrp="1"/>
          </p:cNvSpPr>
          <p:nvPr>
            <p:ph type="subTitle" idx="3"/>
          </p:nvPr>
        </p:nvSpPr>
        <p:spPr>
          <a:xfrm>
            <a:off x="1040400" y="137400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MUSIC21 </a:t>
            </a:r>
            <a:r>
              <a:rPr lang="ko-KR" altLang="en-US" dirty="0" smtClean="0">
                <a:latin typeface="+mn-ea"/>
                <a:ea typeface="+mn-ea"/>
              </a:rPr>
              <a:t>라이브러리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313" name="Google Shape;313;p39"/>
          <p:cNvSpPr/>
          <p:nvPr/>
        </p:nvSpPr>
        <p:spPr>
          <a:xfrm rot="10800000">
            <a:off x="4815300" y="1373980"/>
            <a:ext cx="3607800" cy="564900"/>
          </a:xfrm>
          <a:prstGeom prst="trapezoid">
            <a:avLst>
              <a:gd name="adj" fmla="val 29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subTitle" idx="4"/>
          </p:nvPr>
        </p:nvSpPr>
        <p:spPr>
          <a:xfrm>
            <a:off x="5131800" y="1374005"/>
            <a:ext cx="29748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LSTM </a:t>
            </a:r>
            <a:r>
              <a:rPr lang="ko-KR" altLang="en-US" dirty="0" smtClean="0">
                <a:latin typeface="+mn-ea"/>
                <a:ea typeface="+mn-ea"/>
              </a:rPr>
              <a:t>모델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026" name="Picture 2" descr="https://camo.githubusercontent.com/776861162d2ed4d699abe63fdb5380c211f5b80f34d8a04b10af675026b011f9/68747470733a2f2f696d67312e6461756d63646e2e6e65742f7468756d622f523132383078302f3f73636f64653d6d746973746f72793226666e616d653d687474702533412532462532466366696c65352e75662e746973746f72792e636f6d253246696d61676525324639393035434633383542443546354543303237463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13" y="2208459"/>
            <a:ext cx="3346083" cy="16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8" y="2096375"/>
            <a:ext cx="3346083" cy="183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4572000" y="1907400"/>
            <a:ext cx="37089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모델 개선 과정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4572175" y="2654100"/>
            <a:ext cx="38589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모델은 주어진 </a:t>
            </a:r>
            <a:r>
              <a:rPr lang="en-US" altLang="ko-KR" dirty="0" smtClean="0">
                <a:latin typeface="+mn-ea"/>
                <a:ea typeface="+mn-ea"/>
              </a:rPr>
              <a:t>sequence</a:t>
            </a:r>
            <a:r>
              <a:rPr lang="ko-KR" altLang="en-US" dirty="0" smtClean="0">
                <a:latin typeface="+mn-ea"/>
                <a:ea typeface="+mn-ea"/>
              </a:rPr>
              <a:t>의 다음 음으로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가장 확률이 높은 음을 반환하는데</a:t>
            </a:r>
            <a:endParaRPr lang="en-US" altLang="ko-KR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이 과정에서 문제가 발생했다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6" y="539500"/>
            <a:ext cx="2907577" cy="4069200"/>
          </a:xfrm>
          <a:prstGeom prst="trapezoid">
            <a:avLst>
              <a:gd name="adj" fmla="val 394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2" name="Google Shape;322;p40"/>
          <p:cNvSpPr/>
          <p:nvPr/>
        </p:nvSpPr>
        <p:spPr>
          <a:xfrm rot="-5400000">
            <a:off x="2818125" y="1487470"/>
            <a:ext cx="2215206" cy="319107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3022418" y="3592584"/>
            <a:ext cx="1806604" cy="225636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2" y="749327"/>
            <a:ext cx="4768830" cy="175026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636" y="740108"/>
            <a:ext cx="4760375" cy="1767173"/>
          </a:xfrm>
          <a:prstGeom prst="rect">
            <a:avLst/>
          </a:prstGeom>
        </p:spPr>
      </p:pic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713225" y="116724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수정 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5" name="Google Shape;345;p43"/>
          <p:cNvSpPr txBox="1">
            <a:spLocks noGrp="1"/>
          </p:cNvSpPr>
          <p:nvPr>
            <p:ph type="subTitle" idx="4294967295"/>
          </p:nvPr>
        </p:nvSpPr>
        <p:spPr>
          <a:xfrm>
            <a:off x="1873820" y="342934"/>
            <a:ext cx="1444658" cy="396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Sequence = 100</a:t>
            </a:r>
            <a:endParaRPr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37972" y="749327"/>
            <a:ext cx="0" cy="174812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44;p43"/>
          <p:cNvSpPr txBox="1">
            <a:spLocks/>
          </p:cNvSpPr>
          <p:nvPr/>
        </p:nvSpPr>
        <p:spPr>
          <a:xfrm>
            <a:off x="713225" y="2573213"/>
            <a:ext cx="7717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수정 </a:t>
            </a:r>
            <a:r>
              <a:rPr lang="ko-KR" altLang="en-US" dirty="0">
                <a:latin typeface="+mj-ea"/>
                <a:ea typeface="+mj-ea"/>
              </a:rPr>
              <a:t>후</a:t>
            </a:r>
          </a:p>
        </p:txBody>
      </p:sp>
      <p:sp>
        <p:nvSpPr>
          <p:cNvPr id="31" name="Google Shape;345;p43"/>
          <p:cNvSpPr txBox="1">
            <a:spLocks/>
          </p:cNvSpPr>
          <p:nvPr/>
        </p:nvSpPr>
        <p:spPr>
          <a:xfrm>
            <a:off x="1873820" y="2799423"/>
            <a:ext cx="1444658" cy="39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Char char="●"/>
              <a:defRPr sz="18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●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Char char="○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Char char="■"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accent2"/>
                </a:solidFill>
                <a:latin typeface="+mn-ea"/>
                <a:ea typeface="+mn-ea"/>
              </a:rPr>
              <a:t>Sequence = 10</a:t>
            </a:r>
            <a:endParaRPr 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13" y="3151238"/>
            <a:ext cx="4929482" cy="17502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11331" y="2310580"/>
            <a:ext cx="2615380" cy="1967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5756" y="4683027"/>
            <a:ext cx="2377558" cy="2184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latin typeface="+mj-ea"/>
                <a:ea typeface="+mj-ea"/>
              </a:rPr>
              <a:t>모델 수정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subTitle" idx="1"/>
          </p:nvPr>
        </p:nvSpPr>
        <p:spPr>
          <a:xfrm>
            <a:off x="1755810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 Loss = 4.7959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 Loss = 13.7004</a:t>
            </a:r>
            <a:endParaRPr dirty="0"/>
          </a:p>
        </p:txBody>
      </p:sp>
      <p:sp>
        <p:nvSpPr>
          <p:cNvPr id="365" name="Google Shape;365;p44"/>
          <p:cNvSpPr txBox="1">
            <a:spLocks noGrp="1"/>
          </p:cNvSpPr>
          <p:nvPr>
            <p:ph type="title" idx="2"/>
          </p:nvPr>
        </p:nvSpPr>
        <p:spPr>
          <a:xfrm>
            <a:off x="1745375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60 m</a:t>
            </a:r>
            <a:endParaRPr sz="8000"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title" idx="3"/>
          </p:nvPr>
        </p:nvSpPr>
        <p:spPr>
          <a:xfrm>
            <a:off x="4808133" y="1986475"/>
            <a:ext cx="25905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/>
              <a:t>14 m</a:t>
            </a:r>
            <a:endParaRPr sz="8000"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4"/>
          </p:nvPr>
        </p:nvSpPr>
        <p:spPr>
          <a:xfrm>
            <a:off x="4808133" y="3416800"/>
            <a:ext cx="25905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 L</a:t>
            </a:r>
            <a:r>
              <a:rPr lang="en" dirty="0" smtClean="0"/>
              <a:t>oss = 4.7162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 Loss = 4.7416 </a:t>
            </a:r>
            <a:endParaRPr dirty="0"/>
          </a:p>
        </p:txBody>
      </p:sp>
      <p:sp>
        <p:nvSpPr>
          <p:cNvPr id="9" name="Google Shape;369;p44"/>
          <p:cNvSpPr/>
          <p:nvPr/>
        </p:nvSpPr>
        <p:spPr>
          <a:xfrm flipH="1">
            <a:off x="336114" y="310019"/>
            <a:ext cx="693235" cy="4084815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68;p44"/>
          <p:cNvSpPr/>
          <p:nvPr/>
        </p:nvSpPr>
        <p:spPr>
          <a:xfrm rot="10800000" flipH="1">
            <a:off x="8206701" y="1078659"/>
            <a:ext cx="613821" cy="3755407"/>
          </a:xfrm>
          <a:custGeom>
            <a:avLst/>
            <a:gdLst/>
            <a:ahLst/>
            <a:cxnLst/>
            <a:rect l="l" t="t" r="r" b="b"/>
            <a:pathLst>
              <a:path w="104837" h="50253" extrusionOk="0">
                <a:moveTo>
                  <a:pt x="3675" y="1"/>
                </a:moveTo>
                <a:lnTo>
                  <a:pt x="1" y="50252"/>
                </a:lnTo>
                <a:lnTo>
                  <a:pt x="104836" y="50252"/>
                </a:lnTo>
                <a:lnTo>
                  <a:pt x="104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직사각형 11"/>
          <p:cNvSpPr/>
          <p:nvPr/>
        </p:nvSpPr>
        <p:spPr>
          <a:xfrm>
            <a:off x="642816" y="447670"/>
            <a:ext cx="3577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B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F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O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R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  <a:endParaRPr lang="ko-KR" altLang="en-US" sz="1800" b="1" dirty="0">
              <a:solidFill>
                <a:srgbClr val="413F50"/>
              </a:solidFill>
              <a:latin typeface="Pretendard"/>
              <a:ea typeface="Pretendard"/>
              <a:sym typeface="Barlow Condense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17136" y="3259236"/>
            <a:ext cx="3497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A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F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T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 smtClean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E</a:t>
            </a:r>
          </a:p>
          <a:p>
            <a:pPr lvl="0" algn="ctr">
              <a:buClr>
                <a:srgbClr val="413F50"/>
              </a:buClr>
              <a:buSzPts val="1800"/>
            </a:pPr>
            <a:r>
              <a:rPr lang="en-US" altLang="ko-KR" sz="1800" b="1" dirty="0">
                <a:solidFill>
                  <a:srgbClr val="413F50"/>
                </a:solidFill>
                <a:latin typeface="Pretendard"/>
                <a:ea typeface="Pretendard"/>
                <a:sym typeface="Barlow Condensed"/>
              </a:rPr>
              <a:t>R</a:t>
            </a:r>
            <a:endParaRPr lang="ko-KR" altLang="en-US" sz="1800" b="1" dirty="0">
              <a:solidFill>
                <a:srgbClr val="413F50"/>
              </a:solidFill>
              <a:latin typeface="Pretendard"/>
              <a:ea typeface="Pretendard"/>
              <a:sym typeface="Barlow Condensed"/>
            </a:endParaRPr>
          </a:p>
        </p:txBody>
      </p:sp>
      <p:sp>
        <p:nvSpPr>
          <p:cNvPr id="11" name="Google Shape;364;p44"/>
          <p:cNvSpPr txBox="1">
            <a:spLocks/>
          </p:cNvSpPr>
          <p:nvPr/>
        </p:nvSpPr>
        <p:spPr>
          <a:xfrm>
            <a:off x="2385538" y="2143361"/>
            <a:ext cx="2590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sz="1200" dirty="0" smtClean="0">
                <a:latin typeface="+mn-ea"/>
                <a:ea typeface="+mn-ea"/>
              </a:rPr>
              <a:t>Per 1 epoch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14" name="Google Shape;364;p44"/>
          <p:cNvSpPr txBox="1">
            <a:spLocks/>
          </p:cNvSpPr>
          <p:nvPr/>
        </p:nvSpPr>
        <p:spPr>
          <a:xfrm>
            <a:off x="5329551" y="2143361"/>
            <a:ext cx="2590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Condensed"/>
              <a:buNone/>
              <a:defRPr sz="1800" b="0" i="0" u="none" strike="noStrike" cap="none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Condensed"/>
              <a:buNone/>
              <a:defRPr sz="1400" b="0" i="0" u="none" strike="noStrike" cap="non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0" indent="0"/>
            <a:r>
              <a:rPr lang="en-US" sz="1200" dirty="0" smtClean="0">
                <a:solidFill>
                  <a:srgbClr val="E79725"/>
                </a:solidFill>
                <a:latin typeface="+mn-ea"/>
                <a:ea typeface="+mn-ea"/>
              </a:rPr>
              <a:t>Per 1 epoch</a:t>
            </a:r>
            <a:endParaRPr lang="en-US" sz="1200" dirty="0">
              <a:solidFill>
                <a:srgbClr val="E7972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1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al Music by Slidesgo">
  <a:themeElements>
    <a:clrScheme name="Simple Light">
      <a:dk1>
        <a:srgbClr val="000000"/>
      </a:dk1>
      <a:lt1>
        <a:srgbClr val="FFFFFF"/>
      </a:lt1>
      <a:dk2>
        <a:srgbClr val="413F50"/>
      </a:dk2>
      <a:lt2>
        <a:srgbClr val="E89702"/>
      </a:lt2>
      <a:accent1>
        <a:srgbClr val="E8A7A6"/>
      </a:accent1>
      <a:accent2>
        <a:srgbClr val="F2E9D8"/>
      </a:accent2>
      <a:accent3>
        <a:srgbClr val="CA5F29"/>
      </a:accent3>
      <a:accent4>
        <a:srgbClr val="FFAB40"/>
      </a:accent4>
      <a:accent5>
        <a:srgbClr val="F2E9D8"/>
      </a:accent5>
      <a:accent6>
        <a:srgbClr val="EEFF41"/>
      </a:accent6>
      <a:hlink>
        <a:srgbClr val="F2E9D8"/>
      </a:hlink>
      <a:folHlink>
        <a:srgbClr val="0097A7"/>
      </a:folHlink>
    </a:clrScheme>
    <a:fontScheme name="사용자 지정 3">
      <a:majorFont>
        <a:latin typeface="KBIZ한마음고딕 B"/>
        <a:ea typeface="KBIZ한마음명조 B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292</Words>
  <Application>Microsoft Office PowerPoint</Application>
  <PresentationFormat>화면 슬라이드 쇼(16:9)</PresentationFormat>
  <Paragraphs>76</Paragraphs>
  <Slides>12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Pretendard</vt:lpstr>
      <vt:lpstr>Barlow Condensed</vt:lpstr>
      <vt:lpstr>KBIZ한마음명조 B</vt:lpstr>
      <vt:lpstr>Playfair Display</vt:lpstr>
      <vt:lpstr>Classical Music by Slidesgo</vt:lpstr>
      <vt:lpstr>쇼팽을 좋아하세요?</vt:lpstr>
      <vt:lpstr>목차</vt:lpstr>
      <vt:lpstr>주제 선정 이유</vt:lpstr>
      <vt:lpstr>PowerPoint 프레젠테이션</vt:lpstr>
      <vt:lpstr>데이터</vt:lpstr>
      <vt:lpstr>라이브러리 및 모델</vt:lpstr>
      <vt:lpstr>모델 개선 과정</vt:lpstr>
      <vt:lpstr>수정 전</vt:lpstr>
      <vt:lpstr>모델 수정 결과</vt:lpstr>
      <vt:lpstr>INPUT</vt:lpstr>
      <vt:lpstr>공부 계획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쇼팽을 좋아하세요?</dc:title>
  <dc:creator>codnig</dc:creator>
  <cp:lastModifiedBy>codnig</cp:lastModifiedBy>
  <cp:revision>34</cp:revision>
  <dcterms:modified xsi:type="dcterms:W3CDTF">2022-07-27T04:41:02Z</dcterms:modified>
</cp:coreProperties>
</file>