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DBF"/>
    <a:srgbClr val="467BD7"/>
    <a:srgbClr val="FFFFA6"/>
    <a:srgbClr val="0078D6"/>
    <a:srgbClr val="53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30" d="100"/>
          <a:sy n="130" d="100"/>
        </p:scale>
        <p:origin x="-1336" y="-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2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4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2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E06E-3A7F-4F9B-BCE8-8A9A29FF9D9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2D2B-145D-47BC-864D-07C39A4D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7166" y="1456901"/>
            <a:ext cx="36576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902926" y="2371301"/>
            <a:ext cx="2926080" cy="1828800"/>
          </a:xfrm>
          <a:prstGeom prst="roundRect">
            <a:avLst>
              <a:gd name="adj" fmla="val 3129"/>
            </a:avLst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/>
          <p:nvPr/>
        </p:nvSpPr>
        <p:spPr>
          <a:xfrm>
            <a:off x="3902925" y="2371301"/>
            <a:ext cx="1183979" cy="1562100"/>
          </a:xfrm>
          <a:custGeom>
            <a:avLst/>
            <a:gdLst>
              <a:gd name="connsiteX0" fmla="*/ 57223 w 1183979"/>
              <a:gd name="connsiteY0" fmla="*/ 0 h 1562100"/>
              <a:gd name="connsiteX1" fmla="*/ 1183979 w 1183979"/>
              <a:gd name="connsiteY1" fmla="*/ 0 h 1562100"/>
              <a:gd name="connsiteX2" fmla="*/ 1183979 w 1183979"/>
              <a:gd name="connsiteY2" fmla="*/ 1562100 h 1562100"/>
              <a:gd name="connsiteX3" fmla="*/ 0 w 1183979"/>
              <a:gd name="connsiteY3" fmla="*/ 1562100 h 1562100"/>
              <a:gd name="connsiteX4" fmla="*/ 0 w 1183979"/>
              <a:gd name="connsiteY4" fmla="*/ 57223 h 1562100"/>
              <a:gd name="connsiteX5" fmla="*/ 57223 w 1183979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979" h="1562100">
                <a:moveTo>
                  <a:pt x="57223" y="0"/>
                </a:moveTo>
                <a:lnTo>
                  <a:pt x="1183979" y="0"/>
                </a:lnTo>
                <a:lnTo>
                  <a:pt x="1183979" y="1562100"/>
                </a:lnTo>
                <a:lnTo>
                  <a:pt x="0" y="1562100"/>
                </a:lnTo>
                <a:lnTo>
                  <a:pt x="0" y="57223"/>
                </a:lnTo>
                <a:cubicBezTo>
                  <a:pt x="0" y="25620"/>
                  <a:pt x="25620" y="0"/>
                  <a:pt x="57223" y="0"/>
                </a:cubicBezTo>
                <a:close/>
              </a:path>
            </a:pathLst>
          </a:custGeom>
          <a:gradFill flip="none" rotWithShape="1">
            <a:gsLst>
              <a:gs pos="0">
                <a:srgbClr val="3E6DBF"/>
              </a:gs>
              <a:gs pos="50000">
                <a:srgbClr val="467BD7"/>
              </a:gs>
              <a:gs pos="100000">
                <a:srgbClr val="5391FE"/>
              </a:gs>
            </a:gsLst>
            <a:lin ang="13500000" scaled="1"/>
            <a:tileRect/>
          </a:gra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4315949" y="2959807"/>
            <a:ext cx="357931" cy="385088"/>
          </a:xfrm>
          <a:custGeom>
            <a:avLst/>
            <a:gdLst>
              <a:gd name="connsiteX0" fmla="*/ 675682 w 1196060"/>
              <a:gd name="connsiteY0" fmla="*/ 1048619 h 1286806"/>
              <a:gd name="connsiteX1" fmla="*/ 1096241 w 1196060"/>
              <a:gd name="connsiteY1" fmla="*/ 1048619 h 1286806"/>
              <a:gd name="connsiteX2" fmla="*/ 1096241 w 1196060"/>
              <a:gd name="connsiteY2" fmla="*/ 1048621 h 1286806"/>
              <a:gd name="connsiteX3" fmla="*/ 1096241 w 1196060"/>
              <a:gd name="connsiteY3" fmla="*/ 1048621 h 1286806"/>
              <a:gd name="connsiteX4" fmla="*/ 1196060 w 1196060"/>
              <a:gd name="connsiteY4" fmla="*/ 1148440 h 1286806"/>
              <a:gd name="connsiteX5" fmla="*/ 1096241 w 1196060"/>
              <a:gd name="connsiteY5" fmla="*/ 1248259 h 1286806"/>
              <a:gd name="connsiteX6" fmla="*/ 1096234 w 1196060"/>
              <a:gd name="connsiteY6" fmla="*/ 1248258 h 1286806"/>
              <a:gd name="connsiteX7" fmla="*/ 680455 w 1196060"/>
              <a:gd name="connsiteY7" fmla="*/ 1248258 h 1286806"/>
              <a:gd name="connsiteX8" fmla="*/ 680447 w 1196060"/>
              <a:gd name="connsiteY8" fmla="*/ 1248259 h 1286806"/>
              <a:gd name="connsiteX9" fmla="*/ 680440 w 1196060"/>
              <a:gd name="connsiteY9" fmla="*/ 1248258 h 1286806"/>
              <a:gd name="connsiteX10" fmla="*/ 675682 w 1196060"/>
              <a:gd name="connsiteY10" fmla="*/ 1248258 h 1286806"/>
              <a:gd name="connsiteX11" fmla="*/ 675682 w 1196060"/>
              <a:gd name="connsiteY11" fmla="*/ 1247297 h 1286806"/>
              <a:gd name="connsiteX12" fmla="*/ 641593 w 1196060"/>
              <a:gd name="connsiteY12" fmla="*/ 1240415 h 1286806"/>
              <a:gd name="connsiteX13" fmla="*/ 580628 w 1196060"/>
              <a:gd name="connsiteY13" fmla="*/ 1148440 h 1286806"/>
              <a:gd name="connsiteX14" fmla="*/ 641593 w 1196060"/>
              <a:gd name="connsiteY14" fmla="*/ 1056465 h 1286806"/>
              <a:gd name="connsiteX15" fmla="*/ 675682 w 1196060"/>
              <a:gd name="connsiteY15" fmla="*/ 1049583 h 1286806"/>
              <a:gd name="connsiteX16" fmla="*/ 374085 w 1196060"/>
              <a:gd name="connsiteY16" fmla="*/ 51 h 1286806"/>
              <a:gd name="connsiteX17" fmla="*/ 443699 w 1196060"/>
              <a:gd name="connsiteY17" fmla="*/ 31524 h 1286806"/>
              <a:gd name="connsiteX18" fmla="*/ 443700 w 1196060"/>
              <a:gd name="connsiteY18" fmla="*/ 31525 h 1286806"/>
              <a:gd name="connsiteX19" fmla="*/ 443701 w 1196060"/>
              <a:gd name="connsiteY19" fmla="*/ 31524 h 1286806"/>
              <a:gd name="connsiteX20" fmla="*/ 937686 w 1196060"/>
              <a:gd name="connsiteY20" fmla="*/ 558085 h 1286806"/>
              <a:gd name="connsiteX21" fmla="*/ 937686 w 1196060"/>
              <a:gd name="connsiteY21" fmla="*/ 558085 h 1286806"/>
              <a:gd name="connsiteX22" fmla="*/ 937688 w 1196060"/>
              <a:gd name="connsiteY22" fmla="*/ 558086 h 1286806"/>
              <a:gd name="connsiteX23" fmla="*/ 933184 w 1196060"/>
              <a:gd name="connsiteY23" fmla="*/ 699180 h 1286806"/>
              <a:gd name="connsiteX24" fmla="*/ 923575 w 1196060"/>
              <a:gd name="connsiteY24" fmla="*/ 705128 h 1286806"/>
              <a:gd name="connsiteX25" fmla="*/ 911013 w 1196060"/>
              <a:gd name="connsiteY25" fmla="*/ 718846 h 1286806"/>
              <a:gd name="connsiteX26" fmla="*/ 911011 w 1196060"/>
              <a:gd name="connsiteY26" fmla="*/ 718848 h 1286806"/>
              <a:gd name="connsiteX27" fmla="*/ 158650 w 1196060"/>
              <a:gd name="connsiteY27" fmla="*/ 1267624 h 1286806"/>
              <a:gd name="connsiteX28" fmla="*/ 158649 w 1196060"/>
              <a:gd name="connsiteY28" fmla="*/ 1267625 h 1286806"/>
              <a:gd name="connsiteX29" fmla="*/ 19181 w 1196060"/>
              <a:gd name="connsiteY29" fmla="*/ 1245803 h 1286806"/>
              <a:gd name="connsiteX30" fmla="*/ 41003 w 1196060"/>
              <a:gd name="connsiteY30" fmla="*/ 1106335 h 1286806"/>
              <a:gd name="connsiteX31" fmla="*/ 41003 w 1196060"/>
              <a:gd name="connsiteY31" fmla="*/ 1106334 h 1286806"/>
              <a:gd name="connsiteX32" fmla="*/ 41003 w 1196060"/>
              <a:gd name="connsiteY32" fmla="*/ 1106334 h 1286806"/>
              <a:gd name="connsiteX33" fmla="*/ 716233 w 1196060"/>
              <a:gd name="connsiteY33" fmla="*/ 613817 h 1286806"/>
              <a:gd name="connsiteX34" fmla="*/ 298106 w 1196060"/>
              <a:gd name="connsiteY34" fmla="*/ 168117 h 1286806"/>
              <a:gd name="connsiteX35" fmla="*/ 298102 w 1196060"/>
              <a:gd name="connsiteY35" fmla="*/ 168114 h 1286806"/>
              <a:gd name="connsiteX36" fmla="*/ 302606 w 1196060"/>
              <a:gd name="connsiteY36" fmla="*/ 27020 h 1286806"/>
              <a:gd name="connsiteX37" fmla="*/ 374085 w 1196060"/>
              <a:gd name="connsiteY37" fmla="*/ 51 h 12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6060" h="1286806">
                <a:moveTo>
                  <a:pt x="675682" y="1048619"/>
                </a:moveTo>
                <a:lnTo>
                  <a:pt x="1096241" y="1048619"/>
                </a:lnTo>
                <a:lnTo>
                  <a:pt x="1096241" y="1048621"/>
                </a:lnTo>
                <a:lnTo>
                  <a:pt x="1096241" y="1048621"/>
                </a:lnTo>
                <a:cubicBezTo>
                  <a:pt x="1151370" y="1048621"/>
                  <a:pt x="1196060" y="1093311"/>
                  <a:pt x="1196060" y="1148440"/>
                </a:cubicBezTo>
                <a:cubicBezTo>
                  <a:pt x="1196060" y="1203569"/>
                  <a:pt x="1151370" y="1248259"/>
                  <a:pt x="1096241" y="1248259"/>
                </a:cubicBezTo>
                <a:lnTo>
                  <a:pt x="1096234" y="1248258"/>
                </a:lnTo>
                <a:lnTo>
                  <a:pt x="680455" y="1248258"/>
                </a:lnTo>
                <a:lnTo>
                  <a:pt x="680447" y="1248259"/>
                </a:lnTo>
                <a:lnTo>
                  <a:pt x="680440" y="1248258"/>
                </a:lnTo>
                <a:lnTo>
                  <a:pt x="675682" y="1248258"/>
                </a:lnTo>
                <a:lnTo>
                  <a:pt x="675682" y="1247297"/>
                </a:lnTo>
                <a:lnTo>
                  <a:pt x="641593" y="1240415"/>
                </a:lnTo>
                <a:cubicBezTo>
                  <a:pt x="605766" y="1225262"/>
                  <a:pt x="580628" y="1189787"/>
                  <a:pt x="580628" y="1148440"/>
                </a:cubicBezTo>
                <a:cubicBezTo>
                  <a:pt x="580628" y="1107093"/>
                  <a:pt x="605766" y="1071618"/>
                  <a:pt x="641593" y="1056465"/>
                </a:cubicBezTo>
                <a:lnTo>
                  <a:pt x="675682" y="1049583"/>
                </a:lnTo>
                <a:close/>
                <a:moveTo>
                  <a:pt x="374085" y="51"/>
                </a:moveTo>
                <a:cubicBezTo>
                  <a:pt x="399618" y="866"/>
                  <a:pt x="424840" y="11421"/>
                  <a:pt x="443699" y="31524"/>
                </a:cubicBezTo>
                <a:lnTo>
                  <a:pt x="443700" y="31525"/>
                </a:lnTo>
                <a:lnTo>
                  <a:pt x="443701" y="31524"/>
                </a:lnTo>
                <a:lnTo>
                  <a:pt x="937686" y="558085"/>
                </a:lnTo>
                <a:lnTo>
                  <a:pt x="937686" y="558085"/>
                </a:lnTo>
                <a:lnTo>
                  <a:pt x="937688" y="558086"/>
                </a:lnTo>
                <a:cubicBezTo>
                  <a:pt x="975406" y="598292"/>
                  <a:pt x="973390" y="661461"/>
                  <a:pt x="933184" y="699180"/>
                </a:cubicBezTo>
                <a:lnTo>
                  <a:pt x="923575" y="705128"/>
                </a:lnTo>
                <a:lnTo>
                  <a:pt x="911013" y="718846"/>
                </a:lnTo>
                <a:lnTo>
                  <a:pt x="911011" y="718848"/>
                </a:lnTo>
                <a:lnTo>
                  <a:pt x="158650" y="1267624"/>
                </a:lnTo>
                <a:lnTo>
                  <a:pt x="158649" y="1267625"/>
                </a:lnTo>
                <a:cubicBezTo>
                  <a:pt x="114110" y="1300113"/>
                  <a:pt x="51668" y="1290343"/>
                  <a:pt x="19181" y="1245803"/>
                </a:cubicBezTo>
                <a:cubicBezTo>
                  <a:pt x="-13307" y="1201264"/>
                  <a:pt x="-3537" y="1138822"/>
                  <a:pt x="41003" y="1106335"/>
                </a:cubicBezTo>
                <a:lnTo>
                  <a:pt x="41003" y="1106334"/>
                </a:lnTo>
                <a:lnTo>
                  <a:pt x="41003" y="1106334"/>
                </a:lnTo>
                <a:lnTo>
                  <a:pt x="716233" y="613817"/>
                </a:lnTo>
                <a:lnTo>
                  <a:pt x="298106" y="168117"/>
                </a:lnTo>
                <a:lnTo>
                  <a:pt x="298102" y="168114"/>
                </a:lnTo>
                <a:cubicBezTo>
                  <a:pt x="260384" y="127908"/>
                  <a:pt x="262400" y="64739"/>
                  <a:pt x="302606" y="27020"/>
                </a:cubicBezTo>
                <a:cubicBezTo>
                  <a:pt x="322709" y="8161"/>
                  <a:pt x="348553" y="-764"/>
                  <a:pt x="37408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4003384" y="3983932"/>
            <a:ext cx="164845" cy="165637"/>
          </a:xfrm>
          <a:custGeom>
            <a:avLst/>
            <a:gdLst>
              <a:gd name="connsiteX0" fmla="*/ 0 w 2235878"/>
              <a:gd name="connsiteY0" fmla="*/ 1177767 h 2246623"/>
              <a:gd name="connsiteX1" fmla="*/ 910809 w 2235878"/>
              <a:gd name="connsiteY1" fmla="*/ 1177767 h 2246623"/>
              <a:gd name="connsiteX2" fmla="*/ 910809 w 2235878"/>
              <a:gd name="connsiteY2" fmla="*/ 2059141 h 2246623"/>
              <a:gd name="connsiteX3" fmla="*/ 0 w 2235878"/>
              <a:gd name="connsiteY3" fmla="*/ 1930271 h 2246623"/>
              <a:gd name="connsiteX4" fmla="*/ 1030906 w 2235878"/>
              <a:gd name="connsiteY4" fmla="*/ 1177766 h 2246623"/>
              <a:gd name="connsiteX5" fmla="*/ 2235877 w 2235878"/>
              <a:gd name="connsiteY5" fmla="*/ 1177766 h 2246623"/>
              <a:gd name="connsiteX6" fmla="*/ 2235877 w 2235878"/>
              <a:gd name="connsiteY6" fmla="*/ 2246623 h 2246623"/>
              <a:gd name="connsiteX7" fmla="*/ 1030906 w 2235878"/>
              <a:gd name="connsiteY7" fmla="*/ 2076133 h 2246623"/>
              <a:gd name="connsiteX8" fmla="*/ 910810 w 2235878"/>
              <a:gd name="connsiteY8" fmla="*/ 187482 h 2246623"/>
              <a:gd name="connsiteX9" fmla="*/ 910810 w 2235878"/>
              <a:gd name="connsiteY9" fmla="*/ 1068856 h 2246623"/>
              <a:gd name="connsiteX10" fmla="*/ 1 w 2235878"/>
              <a:gd name="connsiteY10" fmla="*/ 1068856 h 2246623"/>
              <a:gd name="connsiteX11" fmla="*/ 1 w 2235878"/>
              <a:gd name="connsiteY11" fmla="*/ 316352 h 2246623"/>
              <a:gd name="connsiteX12" fmla="*/ 2235878 w 2235878"/>
              <a:gd name="connsiteY12" fmla="*/ 0 h 2246623"/>
              <a:gd name="connsiteX13" fmla="*/ 2235878 w 2235878"/>
              <a:gd name="connsiteY13" fmla="*/ 1068857 h 2246623"/>
              <a:gd name="connsiteX14" fmla="*/ 1030907 w 2235878"/>
              <a:gd name="connsiteY14" fmla="*/ 1068857 h 2246623"/>
              <a:gd name="connsiteX15" fmla="*/ 1030907 w 2235878"/>
              <a:gd name="connsiteY15" fmla="*/ 170490 h 224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35878" h="2246623">
                <a:moveTo>
                  <a:pt x="0" y="1177767"/>
                </a:moveTo>
                <a:lnTo>
                  <a:pt x="910809" y="1177767"/>
                </a:lnTo>
                <a:lnTo>
                  <a:pt x="910809" y="2059141"/>
                </a:lnTo>
                <a:lnTo>
                  <a:pt x="0" y="1930271"/>
                </a:lnTo>
                <a:close/>
                <a:moveTo>
                  <a:pt x="1030906" y="1177766"/>
                </a:moveTo>
                <a:lnTo>
                  <a:pt x="2235877" y="1177766"/>
                </a:lnTo>
                <a:lnTo>
                  <a:pt x="2235877" y="2246623"/>
                </a:lnTo>
                <a:lnTo>
                  <a:pt x="1030906" y="2076133"/>
                </a:lnTo>
                <a:close/>
                <a:moveTo>
                  <a:pt x="910810" y="187482"/>
                </a:moveTo>
                <a:lnTo>
                  <a:pt x="910810" y="1068856"/>
                </a:lnTo>
                <a:lnTo>
                  <a:pt x="1" y="1068856"/>
                </a:lnTo>
                <a:lnTo>
                  <a:pt x="1" y="316352"/>
                </a:lnTo>
                <a:close/>
                <a:moveTo>
                  <a:pt x="2235878" y="0"/>
                </a:moveTo>
                <a:lnTo>
                  <a:pt x="2235878" y="1068857"/>
                </a:lnTo>
                <a:lnTo>
                  <a:pt x="1030907" y="1068857"/>
                </a:lnTo>
                <a:lnTo>
                  <a:pt x="1030907" y="170490"/>
                </a:lnTo>
                <a:close/>
              </a:path>
            </a:pathLst>
          </a:custGeom>
          <a:solidFill>
            <a:srgbClr val="00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02926" y="2371301"/>
            <a:ext cx="2926080" cy="1618544"/>
            <a:chOff x="5252332" y="2859573"/>
            <a:chExt cx="2926080" cy="1618544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252332" y="4421673"/>
              <a:ext cx="2926080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5252332" y="4302679"/>
              <a:ext cx="0" cy="175438"/>
            </a:xfrm>
            <a:prstGeom prst="line">
              <a:avLst/>
            </a:prstGeom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8178412" y="4302679"/>
              <a:ext cx="0" cy="175438"/>
            </a:xfrm>
            <a:prstGeom prst="line">
              <a:avLst/>
            </a:prstGeom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6436311" y="2859573"/>
              <a:ext cx="0" cy="156210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6460779" y="2771854"/>
              <a:ext cx="0" cy="175438"/>
            </a:xfrm>
            <a:prstGeom prst="line">
              <a:avLst/>
            </a:prstGeom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51032" y="2544209"/>
            <a:ext cx="1481108" cy="1216284"/>
            <a:chOff x="5251032" y="2544209"/>
            <a:chExt cx="1481108" cy="1216284"/>
          </a:xfrm>
        </p:grpSpPr>
        <p:sp>
          <p:nvSpPr>
            <p:cNvPr id="32" name="Rectangle: Diagonal Corners Rounded 31"/>
            <p:cNvSpPr/>
            <p:nvPr/>
          </p:nvSpPr>
          <p:spPr>
            <a:xfrm>
              <a:off x="5499927" y="2544209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Diagonal Corners Rounded 56"/>
            <p:cNvSpPr/>
            <p:nvPr/>
          </p:nvSpPr>
          <p:spPr>
            <a:xfrm>
              <a:off x="5251032" y="2767178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Diagonal Corners Rounded 57"/>
            <p:cNvSpPr/>
            <p:nvPr/>
          </p:nvSpPr>
          <p:spPr>
            <a:xfrm>
              <a:off x="5642762" y="2990147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13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7166" y="1456901"/>
            <a:ext cx="3657600" cy="3657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902926" y="2371301"/>
            <a:ext cx="2926080" cy="1828800"/>
          </a:xfrm>
          <a:prstGeom prst="roundRect">
            <a:avLst>
              <a:gd name="adj" fmla="val 3129"/>
            </a:avLst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/>
          <p:nvPr/>
        </p:nvSpPr>
        <p:spPr>
          <a:xfrm>
            <a:off x="3902925" y="2371301"/>
            <a:ext cx="1183979" cy="1562100"/>
          </a:xfrm>
          <a:custGeom>
            <a:avLst/>
            <a:gdLst>
              <a:gd name="connsiteX0" fmla="*/ 57223 w 1183979"/>
              <a:gd name="connsiteY0" fmla="*/ 0 h 1562100"/>
              <a:gd name="connsiteX1" fmla="*/ 1183979 w 1183979"/>
              <a:gd name="connsiteY1" fmla="*/ 0 h 1562100"/>
              <a:gd name="connsiteX2" fmla="*/ 1183979 w 1183979"/>
              <a:gd name="connsiteY2" fmla="*/ 1562100 h 1562100"/>
              <a:gd name="connsiteX3" fmla="*/ 0 w 1183979"/>
              <a:gd name="connsiteY3" fmla="*/ 1562100 h 1562100"/>
              <a:gd name="connsiteX4" fmla="*/ 0 w 1183979"/>
              <a:gd name="connsiteY4" fmla="*/ 57223 h 1562100"/>
              <a:gd name="connsiteX5" fmla="*/ 57223 w 1183979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979" h="1562100">
                <a:moveTo>
                  <a:pt x="57223" y="0"/>
                </a:moveTo>
                <a:lnTo>
                  <a:pt x="1183979" y="0"/>
                </a:lnTo>
                <a:lnTo>
                  <a:pt x="1183979" y="1562100"/>
                </a:lnTo>
                <a:lnTo>
                  <a:pt x="0" y="1562100"/>
                </a:lnTo>
                <a:lnTo>
                  <a:pt x="0" y="57223"/>
                </a:lnTo>
                <a:cubicBezTo>
                  <a:pt x="0" y="25620"/>
                  <a:pt x="25620" y="0"/>
                  <a:pt x="57223" y="0"/>
                </a:cubicBezTo>
                <a:close/>
              </a:path>
            </a:pathLst>
          </a:custGeom>
          <a:gradFill flip="none" rotWithShape="1">
            <a:gsLst>
              <a:gs pos="0">
                <a:srgbClr val="3E6DBF"/>
              </a:gs>
              <a:gs pos="50000">
                <a:srgbClr val="467BD7"/>
              </a:gs>
              <a:gs pos="100000">
                <a:srgbClr val="5391FE"/>
              </a:gs>
            </a:gsLst>
            <a:lin ang="13500000" scaled="1"/>
            <a:tileRect/>
          </a:gra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4315949" y="2959807"/>
            <a:ext cx="357931" cy="385088"/>
          </a:xfrm>
          <a:custGeom>
            <a:avLst/>
            <a:gdLst>
              <a:gd name="connsiteX0" fmla="*/ 675682 w 1196060"/>
              <a:gd name="connsiteY0" fmla="*/ 1048619 h 1286806"/>
              <a:gd name="connsiteX1" fmla="*/ 1096241 w 1196060"/>
              <a:gd name="connsiteY1" fmla="*/ 1048619 h 1286806"/>
              <a:gd name="connsiteX2" fmla="*/ 1096241 w 1196060"/>
              <a:gd name="connsiteY2" fmla="*/ 1048621 h 1286806"/>
              <a:gd name="connsiteX3" fmla="*/ 1096241 w 1196060"/>
              <a:gd name="connsiteY3" fmla="*/ 1048621 h 1286806"/>
              <a:gd name="connsiteX4" fmla="*/ 1196060 w 1196060"/>
              <a:gd name="connsiteY4" fmla="*/ 1148440 h 1286806"/>
              <a:gd name="connsiteX5" fmla="*/ 1096241 w 1196060"/>
              <a:gd name="connsiteY5" fmla="*/ 1248259 h 1286806"/>
              <a:gd name="connsiteX6" fmla="*/ 1096234 w 1196060"/>
              <a:gd name="connsiteY6" fmla="*/ 1248258 h 1286806"/>
              <a:gd name="connsiteX7" fmla="*/ 680455 w 1196060"/>
              <a:gd name="connsiteY7" fmla="*/ 1248258 h 1286806"/>
              <a:gd name="connsiteX8" fmla="*/ 680447 w 1196060"/>
              <a:gd name="connsiteY8" fmla="*/ 1248259 h 1286806"/>
              <a:gd name="connsiteX9" fmla="*/ 680440 w 1196060"/>
              <a:gd name="connsiteY9" fmla="*/ 1248258 h 1286806"/>
              <a:gd name="connsiteX10" fmla="*/ 675682 w 1196060"/>
              <a:gd name="connsiteY10" fmla="*/ 1248258 h 1286806"/>
              <a:gd name="connsiteX11" fmla="*/ 675682 w 1196060"/>
              <a:gd name="connsiteY11" fmla="*/ 1247297 h 1286806"/>
              <a:gd name="connsiteX12" fmla="*/ 641593 w 1196060"/>
              <a:gd name="connsiteY12" fmla="*/ 1240415 h 1286806"/>
              <a:gd name="connsiteX13" fmla="*/ 580628 w 1196060"/>
              <a:gd name="connsiteY13" fmla="*/ 1148440 h 1286806"/>
              <a:gd name="connsiteX14" fmla="*/ 641593 w 1196060"/>
              <a:gd name="connsiteY14" fmla="*/ 1056465 h 1286806"/>
              <a:gd name="connsiteX15" fmla="*/ 675682 w 1196060"/>
              <a:gd name="connsiteY15" fmla="*/ 1049583 h 1286806"/>
              <a:gd name="connsiteX16" fmla="*/ 374085 w 1196060"/>
              <a:gd name="connsiteY16" fmla="*/ 51 h 1286806"/>
              <a:gd name="connsiteX17" fmla="*/ 443699 w 1196060"/>
              <a:gd name="connsiteY17" fmla="*/ 31524 h 1286806"/>
              <a:gd name="connsiteX18" fmla="*/ 443700 w 1196060"/>
              <a:gd name="connsiteY18" fmla="*/ 31525 h 1286806"/>
              <a:gd name="connsiteX19" fmla="*/ 443701 w 1196060"/>
              <a:gd name="connsiteY19" fmla="*/ 31524 h 1286806"/>
              <a:gd name="connsiteX20" fmla="*/ 937686 w 1196060"/>
              <a:gd name="connsiteY20" fmla="*/ 558085 h 1286806"/>
              <a:gd name="connsiteX21" fmla="*/ 937686 w 1196060"/>
              <a:gd name="connsiteY21" fmla="*/ 558085 h 1286806"/>
              <a:gd name="connsiteX22" fmla="*/ 937688 w 1196060"/>
              <a:gd name="connsiteY22" fmla="*/ 558086 h 1286806"/>
              <a:gd name="connsiteX23" fmla="*/ 933184 w 1196060"/>
              <a:gd name="connsiteY23" fmla="*/ 699180 h 1286806"/>
              <a:gd name="connsiteX24" fmla="*/ 923575 w 1196060"/>
              <a:gd name="connsiteY24" fmla="*/ 705128 h 1286806"/>
              <a:gd name="connsiteX25" fmla="*/ 911013 w 1196060"/>
              <a:gd name="connsiteY25" fmla="*/ 718846 h 1286806"/>
              <a:gd name="connsiteX26" fmla="*/ 911011 w 1196060"/>
              <a:gd name="connsiteY26" fmla="*/ 718848 h 1286806"/>
              <a:gd name="connsiteX27" fmla="*/ 158650 w 1196060"/>
              <a:gd name="connsiteY27" fmla="*/ 1267624 h 1286806"/>
              <a:gd name="connsiteX28" fmla="*/ 158649 w 1196060"/>
              <a:gd name="connsiteY28" fmla="*/ 1267625 h 1286806"/>
              <a:gd name="connsiteX29" fmla="*/ 19181 w 1196060"/>
              <a:gd name="connsiteY29" fmla="*/ 1245803 h 1286806"/>
              <a:gd name="connsiteX30" fmla="*/ 41003 w 1196060"/>
              <a:gd name="connsiteY30" fmla="*/ 1106335 h 1286806"/>
              <a:gd name="connsiteX31" fmla="*/ 41003 w 1196060"/>
              <a:gd name="connsiteY31" fmla="*/ 1106334 h 1286806"/>
              <a:gd name="connsiteX32" fmla="*/ 41003 w 1196060"/>
              <a:gd name="connsiteY32" fmla="*/ 1106334 h 1286806"/>
              <a:gd name="connsiteX33" fmla="*/ 716233 w 1196060"/>
              <a:gd name="connsiteY33" fmla="*/ 613817 h 1286806"/>
              <a:gd name="connsiteX34" fmla="*/ 298106 w 1196060"/>
              <a:gd name="connsiteY34" fmla="*/ 168117 h 1286806"/>
              <a:gd name="connsiteX35" fmla="*/ 298102 w 1196060"/>
              <a:gd name="connsiteY35" fmla="*/ 168114 h 1286806"/>
              <a:gd name="connsiteX36" fmla="*/ 302606 w 1196060"/>
              <a:gd name="connsiteY36" fmla="*/ 27020 h 1286806"/>
              <a:gd name="connsiteX37" fmla="*/ 374085 w 1196060"/>
              <a:gd name="connsiteY37" fmla="*/ 51 h 12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6060" h="1286806">
                <a:moveTo>
                  <a:pt x="675682" y="1048619"/>
                </a:moveTo>
                <a:lnTo>
                  <a:pt x="1096241" y="1048619"/>
                </a:lnTo>
                <a:lnTo>
                  <a:pt x="1096241" y="1048621"/>
                </a:lnTo>
                <a:lnTo>
                  <a:pt x="1096241" y="1048621"/>
                </a:lnTo>
                <a:cubicBezTo>
                  <a:pt x="1151370" y="1048621"/>
                  <a:pt x="1196060" y="1093311"/>
                  <a:pt x="1196060" y="1148440"/>
                </a:cubicBezTo>
                <a:cubicBezTo>
                  <a:pt x="1196060" y="1203569"/>
                  <a:pt x="1151370" y="1248259"/>
                  <a:pt x="1096241" y="1248259"/>
                </a:cubicBezTo>
                <a:lnTo>
                  <a:pt x="1096234" y="1248258"/>
                </a:lnTo>
                <a:lnTo>
                  <a:pt x="680455" y="1248258"/>
                </a:lnTo>
                <a:lnTo>
                  <a:pt x="680447" y="1248259"/>
                </a:lnTo>
                <a:lnTo>
                  <a:pt x="680440" y="1248258"/>
                </a:lnTo>
                <a:lnTo>
                  <a:pt x="675682" y="1248258"/>
                </a:lnTo>
                <a:lnTo>
                  <a:pt x="675682" y="1247297"/>
                </a:lnTo>
                <a:lnTo>
                  <a:pt x="641593" y="1240415"/>
                </a:lnTo>
                <a:cubicBezTo>
                  <a:pt x="605766" y="1225262"/>
                  <a:pt x="580628" y="1189787"/>
                  <a:pt x="580628" y="1148440"/>
                </a:cubicBezTo>
                <a:cubicBezTo>
                  <a:pt x="580628" y="1107093"/>
                  <a:pt x="605766" y="1071618"/>
                  <a:pt x="641593" y="1056465"/>
                </a:cubicBezTo>
                <a:lnTo>
                  <a:pt x="675682" y="1049583"/>
                </a:lnTo>
                <a:close/>
                <a:moveTo>
                  <a:pt x="374085" y="51"/>
                </a:moveTo>
                <a:cubicBezTo>
                  <a:pt x="399618" y="866"/>
                  <a:pt x="424840" y="11421"/>
                  <a:pt x="443699" y="31524"/>
                </a:cubicBezTo>
                <a:lnTo>
                  <a:pt x="443700" y="31525"/>
                </a:lnTo>
                <a:lnTo>
                  <a:pt x="443701" y="31524"/>
                </a:lnTo>
                <a:lnTo>
                  <a:pt x="937686" y="558085"/>
                </a:lnTo>
                <a:lnTo>
                  <a:pt x="937686" y="558085"/>
                </a:lnTo>
                <a:lnTo>
                  <a:pt x="937688" y="558086"/>
                </a:lnTo>
                <a:cubicBezTo>
                  <a:pt x="975406" y="598292"/>
                  <a:pt x="973390" y="661461"/>
                  <a:pt x="933184" y="699180"/>
                </a:cubicBezTo>
                <a:lnTo>
                  <a:pt x="923575" y="705128"/>
                </a:lnTo>
                <a:lnTo>
                  <a:pt x="911013" y="718846"/>
                </a:lnTo>
                <a:lnTo>
                  <a:pt x="911011" y="718848"/>
                </a:lnTo>
                <a:lnTo>
                  <a:pt x="158650" y="1267624"/>
                </a:lnTo>
                <a:lnTo>
                  <a:pt x="158649" y="1267625"/>
                </a:lnTo>
                <a:cubicBezTo>
                  <a:pt x="114110" y="1300113"/>
                  <a:pt x="51668" y="1290343"/>
                  <a:pt x="19181" y="1245803"/>
                </a:cubicBezTo>
                <a:cubicBezTo>
                  <a:pt x="-13307" y="1201264"/>
                  <a:pt x="-3537" y="1138822"/>
                  <a:pt x="41003" y="1106335"/>
                </a:cubicBezTo>
                <a:lnTo>
                  <a:pt x="41003" y="1106334"/>
                </a:lnTo>
                <a:lnTo>
                  <a:pt x="41003" y="1106334"/>
                </a:lnTo>
                <a:lnTo>
                  <a:pt x="716233" y="613817"/>
                </a:lnTo>
                <a:lnTo>
                  <a:pt x="298106" y="168117"/>
                </a:lnTo>
                <a:lnTo>
                  <a:pt x="298102" y="168114"/>
                </a:lnTo>
                <a:cubicBezTo>
                  <a:pt x="260384" y="127908"/>
                  <a:pt x="262400" y="64739"/>
                  <a:pt x="302606" y="27020"/>
                </a:cubicBezTo>
                <a:cubicBezTo>
                  <a:pt x="322709" y="8161"/>
                  <a:pt x="348553" y="-764"/>
                  <a:pt x="37408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4003384" y="3983932"/>
            <a:ext cx="164845" cy="165637"/>
          </a:xfrm>
          <a:custGeom>
            <a:avLst/>
            <a:gdLst>
              <a:gd name="connsiteX0" fmla="*/ 0 w 2235878"/>
              <a:gd name="connsiteY0" fmla="*/ 1177767 h 2246623"/>
              <a:gd name="connsiteX1" fmla="*/ 910809 w 2235878"/>
              <a:gd name="connsiteY1" fmla="*/ 1177767 h 2246623"/>
              <a:gd name="connsiteX2" fmla="*/ 910809 w 2235878"/>
              <a:gd name="connsiteY2" fmla="*/ 2059141 h 2246623"/>
              <a:gd name="connsiteX3" fmla="*/ 0 w 2235878"/>
              <a:gd name="connsiteY3" fmla="*/ 1930271 h 2246623"/>
              <a:gd name="connsiteX4" fmla="*/ 1030906 w 2235878"/>
              <a:gd name="connsiteY4" fmla="*/ 1177766 h 2246623"/>
              <a:gd name="connsiteX5" fmla="*/ 2235877 w 2235878"/>
              <a:gd name="connsiteY5" fmla="*/ 1177766 h 2246623"/>
              <a:gd name="connsiteX6" fmla="*/ 2235877 w 2235878"/>
              <a:gd name="connsiteY6" fmla="*/ 2246623 h 2246623"/>
              <a:gd name="connsiteX7" fmla="*/ 1030906 w 2235878"/>
              <a:gd name="connsiteY7" fmla="*/ 2076133 h 2246623"/>
              <a:gd name="connsiteX8" fmla="*/ 910810 w 2235878"/>
              <a:gd name="connsiteY8" fmla="*/ 187482 h 2246623"/>
              <a:gd name="connsiteX9" fmla="*/ 910810 w 2235878"/>
              <a:gd name="connsiteY9" fmla="*/ 1068856 h 2246623"/>
              <a:gd name="connsiteX10" fmla="*/ 1 w 2235878"/>
              <a:gd name="connsiteY10" fmla="*/ 1068856 h 2246623"/>
              <a:gd name="connsiteX11" fmla="*/ 1 w 2235878"/>
              <a:gd name="connsiteY11" fmla="*/ 316352 h 2246623"/>
              <a:gd name="connsiteX12" fmla="*/ 2235878 w 2235878"/>
              <a:gd name="connsiteY12" fmla="*/ 0 h 2246623"/>
              <a:gd name="connsiteX13" fmla="*/ 2235878 w 2235878"/>
              <a:gd name="connsiteY13" fmla="*/ 1068857 h 2246623"/>
              <a:gd name="connsiteX14" fmla="*/ 1030907 w 2235878"/>
              <a:gd name="connsiteY14" fmla="*/ 1068857 h 2246623"/>
              <a:gd name="connsiteX15" fmla="*/ 1030907 w 2235878"/>
              <a:gd name="connsiteY15" fmla="*/ 170490 h 224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35878" h="2246623">
                <a:moveTo>
                  <a:pt x="0" y="1177767"/>
                </a:moveTo>
                <a:lnTo>
                  <a:pt x="910809" y="1177767"/>
                </a:lnTo>
                <a:lnTo>
                  <a:pt x="910809" y="2059141"/>
                </a:lnTo>
                <a:lnTo>
                  <a:pt x="0" y="1930271"/>
                </a:lnTo>
                <a:close/>
                <a:moveTo>
                  <a:pt x="1030906" y="1177766"/>
                </a:moveTo>
                <a:lnTo>
                  <a:pt x="2235877" y="1177766"/>
                </a:lnTo>
                <a:lnTo>
                  <a:pt x="2235877" y="2246623"/>
                </a:lnTo>
                <a:lnTo>
                  <a:pt x="1030906" y="2076133"/>
                </a:lnTo>
                <a:close/>
                <a:moveTo>
                  <a:pt x="910810" y="187482"/>
                </a:moveTo>
                <a:lnTo>
                  <a:pt x="910810" y="1068856"/>
                </a:lnTo>
                <a:lnTo>
                  <a:pt x="1" y="1068856"/>
                </a:lnTo>
                <a:lnTo>
                  <a:pt x="1" y="316352"/>
                </a:lnTo>
                <a:close/>
                <a:moveTo>
                  <a:pt x="2235878" y="0"/>
                </a:moveTo>
                <a:lnTo>
                  <a:pt x="2235878" y="1068857"/>
                </a:lnTo>
                <a:lnTo>
                  <a:pt x="1030907" y="1068857"/>
                </a:lnTo>
                <a:lnTo>
                  <a:pt x="1030907" y="170490"/>
                </a:lnTo>
                <a:close/>
              </a:path>
            </a:pathLst>
          </a:custGeom>
          <a:solidFill>
            <a:srgbClr val="00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02926" y="2371301"/>
            <a:ext cx="2926080" cy="1618544"/>
            <a:chOff x="5252332" y="2859573"/>
            <a:chExt cx="2926080" cy="1618544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252332" y="4421673"/>
              <a:ext cx="2926080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5252332" y="4302679"/>
              <a:ext cx="0" cy="175438"/>
            </a:xfrm>
            <a:prstGeom prst="line">
              <a:avLst/>
            </a:prstGeom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8178412" y="4302679"/>
              <a:ext cx="0" cy="175438"/>
            </a:xfrm>
            <a:prstGeom prst="line">
              <a:avLst/>
            </a:prstGeom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6436311" y="2859573"/>
              <a:ext cx="0" cy="156210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6460779" y="2771854"/>
              <a:ext cx="0" cy="175438"/>
            </a:xfrm>
            <a:prstGeom prst="line">
              <a:avLst/>
            </a:prstGeom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51032" y="2544209"/>
            <a:ext cx="1481108" cy="1216284"/>
            <a:chOff x="5251032" y="2544209"/>
            <a:chExt cx="1481108" cy="1216284"/>
          </a:xfrm>
        </p:grpSpPr>
        <p:sp>
          <p:nvSpPr>
            <p:cNvPr id="32" name="Rectangle: Diagonal Corners Rounded 31"/>
            <p:cNvSpPr/>
            <p:nvPr/>
          </p:nvSpPr>
          <p:spPr>
            <a:xfrm>
              <a:off x="5499927" y="2544209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Diagonal Corners Rounded 56"/>
            <p:cNvSpPr/>
            <p:nvPr/>
          </p:nvSpPr>
          <p:spPr>
            <a:xfrm>
              <a:off x="5251032" y="2767178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Diagonal Corners Rounded 57"/>
            <p:cNvSpPr/>
            <p:nvPr/>
          </p:nvSpPr>
          <p:spPr>
            <a:xfrm>
              <a:off x="5642762" y="2990147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0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7166" y="1456901"/>
            <a:ext cx="3657600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902926" y="2371301"/>
            <a:ext cx="2926080" cy="1828800"/>
          </a:xfrm>
          <a:prstGeom prst="roundRect">
            <a:avLst>
              <a:gd name="adj" fmla="val 3129"/>
            </a:avLst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/>
          <p:nvPr/>
        </p:nvSpPr>
        <p:spPr>
          <a:xfrm>
            <a:off x="3902925" y="2371301"/>
            <a:ext cx="1183979" cy="1562100"/>
          </a:xfrm>
          <a:custGeom>
            <a:avLst/>
            <a:gdLst>
              <a:gd name="connsiteX0" fmla="*/ 57223 w 1183979"/>
              <a:gd name="connsiteY0" fmla="*/ 0 h 1562100"/>
              <a:gd name="connsiteX1" fmla="*/ 1183979 w 1183979"/>
              <a:gd name="connsiteY1" fmla="*/ 0 h 1562100"/>
              <a:gd name="connsiteX2" fmla="*/ 1183979 w 1183979"/>
              <a:gd name="connsiteY2" fmla="*/ 1562100 h 1562100"/>
              <a:gd name="connsiteX3" fmla="*/ 0 w 1183979"/>
              <a:gd name="connsiteY3" fmla="*/ 1562100 h 1562100"/>
              <a:gd name="connsiteX4" fmla="*/ 0 w 1183979"/>
              <a:gd name="connsiteY4" fmla="*/ 57223 h 1562100"/>
              <a:gd name="connsiteX5" fmla="*/ 57223 w 1183979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979" h="1562100">
                <a:moveTo>
                  <a:pt x="57223" y="0"/>
                </a:moveTo>
                <a:lnTo>
                  <a:pt x="1183979" y="0"/>
                </a:lnTo>
                <a:lnTo>
                  <a:pt x="1183979" y="1562100"/>
                </a:lnTo>
                <a:lnTo>
                  <a:pt x="0" y="1562100"/>
                </a:lnTo>
                <a:lnTo>
                  <a:pt x="0" y="57223"/>
                </a:lnTo>
                <a:cubicBezTo>
                  <a:pt x="0" y="25620"/>
                  <a:pt x="25620" y="0"/>
                  <a:pt x="57223" y="0"/>
                </a:cubicBezTo>
                <a:close/>
              </a:path>
            </a:pathLst>
          </a:custGeom>
          <a:solidFill>
            <a:srgbClr val="467BD7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4315949" y="2959807"/>
            <a:ext cx="357931" cy="385088"/>
          </a:xfrm>
          <a:custGeom>
            <a:avLst/>
            <a:gdLst>
              <a:gd name="connsiteX0" fmla="*/ 675682 w 1196060"/>
              <a:gd name="connsiteY0" fmla="*/ 1048619 h 1286806"/>
              <a:gd name="connsiteX1" fmla="*/ 1096241 w 1196060"/>
              <a:gd name="connsiteY1" fmla="*/ 1048619 h 1286806"/>
              <a:gd name="connsiteX2" fmla="*/ 1096241 w 1196060"/>
              <a:gd name="connsiteY2" fmla="*/ 1048621 h 1286806"/>
              <a:gd name="connsiteX3" fmla="*/ 1096241 w 1196060"/>
              <a:gd name="connsiteY3" fmla="*/ 1048621 h 1286806"/>
              <a:gd name="connsiteX4" fmla="*/ 1196060 w 1196060"/>
              <a:gd name="connsiteY4" fmla="*/ 1148440 h 1286806"/>
              <a:gd name="connsiteX5" fmla="*/ 1096241 w 1196060"/>
              <a:gd name="connsiteY5" fmla="*/ 1248259 h 1286806"/>
              <a:gd name="connsiteX6" fmla="*/ 1096234 w 1196060"/>
              <a:gd name="connsiteY6" fmla="*/ 1248258 h 1286806"/>
              <a:gd name="connsiteX7" fmla="*/ 680455 w 1196060"/>
              <a:gd name="connsiteY7" fmla="*/ 1248258 h 1286806"/>
              <a:gd name="connsiteX8" fmla="*/ 680447 w 1196060"/>
              <a:gd name="connsiteY8" fmla="*/ 1248259 h 1286806"/>
              <a:gd name="connsiteX9" fmla="*/ 680440 w 1196060"/>
              <a:gd name="connsiteY9" fmla="*/ 1248258 h 1286806"/>
              <a:gd name="connsiteX10" fmla="*/ 675682 w 1196060"/>
              <a:gd name="connsiteY10" fmla="*/ 1248258 h 1286806"/>
              <a:gd name="connsiteX11" fmla="*/ 675682 w 1196060"/>
              <a:gd name="connsiteY11" fmla="*/ 1247297 h 1286806"/>
              <a:gd name="connsiteX12" fmla="*/ 641593 w 1196060"/>
              <a:gd name="connsiteY12" fmla="*/ 1240415 h 1286806"/>
              <a:gd name="connsiteX13" fmla="*/ 580628 w 1196060"/>
              <a:gd name="connsiteY13" fmla="*/ 1148440 h 1286806"/>
              <a:gd name="connsiteX14" fmla="*/ 641593 w 1196060"/>
              <a:gd name="connsiteY14" fmla="*/ 1056465 h 1286806"/>
              <a:gd name="connsiteX15" fmla="*/ 675682 w 1196060"/>
              <a:gd name="connsiteY15" fmla="*/ 1049583 h 1286806"/>
              <a:gd name="connsiteX16" fmla="*/ 374085 w 1196060"/>
              <a:gd name="connsiteY16" fmla="*/ 51 h 1286806"/>
              <a:gd name="connsiteX17" fmla="*/ 443699 w 1196060"/>
              <a:gd name="connsiteY17" fmla="*/ 31524 h 1286806"/>
              <a:gd name="connsiteX18" fmla="*/ 443700 w 1196060"/>
              <a:gd name="connsiteY18" fmla="*/ 31525 h 1286806"/>
              <a:gd name="connsiteX19" fmla="*/ 443701 w 1196060"/>
              <a:gd name="connsiteY19" fmla="*/ 31524 h 1286806"/>
              <a:gd name="connsiteX20" fmla="*/ 937686 w 1196060"/>
              <a:gd name="connsiteY20" fmla="*/ 558085 h 1286806"/>
              <a:gd name="connsiteX21" fmla="*/ 937686 w 1196060"/>
              <a:gd name="connsiteY21" fmla="*/ 558085 h 1286806"/>
              <a:gd name="connsiteX22" fmla="*/ 937688 w 1196060"/>
              <a:gd name="connsiteY22" fmla="*/ 558086 h 1286806"/>
              <a:gd name="connsiteX23" fmla="*/ 933184 w 1196060"/>
              <a:gd name="connsiteY23" fmla="*/ 699180 h 1286806"/>
              <a:gd name="connsiteX24" fmla="*/ 923575 w 1196060"/>
              <a:gd name="connsiteY24" fmla="*/ 705128 h 1286806"/>
              <a:gd name="connsiteX25" fmla="*/ 911013 w 1196060"/>
              <a:gd name="connsiteY25" fmla="*/ 718846 h 1286806"/>
              <a:gd name="connsiteX26" fmla="*/ 911011 w 1196060"/>
              <a:gd name="connsiteY26" fmla="*/ 718848 h 1286806"/>
              <a:gd name="connsiteX27" fmla="*/ 158650 w 1196060"/>
              <a:gd name="connsiteY27" fmla="*/ 1267624 h 1286806"/>
              <a:gd name="connsiteX28" fmla="*/ 158649 w 1196060"/>
              <a:gd name="connsiteY28" fmla="*/ 1267625 h 1286806"/>
              <a:gd name="connsiteX29" fmla="*/ 19181 w 1196060"/>
              <a:gd name="connsiteY29" fmla="*/ 1245803 h 1286806"/>
              <a:gd name="connsiteX30" fmla="*/ 41003 w 1196060"/>
              <a:gd name="connsiteY30" fmla="*/ 1106335 h 1286806"/>
              <a:gd name="connsiteX31" fmla="*/ 41003 w 1196060"/>
              <a:gd name="connsiteY31" fmla="*/ 1106334 h 1286806"/>
              <a:gd name="connsiteX32" fmla="*/ 41003 w 1196060"/>
              <a:gd name="connsiteY32" fmla="*/ 1106334 h 1286806"/>
              <a:gd name="connsiteX33" fmla="*/ 716233 w 1196060"/>
              <a:gd name="connsiteY33" fmla="*/ 613817 h 1286806"/>
              <a:gd name="connsiteX34" fmla="*/ 298106 w 1196060"/>
              <a:gd name="connsiteY34" fmla="*/ 168117 h 1286806"/>
              <a:gd name="connsiteX35" fmla="*/ 298102 w 1196060"/>
              <a:gd name="connsiteY35" fmla="*/ 168114 h 1286806"/>
              <a:gd name="connsiteX36" fmla="*/ 302606 w 1196060"/>
              <a:gd name="connsiteY36" fmla="*/ 27020 h 1286806"/>
              <a:gd name="connsiteX37" fmla="*/ 374085 w 1196060"/>
              <a:gd name="connsiteY37" fmla="*/ 51 h 12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6060" h="1286806">
                <a:moveTo>
                  <a:pt x="675682" y="1048619"/>
                </a:moveTo>
                <a:lnTo>
                  <a:pt x="1096241" y="1048619"/>
                </a:lnTo>
                <a:lnTo>
                  <a:pt x="1096241" y="1048621"/>
                </a:lnTo>
                <a:lnTo>
                  <a:pt x="1096241" y="1048621"/>
                </a:lnTo>
                <a:cubicBezTo>
                  <a:pt x="1151370" y="1048621"/>
                  <a:pt x="1196060" y="1093311"/>
                  <a:pt x="1196060" y="1148440"/>
                </a:cubicBezTo>
                <a:cubicBezTo>
                  <a:pt x="1196060" y="1203569"/>
                  <a:pt x="1151370" y="1248259"/>
                  <a:pt x="1096241" y="1248259"/>
                </a:cubicBezTo>
                <a:lnTo>
                  <a:pt x="1096234" y="1248258"/>
                </a:lnTo>
                <a:lnTo>
                  <a:pt x="680455" y="1248258"/>
                </a:lnTo>
                <a:lnTo>
                  <a:pt x="680447" y="1248259"/>
                </a:lnTo>
                <a:lnTo>
                  <a:pt x="680440" y="1248258"/>
                </a:lnTo>
                <a:lnTo>
                  <a:pt x="675682" y="1248258"/>
                </a:lnTo>
                <a:lnTo>
                  <a:pt x="675682" y="1247297"/>
                </a:lnTo>
                <a:lnTo>
                  <a:pt x="641593" y="1240415"/>
                </a:lnTo>
                <a:cubicBezTo>
                  <a:pt x="605766" y="1225262"/>
                  <a:pt x="580628" y="1189787"/>
                  <a:pt x="580628" y="1148440"/>
                </a:cubicBezTo>
                <a:cubicBezTo>
                  <a:pt x="580628" y="1107093"/>
                  <a:pt x="605766" y="1071618"/>
                  <a:pt x="641593" y="1056465"/>
                </a:cubicBezTo>
                <a:lnTo>
                  <a:pt x="675682" y="1049583"/>
                </a:lnTo>
                <a:close/>
                <a:moveTo>
                  <a:pt x="374085" y="51"/>
                </a:moveTo>
                <a:cubicBezTo>
                  <a:pt x="399618" y="866"/>
                  <a:pt x="424840" y="11421"/>
                  <a:pt x="443699" y="31524"/>
                </a:cubicBezTo>
                <a:lnTo>
                  <a:pt x="443700" y="31525"/>
                </a:lnTo>
                <a:lnTo>
                  <a:pt x="443701" y="31524"/>
                </a:lnTo>
                <a:lnTo>
                  <a:pt x="937686" y="558085"/>
                </a:lnTo>
                <a:lnTo>
                  <a:pt x="937686" y="558085"/>
                </a:lnTo>
                <a:lnTo>
                  <a:pt x="937688" y="558086"/>
                </a:lnTo>
                <a:cubicBezTo>
                  <a:pt x="975406" y="598292"/>
                  <a:pt x="973390" y="661461"/>
                  <a:pt x="933184" y="699180"/>
                </a:cubicBezTo>
                <a:lnTo>
                  <a:pt x="923575" y="705128"/>
                </a:lnTo>
                <a:lnTo>
                  <a:pt x="911013" y="718846"/>
                </a:lnTo>
                <a:lnTo>
                  <a:pt x="911011" y="718848"/>
                </a:lnTo>
                <a:lnTo>
                  <a:pt x="158650" y="1267624"/>
                </a:lnTo>
                <a:lnTo>
                  <a:pt x="158649" y="1267625"/>
                </a:lnTo>
                <a:cubicBezTo>
                  <a:pt x="114110" y="1300113"/>
                  <a:pt x="51668" y="1290343"/>
                  <a:pt x="19181" y="1245803"/>
                </a:cubicBezTo>
                <a:cubicBezTo>
                  <a:pt x="-13307" y="1201264"/>
                  <a:pt x="-3537" y="1138822"/>
                  <a:pt x="41003" y="1106335"/>
                </a:cubicBezTo>
                <a:lnTo>
                  <a:pt x="41003" y="1106334"/>
                </a:lnTo>
                <a:lnTo>
                  <a:pt x="41003" y="1106334"/>
                </a:lnTo>
                <a:lnTo>
                  <a:pt x="716233" y="613817"/>
                </a:lnTo>
                <a:lnTo>
                  <a:pt x="298106" y="168117"/>
                </a:lnTo>
                <a:lnTo>
                  <a:pt x="298102" y="168114"/>
                </a:lnTo>
                <a:cubicBezTo>
                  <a:pt x="260384" y="127908"/>
                  <a:pt x="262400" y="64739"/>
                  <a:pt x="302606" y="27020"/>
                </a:cubicBezTo>
                <a:cubicBezTo>
                  <a:pt x="322709" y="8161"/>
                  <a:pt x="348553" y="-764"/>
                  <a:pt x="37408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4003384" y="3983932"/>
            <a:ext cx="164845" cy="165637"/>
          </a:xfrm>
          <a:custGeom>
            <a:avLst/>
            <a:gdLst>
              <a:gd name="connsiteX0" fmla="*/ 0 w 2235878"/>
              <a:gd name="connsiteY0" fmla="*/ 1177767 h 2246623"/>
              <a:gd name="connsiteX1" fmla="*/ 910809 w 2235878"/>
              <a:gd name="connsiteY1" fmla="*/ 1177767 h 2246623"/>
              <a:gd name="connsiteX2" fmla="*/ 910809 w 2235878"/>
              <a:gd name="connsiteY2" fmla="*/ 2059141 h 2246623"/>
              <a:gd name="connsiteX3" fmla="*/ 0 w 2235878"/>
              <a:gd name="connsiteY3" fmla="*/ 1930271 h 2246623"/>
              <a:gd name="connsiteX4" fmla="*/ 1030906 w 2235878"/>
              <a:gd name="connsiteY4" fmla="*/ 1177766 h 2246623"/>
              <a:gd name="connsiteX5" fmla="*/ 2235877 w 2235878"/>
              <a:gd name="connsiteY5" fmla="*/ 1177766 h 2246623"/>
              <a:gd name="connsiteX6" fmla="*/ 2235877 w 2235878"/>
              <a:gd name="connsiteY6" fmla="*/ 2246623 h 2246623"/>
              <a:gd name="connsiteX7" fmla="*/ 1030906 w 2235878"/>
              <a:gd name="connsiteY7" fmla="*/ 2076133 h 2246623"/>
              <a:gd name="connsiteX8" fmla="*/ 910810 w 2235878"/>
              <a:gd name="connsiteY8" fmla="*/ 187482 h 2246623"/>
              <a:gd name="connsiteX9" fmla="*/ 910810 w 2235878"/>
              <a:gd name="connsiteY9" fmla="*/ 1068856 h 2246623"/>
              <a:gd name="connsiteX10" fmla="*/ 1 w 2235878"/>
              <a:gd name="connsiteY10" fmla="*/ 1068856 h 2246623"/>
              <a:gd name="connsiteX11" fmla="*/ 1 w 2235878"/>
              <a:gd name="connsiteY11" fmla="*/ 316352 h 2246623"/>
              <a:gd name="connsiteX12" fmla="*/ 2235878 w 2235878"/>
              <a:gd name="connsiteY12" fmla="*/ 0 h 2246623"/>
              <a:gd name="connsiteX13" fmla="*/ 2235878 w 2235878"/>
              <a:gd name="connsiteY13" fmla="*/ 1068857 h 2246623"/>
              <a:gd name="connsiteX14" fmla="*/ 1030907 w 2235878"/>
              <a:gd name="connsiteY14" fmla="*/ 1068857 h 2246623"/>
              <a:gd name="connsiteX15" fmla="*/ 1030907 w 2235878"/>
              <a:gd name="connsiteY15" fmla="*/ 170490 h 224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35878" h="2246623">
                <a:moveTo>
                  <a:pt x="0" y="1177767"/>
                </a:moveTo>
                <a:lnTo>
                  <a:pt x="910809" y="1177767"/>
                </a:lnTo>
                <a:lnTo>
                  <a:pt x="910809" y="2059141"/>
                </a:lnTo>
                <a:lnTo>
                  <a:pt x="0" y="1930271"/>
                </a:lnTo>
                <a:close/>
                <a:moveTo>
                  <a:pt x="1030906" y="1177766"/>
                </a:moveTo>
                <a:lnTo>
                  <a:pt x="2235877" y="1177766"/>
                </a:lnTo>
                <a:lnTo>
                  <a:pt x="2235877" y="2246623"/>
                </a:lnTo>
                <a:lnTo>
                  <a:pt x="1030906" y="2076133"/>
                </a:lnTo>
                <a:close/>
                <a:moveTo>
                  <a:pt x="910810" y="187482"/>
                </a:moveTo>
                <a:lnTo>
                  <a:pt x="910810" y="1068856"/>
                </a:lnTo>
                <a:lnTo>
                  <a:pt x="1" y="1068856"/>
                </a:lnTo>
                <a:lnTo>
                  <a:pt x="1" y="316352"/>
                </a:lnTo>
                <a:close/>
                <a:moveTo>
                  <a:pt x="2235878" y="0"/>
                </a:moveTo>
                <a:lnTo>
                  <a:pt x="2235878" y="1068857"/>
                </a:lnTo>
                <a:lnTo>
                  <a:pt x="1030907" y="1068857"/>
                </a:lnTo>
                <a:lnTo>
                  <a:pt x="1030907" y="170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02926" y="2371301"/>
            <a:ext cx="2926080" cy="1618544"/>
            <a:chOff x="5252332" y="2859573"/>
            <a:chExt cx="2926080" cy="1618544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252332" y="4421673"/>
              <a:ext cx="292608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5252332" y="4302679"/>
              <a:ext cx="0" cy="17543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8178412" y="4302679"/>
              <a:ext cx="0" cy="17543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6436311" y="2859573"/>
              <a:ext cx="0" cy="156210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6460779" y="2771854"/>
              <a:ext cx="0" cy="17543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51032" y="2544209"/>
            <a:ext cx="1481108" cy="1216284"/>
            <a:chOff x="5251032" y="2544209"/>
            <a:chExt cx="1481108" cy="1216284"/>
          </a:xfrm>
          <a:solidFill>
            <a:schemeClr val="tx1"/>
          </a:solidFill>
        </p:grpSpPr>
        <p:sp>
          <p:nvSpPr>
            <p:cNvPr id="32" name="Rectangle: Diagonal Corners Rounded 31"/>
            <p:cNvSpPr/>
            <p:nvPr/>
          </p:nvSpPr>
          <p:spPr>
            <a:xfrm>
              <a:off x="5499927" y="2544209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Diagonal Corners Rounded 56"/>
            <p:cNvSpPr/>
            <p:nvPr/>
          </p:nvSpPr>
          <p:spPr>
            <a:xfrm>
              <a:off x="5251032" y="2767178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Diagonal Corners Rounded 57"/>
            <p:cNvSpPr/>
            <p:nvPr/>
          </p:nvSpPr>
          <p:spPr>
            <a:xfrm>
              <a:off x="5642762" y="2990147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3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7166" y="1456901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902926" y="2371301"/>
            <a:ext cx="2926080" cy="1828800"/>
          </a:xfrm>
          <a:prstGeom prst="roundRect">
            <a:avLst>
              <a:gd name="adj" fmla="val 3129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/>
          <p:nvPr/>
        </p:nvSpPr>
        <p:spPr>
          <a:xfrm>
            <a:off x="3902925" y="2371301"/>
            <a:ext cx="1183979" cy="1562100"/>
          </a:xfrm>
          <a:custGeom>
            <a:avLst/>
            <a:gdLst>
              <a:gd name="connsiteX0" fmla="*/ 57223 w 1183979"/>
              <a:gd name="connsiteY0" fmla="*/ 0 h 1562100"/>
              <a:gd name="connsiteX1" fmla="*/ 1183979 w 1183979"/>
              <a:gd name="connsiteY1" fmla="*/ 0 h 1562100"/>
              <a:gd name="connsiteX2" fmla="*/ 1183979 w 1183979"/>
              <a:gd name="connsiteY2" fmla="*/ 1562100 h 1562100"/>
              <a:gd name="connsiteX3" fmla="*/ 0 w 1183979"/>
              <a:gd name="connsiteY3" fmla="*/ 1562100 h 1562100"/>
              <a:gd name="connsiteX4" fmla="*/ 0 w 1183979"/>
              <a:gd name="connsiteY4" fmla="*/ 57223 h 1562100"/>
              <a:gd name="connsiteX5" fmla="*/ 57223 w 1183979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979" h="1562100">
                <a:moveTo>
                  <a:pt x="57223" y="0"/>
                </a:moveTo>
                <a:lnTo>
                  <a:pt x="1183979" y="0"/>
                </a:lnTo>
                <a:lnTo>
                  <a:pt x="1183979" y="1562100"/>
                </a:lnTo>
                <a:lnTo>
                  <a:pt x="0" y="1562100"/>
                </a:lnTo>
                <a:lnTo>
                  <a:pt x="0" y="57223"/>
                </a:lnTo>
                <a:cubicBezTo>
                  <a:pt x="0" y="25620"/>
                  <a:pt x="25620" y="0"/>
                  <a:pt x="57223" y="0"/>
                </a:cubicBezTo>
                <a:close/>
              </a:path>
            </a:pathLst>
          </a:custGeom>
          <a:solidFill>
            <a:srgbClr val="0078D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4315949" y="2959807"/>
            <a:ext cx="357931" cy="385088"/>
          </a:xfrm>
          <a:custGeom>
            <a:avLst/>
            <a:gdLst>
              <a:gd name="connsiteX0" fmla="*/ 675682 w 1196060"/>
              <a:gd name="connsiteY0" fmla="*/ 1048619 h 1286806"/>
              <a:gd name="connsiteX1" fmla="*/ 1096241 w 1196060"/>
              <a:gd name="connsiteY1" fmla="*/ 1048619 h 1286806"/>
              <a:gd name="connsiteX2" fmla="*/ 1096241 w 1196060"/>
              <a:gd name="connsiteY2" fmla="*/ 1048621 h 1286806"/>
              <a:gd name="connsiteX3" fmla="*/ 1096241 w 1196060"/>
              <a:gd name="connsiteY3" fmla="*/ 1048621 h 1286806"/>
              <a:gd name="connsiteX4" fmla="*/ 1196060 w 1196060"/>
              <a:gd name="connsiteY4" fmla="*/ 1148440 h 1286806"/>
              <a:gd name="connsiteX5" fmla="*/ 1096241 w 1196060"/>
              <a:gd name="connsiteY5" fmla="*/ 1248259 h 1286806"/>
              <a:gd name="connsiteX6" fmla="*/ 1096234 w 1196060"/>
              <a:gd name="connsiteY6" fmla="*/ 1248258 h 1286806"/>
              <a:gd name="connsiteX7" fmla="*/ 680455 w 1196060"/>
              <a:gd name="connsiteY7" fmla="*/ 1248258 h 1286806"/>
              <a:gd name="connsiteX8" fmla="*/ 680447 w 1196060"/>
              <a:gd name="connsiteY8" fmla="*/ 1248259 h 1286806"/>
              <a:gd name="connsiteX9" fmla="*/ 680440 w 1196060"/>
              <a:gd name="connsiteY9" fmla="*/ 1248258 h 1286806"/>
              <a:gd name="connsiteX10" fmla="*/ 675682 w 1196060"/>
              <a:gd name="connsiteY10" fmla="*/ 1248258 h 1286806"/>
              <a:gd name="connsiteX11" fmla="*/ 675682 w 1196060"/>
              <a:gd name="connsiteY11" fmla="*/ 1247297 h 1286806"/>
              <a:gd name="connsiteX12" fmla="*/ 641593 w 1196060"/>
              <a:gd name="connsiteY12" fmla="*/ 1240415 h 1286806"/>
              <a:gd name="connsiteX13" fmla="*/ 580628 w 1196060"/>
              <a:gd name="connsiteY13" fmla="*/ 1148440 h 1286806"/>
              <a:gd name="connsiteX14" fmla="*/ 641593 w 1196060"/>
              <a:gd name="connsiteY14" fmla="*/ 1056465 h 1286806"/>
              <a:gd name="connsiteX15" fmla="*/ 675682 w 1196060"/>
              <a:gd name="connsiteY15" fmla="*/ 1049583 h 1286806"/>
              <a:gd name="connsiteX16" fmla="*/ 374085 w 1196060"/>
              <a:gd name="connsiteY16" fmla="*/ 51 h 1286806"/>
              <a:gd name="connsiteX17" fmla="*/ 443699 w 1196060"/>
              <a:gd name="connsiteY17" fmla="*/ 31524 h 1286806"/>
              <a:gd name="connsiteX18" fmla="*/ 443700 w 1196060"/>
              <a:gd name="connsiteY18" fmla="*/ 31525 h 1286806"/>
              <a:gd name="connsiteX19" fmla="*/ 443701 w 1196060"/>
              <a:gd name="connsiteY19" fmla="*/ 31524 h 1286806"/>
              <a:gd name="connsiteX20" fmla="*/ 937686 w 1196060"/>
              <a:gd name="connsiteY20" fmla="*/ 558085 h 1286806"/>
              <a:gd name="connsiteX21" fmla="*/ 937686 w 1196060"/>
              <a:gd name="connsiteY21" fmla="*/ 558085 h 1286806"/>
              <a:gd name="connsiteX22" fmla="*/ 937688 w 1196060"/>
              <a:gd name="connsiteY22" fmla="*/ 558086 h 1286806"/>
              <a:gd name="connsiteX23" fmla="*/ 933184 w 1196060"/>
              <a:gd name="connsiteY23" fmla="*/ 699180 h 1286806"/>
              <a:gd name="connsiteX24" fmla="*/ 923575 w 1196060"/>
              <a:gd name="connsiteY24" fmla="*/ 705128 h 1286806"/>
              <a:gd name="connsiteX25" fmla="*/ 911013 w 1196060"/>
              <a:gd name="connsiteY25" fmla="*/ 718846 h 1286806"/>
              <a:gd name="connsiteX26" fmla="*/ 911011 w 1196060"/>
              <a:gd name="connsiteY26" fmla="*/ 718848 h 1286806"/>
              <a:gd name="connsiteX27" fmla="*/ 158650 w 1196060"/>
              <a:gd name="connsiteY27" fmla="*/ 1267624 h 1286806"/>
              <a:gd name="connsiteX28" fmla="*/ 158649 w 1196060"/>
              <a:gd name="connsiteY28" fmla="*/ 1267625 h 1286806"/>
              <a:gd name="connsiteX29" fmla="*/ 19181 w 1196060"/>
              <a:gd name="connsiteY29" fmla="*/ 1245803 h 1286806"/>
              <a:gd name="connsiteX30" fmla="*/ 41003 w 1196060"/>
              <a:gd name="connsiteY30" fmla="*/ 1106335 h 1286806"/>
              <a:gd name="connsiteX31" fmla="*/ 41003 w 1196060"/>
              <a:gd name="connsiteY31" fmla="*/ 1106334 h 1286806"/>
              <a:gd name="connsiteX32" fmla="*/ 41003 w 1196060"/>
              <a:gd name="connsiteY32" fmla="*/ 1106334 h 1286806"/>
              <a:gd name="connsiteX33" fmla="*/ 716233 w 1196060"/>
              <a:gd name="connsiteY33" fmla="*/ 613817 h 1286806"/>
              <a:gd name="connsiteX34" fmla="*/ 298106 w 1196060"/>
              <a:gd name="connsiteY34" fmla="*/ 168117 h 1286806"/>
              <a:gd name="connsiteX35" fmla="*/ 298102 w 1196060"/>
              <a:gd name="connsiteY35" fmla="*/ 168114 h 1286806"/>
              <a:gd name="connsiteX36" fmla="*/ 302606 w 1196060"/>
              <a:gd name="connsiteY36" fmla="*/ 27020 h 1286806"/>
              <a:gd name="connsiteX37" fmla="*/ 374085 w 1196060"/>
              <a:gd name="connsiteY37" fmla="*/ 51 h 12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6060" h="1286806">
                <a:moveTo>
                  <a:pt x="675682" y="1048619"/>
                </a:moveTo>
                <a:lnTo>
                  <a:pt x="1096241" y="1048619"/>
                </a:lnTo>
                <a:lnTo>
                  <a:pt x="1096241" y="1048621"/>
                </a:lnTo>
                <a:lnTo>
                  <a:pt x="1096241" y="1048621"/>
                </a:lnTo>
                <a:cubicBezTo>
                  <a:pt x="1151370" y="1048621"/>
                  <a:pt x="1196060" y="1093311"/>
                  <a:pt x="1196060" y="1148440"/>
                </a:cubicBezTo>
                <a:cubicBezTo>
                  <a:pt x="1196060" y="1203569"/>
                  <a:pt x="1151370" y="1248259"/>
                  <a:pt x="1096241" y="1248259"/>
                </a:cubicBezTo>
                <a:lnTo>
                  <a:pt x="1096234" y="1248258"/>
                </a:lnTo>
                <a:lnTo>
                  <a:pt x="680455" y="1248258"/>
                </a:lnTo>
                <a:lnTo>
                  <a:pt x="680447" y="1248259"/>
                </a:lnTo>
                <a:lnTo>
                  <a:pt x="680440" y="1248258"/>
                </a:lnTo>
                <a:lnTo>
                  <a:pt x="675682" y="1248258"/>
                </a:lnTo>
                <a:lnTo>
                  <a:pt x="675682" y="1247297"/>
                </a:lnTo>
                <a:lnTo>
                  <a:pt x="641593" y="1240415"/>
                </a:lnTo>
                <a:cubicBezTo>
                  <a:pt x="605766" y="1225262"/>
                  <a:pt x="580628" y="1189787"/>
                  <a:pt x="580628" y="1148440"/>
                </a:cubicBezTo>
                <a:cubicBezTo>
                  <a:pt x="580628" y="1107093"/>
                  <a:pt x="605766" y="1071618"/>
                  <a:pt x="641593" y="1056465"/>
                </a:cubicBezTo>
                <a:lnTo>
                  <a:pt x="675682" y="1049583"/>
                </a:lnTo>
                <a:close/>
                <a:moveTo>
                  <a:pt x="374085" y="51"/>
                </a:moveTo>
                <a:cubicBezTo>
                  <a:pt x="399618" y="866"/>
                  <a:pt x="424840" y="11421"/>
                  <a:pt x="443699" y="31524"/>
                </a:cubicBezTo>
                <a:lnTo>
                  <a:pt x="443700" y="31525"/>
                </a:lnTo>
                <a:lnTo>
                  <a:pt x="443701" y="31524"/>
                </a:lnTo>
                <a:lnTo>
                  <a:pt x="937686" y="558085"/>
                </a:lnTo>
                <a:lnTo>
                  <a:pt x="937686" y="558085"/>
                </a:lnTo>
                <a:lnTo>
                  <a:pt x="937688" y="558086"/>
                </a:lnTo>
                <a:cubicBezTo>
                  <a:pt x="975406" y="598292"/>
                  <a:pt x="973390" y="661461"/>
                  <a:pt x="933184" y="699180"/>
                </a:cubicBezTo>
                <a:lnTo>
                  <a:pt x="923575" y="705128"/>
                </a:lnTo>
                <a:lnTo>
                  <a:pt x="911013" y="718846"/>
                </a:lnTo>
                <a:lnTo>
                  <a:pt x="911011" y="718848"/>
                </a:lnTo>
                <a:lnTo>
                  <a:pt x="158650" y="1267624"/>
                </a:lnTo>
                <a:lnTo>
                  <a:pt x="158649" y="1267625"/>
                </a:lnTo>
                <a:cubicBezTo>
                  <a:pt x="114110" y="1300113"/>
                  <a:pt x="51668" y="1290343"/>
                  <a:pt x="19181" y="1245803"/>
                </a:cubicBezTo>
                <a:cubicBezTo>
                  <a:pt x="-13307" y="1201264"/>
                  <a:pt x="-3537" y="1138822"/>
                  <a:pt x="41003" y="1106335"/>
                </a:cubicBezTo>
                <a:lnTo>
                  <a:pt x="41003" y="1106334"/>
                </a:lnTo>
                <a:lnTo>
                  <a:pt x="41003" y="1106334"/>
                </a:lnTo>
                <a:lnTo>
                  <a:pt x="716233" y="613817"/>
                </a:lnTo>
                <a:lnTo>
                  <a:pt x="298106" y="168117"/>
                </a:lnTo>
                <a:lnTo>
                  <a:pt x="298102" y="168114"/>
                </a:lnTo>
                <a:cubicBezTo>
                  <a:pt x="260384" y="127908"/>
                  <a:pt x="262400" y="64739"/>
                  <a:pt x="302606" y="27020"/>
                </a:cubicBezTo>
                <a:cubicBezTo>
                  <a:pt x="322709" y="8161"/>
                  <a:pt x="348553" y="-764"/>
                  <a:pt x="37408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4003384" y="3983932"/>
            <a:ext cx="164845" cy="165637"/>
          </a:xfrm>
          <a:custGeom>
            <a:avLst/>
            <a:gdLst>
              <a:gd name="connsiteX0" fmla="*/ 0 w 2235878"/>
              <a:gd name="connsiteY0" fmla="*/ 1177767 h 2246623"/>
              <a:gd name="connsiteX1" fmla="*/ 910809 w 2235878"/>
              <a:gd name="connsiteY1" fmla="*/ 1177767 h 2246623"/>
              <a:gd name="connsiteX2" fmla="*/ 910809 w 2235878"/>
              <a:gd name="connsiteY2" fmla="*/ 2059141 h 2246623"/>
              <a:gd name="connsiteX3" fmla="*/ 0 w 2235878"/>
              <a:gd name="connsiteY3" fmla="*/ 1930271 h 2246623"/>
              <a:gd name="connsiteX4" fmla="*/ 1030906 w 2235878"/>
              <a:gd name="connsiteY4" fmla="*/ 1177766 h 2246623"/>
              <a:gd name="connsiteX5" fmla="*/ 2235877 w 2235878"/>
              <a:gd name="connsiteY5" fmla="*/ 1177766 h 2246623"/>
              <a:gd name="connsiteX6" fmla="*/ 2235877 w 2235878"/>
              <a:gd name="connsiteY6" fmla="*/ 2246623 h 2246623"/>
              <a:gd name="connsiteX7" fmla="*/ 1030906 w 2235878"/>
              <a:gd name="connsiteY7" fmla="*/ 2076133 h 2246623"/>
              <a:gd name="connsiteX8" fmla="*/ 910810 w 2235878"/>
              <a:gd name="connsiteY8" fmla="*/ 187482 h 2246623"/>
              <a:gd name="connsiteX9" fmla="*/ 910810 w 2235878"/>
              <a:gd name="connsiteY9" fmla="*/ 1068856 h 2246623"/>
              <a:gd name="connsiteX10" fmla="*/ 1 w 2235878"/>
              <a:gd name="connsiteY10" fmla="*/ 1068856 h 2246623"/>
              <a:gd name="connsiteX11" fmla="*/ 1 w 2235878"/>
              <a:gd name="connsiteY11" fmla="*/ 316352 h 2246623"/>
              <a:gd name="connsiteX12" fmla="*/ 2235878 w 2235878"/>
              <a:gd name="connsiteY12" fmla="*/ 0 h 2246623"/>
              <a:gd name="connsiteX13" fmla="*/ 2235878 w 2235878"/>
              <a:gd name="connsiteY13" fmla="*/ 1068857 h 2246623"/>
              <a:gd name="connsiteX14" fmla="*/ 1030907 w 2235878"/>
              <a:gd name="connsiteY14" fmla="*/ 1068857 h 2246623"/>
              <a:gd name="connsiteX15" fmla="*/ 1030907 w 2235878"/>
              <a:gd name="connsiteY15" fmla="*/ 170490 h 224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35878" h="2246623">
                <a:moveTo>
                  <a:pt x="0" y="1177767"/>
                </a:moveTo>
                <a:lnTo>
                  <a:pt x="910809" y="1177767"/>
                </a:lnTo>
                <a:lnTo>
                  <a:pt x="910809" y="2059141"/>
                </a:lnTo>
                <a:lnTo>
                  <a:pt x="0" y="1930271"/>
                </a:lnTo>
                <a:close/>
                <a:moveTo>
                  <a:pt x="1030906" y="1177766"/>
                </a:moveTo>
                <a:lnTo>
                  <a:pt x="2235877" y="1177766"/>
                </a:lnTo>
                <a:lnTo>
                  <a:pt x="2235877" y="2246623"/>
                </a:lnTo>
                <a:lnTo>
                  <a:pt x="1030906" y="2076133"/>
                </a:lnTo>
                <a:close/>
                <a:moveTo>
                  <a:pt x="910810" y="187482"/>
                </a:moveTo>
                <a:lnTo>
                  <a:pt x="910810" y="1068856"/>
                </a:lnTo>
                <a:lnTo>
                  <a:pt x="1" y="1068856"/>
                </a:lnTo>
                <a:lnTo>
                  <a:pt x="1" y="316352"/>
                </a:lnTo>
                <a:close/>
                <a:moveTo>
                  <a:pt x="2235878" y="0"/>
                </a:moveTo>
                <a:lnTo>
                  <a:pt x="2235878" y="1068857"/>
                </a:lnTo>
                <a:lnTo>
                  <a:pt x="1030907" y="1068857"/>
                </a:lnTo>
                <a:lnTo>
                  <a:pt x="1030907" y="1704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02926" y="2371301"/>
            <a:ext cx="2926080" cy="1618544"/>
            <a:chOff x="5252332" y="2859573"/>
            <a:chExt cx="2926080" cy="1618544"/>
          </a:xfrm>
          <a:solidFill>
            <a:schemeClr val="bg1"/>
          </a:solidFill>
        </p:grpSpPr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252332" y="4421673"/>
              <a:ext cx="2926080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5252332" y="4302679"/>
              <a:ext cx="0" cy="175438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8178412" y="4302679"/>
              <a:ext cx="0" cy="175438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6436311" y="2859573"/>
              <a:ext cx="0" cy="156210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6460779" y="2771854"/>
              <a:ext cx="0" cy="175438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51032" y="2544209"/>
            <a:ext cx="1481108" cy="1216284"/>
            <a:chOff x="5251032" y="2544209"/>
            <a:chExt cx="1481108" cy="1216284"/>
          </a:xfrm>
          <a:solidFill>
            <a:schemeClr val="bg1"/>
          </a:solidFill>
        </p:grpSpPr>
        <p:sp>
          <p:nvSpPr>
            <p:cNvPr id="32" name="Rectangle: Diagonal Corners Rounded 31"/>
            <p:cNvSpPr/>
            <p:nvPr/>
          </p:nvSpPr>
          <p:spPr>
            <a:xfrm>
              <a:off x="5499927" y="2544209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Diagonal Corners Rounded 56"/>
            <p:cNvSpPr/>
            <p:nvPr/>
          </p:nvSpPr>
          <p:spPr>
            <a:xfrm>
              <a:off x="5251032" y="2767178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Diagonal Corners Rounded 57"/>
            <p:cNvSpPr/>
            <p:nvPr/>
          </p:nvSpPr>
          <p:spPr>
            <a:xfrm>
              <a:off x="5642762" y="2990147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0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7166" y="1456901"/>
            <a:ext cx="3657600" cy="3657600"/>
          </a:xfrm>
          <a:prstGeom prst="rect">
            <a:avLst/>
          </a:prstGeom>
          <a:solidFill>
            <a:srgbClr val="FFF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902926" y="2371301"/>
            <a:ext cx="2926080" cy="1828800"/>
          </a:xfrm>
          <a:prstGeom prst="roundRect">
            <a:avLst>
              <a:gd name="adj" fmla="val 3129"/>
            </a:avLst>
          </a:prstGeom>
          <a:solidFill>
            <a:srgbClr val="FFFFA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/>
          <p:nvPr/>
        </p:nvSpPr>
        <p:spPr>
          <a:xfrm>
            <a:off x="3902925" y="2371301"/>
            <a:ext cx="1183979" cy="1562100"/>
          </a:xfrm>
          <a:custGeom>
            <a:avLst/>
            <a:gdLst>
              <a:gd name="connsiteX0" fmla="*/ 57223 w 1183979"/>
              <a:gd name="connsiteY0" fmla="*/ 0 h 1562100"/>
              <a:gd name="connsiteX1" fmla="*/ 1183979 w 1183979"/>
              <a:gd name="connsiteY1" fmla="*/ 0 h 1562100"/>
              <a:gd name="connsiteX2" fmla="*/ 1183979 w 1183979"/>
              <a:gd name="connsiteY2" fmla="*/ 1562100 h 1562100"/>
              <a:gd name="connsiteX3" fmla="*/ 0 w 1183979"/>
              <a:gd name="connsiteY3" fmla="*/ 1562100 h 1562100"/>
              <a:gd name="connsiteX4" fmla="*/ 0 w 1183979"/>
              <a:gd name="connsiteY4" fmla="*/ 57223 h 1562100"/>
              <a:gd name="connsiteX5" fmla="*/ 57223 w 1183979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979" h="1562100">
                <a:moveTo>
                  <a:pt x="57223" y="0"/>
                </a:moveTo>
                <a:lnTo>
                  <a:pt x="1183979" y="0"/>
                </a:lnTo>
                <a:lnTo>
                  <a:pt x="1183979" y="1562100"/>
                </a:lnTo>
                <a:lnTo>
                  <a:pt x="0" y="1562100"/>
                </a:lnTo>
                <a:lnTo>
                  <a:pt x="0" y="57223"/>
                </a:lnTo>
                <a:cubicBezTo>
                  <a:pt x="0" y="25620"/>
                  <a:pt x="25620" y="0"/>
                  <a:pt x="57223" y="0"/>
                </a:cubicBezTo>
                <a:close/>
              </a:path>
            </a:pathLst>
          </a:custGeom>
          <a:solidFill>
            <a:srgbClr val="467BD7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4315949" y="2959807"/>
            <a:ext cx="357931" cy="385088"/>
          </a:xfrm>
          <a:custGeom>
            <a:avLst/>
            <a:gdLst>
              <a:gd name="connsiteX0" fmla="*/ 675682 w 1196060"/>
              <a:gd name="connsiteY0" fmla="*/ 1048619 h 1286806"/>
              <a:gd name="connsiteX1" fmla="*/ 1096241 w 1196060"/>
              <a:gd name="connsiteY1" fmla="*/ 1048619 h 1286806"/>
              <a:gd name="connsiteX2" fmla="*/ 1096241 w 1196060"/>
              <a:gd name="connsiteY2" fmla="*/ 1048621 h 1286806"/>
              <a:gd name="connsiteX3" fmla="*/ 1096241 w 1196060"/>
              <a:gd name="connsiteY3" fmla="*/ 1048621 h 1286806"/>
              <a:gd name="connsiteX4" fmla="*/ 1196060 w 1196060"/>
              <a:gd name="connsiteY4" fmla="*/ 1148440 h 1286806"/>
              <a:gd name="connsiteX5" fmla="*/ 1096241 w 1196060"/>
              <a:gd name="connsiteY5" fmla="*/ 1248259 h 1286806"/>
              <a:gd name="connsiteX6" fmla="*/ 1096234 w 1196060"/>
              <a:gd name="connsiteY6" fmla="*/ 1248258 h 1286806"/>
              <a:gd name="connsiteX7" fmla="*/ 680455 w 1196060"/>
              <a:gd name="connsiteY7" fmla="*/ 1248258 h 1286806"/>
              <a:gd name="connsiteX8" fmla="*/ 680447 w 1196060"/>
              <a:gd name="connsiteY8" fmla="*/ 1248259 h 1286806"/>
              <a:gd name="connsiteX9" fmla="*/ 680440 w 1196060"/>
              <a:gd name="connsiteY9" fmla="*/ 1248258 h 1286806"/>
              <a:gd name="connsiteX10" fmla="*/ 675682 w 1196060"/>
              <a:gd name="connsiteY10" fmla="*/ 1248258 h 1286806"/>
              <a:gd name="connsiteX11" fmla="*/ 675682 w 1196060"/>
              <a:gd name="connsiteY11" fmla="*/ 1247297 h 1286806"/>
              <a:gd name="connsiteX12" fmla="*/ 641593 w 1196060"/>
              <a:gd name="connsiteY12" fmla="*/ 1240415 h 1286806"/>
              <a:gd name="connsiteX13" fmla="*/ 580628 w 1196060"/>
              <a:gd name="connsiteY13" fmla="*/ 1148440 h 1286806"/>
              <a:gd name="connsiteX14" fmla="*/ 641593 w 1196060"/>
              <a:gd name="connsiteY14" fmla="*/ 1056465 h 1286806"/>
              <a:gd name="connsiteX15" fmla="*/ 675682 w 1196060"/>
              <a:gd name="connsiteY15" fmla="*/ 1049583 h 1286806"/>
              <a:gd name="connsiteX16" fmla="*/ 374085 w 1196060"/>
              <a:gd name="connsiteY16" fmla="*/ 51 h 1286806"/>
              <a:gd name="connsiteX17" fmla="*/ 443699 w 1196060"/>
              <a:gd name="connsiteY17" fmla="*/ 31524 h 1286806"/>
              <a:gd name="connsiteX18" fmla="*/ 443700 w 1196060"/>
              <a:gd name="connsiteY18" fmla="*/ 31525 h 1286806"/>
              <a:gd name="connsiteX19" fmla="*/ 443701 w 1196060"/>
              <a:gd name="connsiteY19" fmla="*/ 31524 h 1286806"/>
              <a:gd name="connsiteX20" fmla="*/ 937686 w 1196060"/>
              <a:gd name="connsiteY20" fmla="*/ 558085 h 1286806"/>
              <a:gd name="connsiteX21" fmla="*/ 937686 w 1196060"/>
              <a:gd name="connsiteY21" fmla="*/ 558085 h 1286806"/>
              <a:gd name="connsiteX22" fmla="*/ 937688 w 1196060"/>
              <a:gd name="connsiteY22" fmla="*/ 558086 h 1286806"/>
              <a:gd name="connsiteX23" fmla="*/ 933184 w 1196060"/>
              <a:gd name="connsiteY23" fmla="*/ 699180 h 1286806"/>
              <a:gd name="connsiteX24" fmla="*/ 923575 w 1196060"/>
              <a:gd name="connsiteY24" fmla="*/ 705128 h 1286806"/>
              <a:gd name="connsiteX25" fmla="*/ 911013 w 1196060"/>
              <a:gd name="connsiteY25" fmla="*/ 718846 h 1286806"/>
              <a:gd name="connsiteX26" fmla="*/ 911011 w 1196060"/>
              <a:gd name="connsiteY26" fmla="*/ 718848 h 1286806"/>
              <a:gd name="connsiteX27" fmla="*/ 158650 w 1196060"/>
              <a:gd name="connsiteY27" fmla="*/ 1267624 h 1286806"/>
              <a:gd name="connsiteX28" fmla="*/ 158649 w 1196060"/>
              <a:gd name="connsiteY28" fmla="*/ 1267625 h 1286806"/>
              <a:gd name="connsiteX29" fmla="*/ 19181 w 1196060"/>
              <a:gd name="connsiteY29" fmla="*/ 1245803 h 1286806"/>
              <a:gd name="connsiteX30" fmla="*/ 41003 w 1196060"/>
              <a:gd name="connsiteY30" fmla="*/ 1106335 h 1286806"/>
              <a:gd name="connsiteX31" fmla="*/ 41003 w 1196060"/>
              <a:gd name="connsiteY31" fmla="*/ 1106334 h 1286806"/>
              <a:gd name="connsiteX32" fmla="*/ 41003 w 1196060"/>
              <a:gd name="connsiteY32" fmla="*/ 1106334 h 1286806"/>
              <a:gd name="connsiteX33" fmla="*/ 716233 w 1196060"/>
              <a:gd name="connsiteY33" fmla="*/ 613817 h 1286806"/>
              <a:gd name="connsiteX34" fmla="*/ 298106 w 1196060"/>
              <a:gd name="connsiteY34" fmla="*/ 168117 h 1286806"/>
              <a:gd name="connsiteX35" fmla="*/ 298102 w 1196060"/>
              <a:gd name="connsiteY35" fmla="*/ 168114 h 1286806"/>
              <a:gd name="connsiteX36" fmla="*/ 302606 w 1196060"/>
              <a:gd name="connsiteY36" fmla="*/ 27020 h 1286806"/>
              <a:gd name="connsiteX37" fmla="*/ 374085 w 1196060"/>
              <a:gd name="connsiteY37" fmla="*/ 51 h 12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6060" h="1286806">
                <a:moveTo>
                  <a:pt x="675682" y="1048619"/>
                </a:moveTo>
                <a:lnTo>
                  <a:pt x="1096241" y="1048619"/>
                </a:lnTo>
                <a:lnTo>
                  <a:pt x="1096241" y="1048621"/>
                </a:lnTo>
                <a:lnTo>
                  <a:pt x="1096241" y="1048621"/>
                </a:lnTo>
                <a:cubicBezTo>
                  <a:pt x="1151370" y="1048621"/>
                  <a:pt x="1196060" y="1093311"/>
                  <a:pt x="1196060" y="1148440"/>
                </a:cubicBezTo>
                <a:cubicBezTo>
                  <a:pt x="1196060" y="1203569"/>
                  <a:pt x="1151370" y="1248259"/>
                  <a:pt x="1096241" y="1248259"/>
                </a:cubicBezTo>
                <a:lnTo>
                  <a:pt x="1096234" y="1248258"/>
                </a:lnTo>
                <a:lnTo>
                  <a:pt x="680455" y="1248258"/>
                </a:lnTo>
                <a:lnTo>
                  <a:pt x="680447" y="1248259"/>
                </a:lnTo>
                <a:lnTo>
                  <a:pt x="680440" y="1248258"/>
                </a:lnTo>
                <a:lnTo>
                  <a:pt x="675682" y="1248258"/>
                </a:lnTo>
                <a:lnTo>
                  <a:pt x="675682" y="1247297"/>
                </a:lnTo>
                <a:lnTo>
                  <a:pt x="641593" y="1240415"/>
                </a:lnTo>
                <a:cubicBezTo>
                  <a:pt x="605766" y="1225262"/>
                  <a:pt x="580628" y="1189787"/>
                  <a:pt x="580628" y="1148440"/>
                </a:cubicBezTo>
                <a:cubicBezTo>
                  <a:pt x="580628" y="1107093"/>
                  <a:pt x="605766" y="1071618"/>
                  <a:pt x="641593" y="1056465"/>
                </a:cubicBezTo>
                <a:lnTo>
                  <a:pt x="675682" y="1049583"/>
                </a:lnTo>
                <a:close/>
                <a:moveTo>
                  <a:pt x="374085" y="51"/>
                </a:moveTo>
                <a:cubicBezTo>
                  <a:pt x="399618" y="866"/>
                  <a:pt x="424840" y="11421"/>
                  <a:pt x="443699" y="31524"/>
                </a:cubicBezTo>
                <a:lnTo>
                  <a:pt x="443700" y="31525"/>
                </a:lnTo>
                <a:lnTo>
                  <a:pt x="443701" y="31524"/>
                </a:lnTo>
                <a:lnTo>
                  <a:pt x="937686" y="558085"/>
                </a:lnTo>
                <a:lnTo>
                  <a:pt x="937686" y="558085"/>
                </a:lnTo>
                <a:lnTo>
                  <a:pt x="937688" y="558086"/>
                </a:lnTo>
                <a:cubicBezTo>
                  <a:pt x="975406" y="598292"/>
                  <a:pt x="973390" y="661461"/>
                  <a:pt x="933184" y="699180"/>
                </a:cubicBezTo>
                <a:lnTo>
                  <a:pt x="923575" y="705128"/>
                </a:lnTo>
                <a:lnTo>
                  <a:pt x="911013" y="718846"/>
                </a:lnTo>
                <a:lnTo>
                  <a:pt x="911011" y="718848"/>
                </a:lnTo>
                <a:lnTo>
                  <a:pt x="158650" y="1267624"/>
                </a:lnTo>
                <a:lnTo>
                  <a:pt x="158649" y="1267625"/>
                </a:lnTo>
                <a:cubicBezTo>
                  <a:pt x="114110" y="1300113"/>
                  <a:pt x="51668" y="1290343"/>
                  <a:pt x="19181" y="1245803"/>
                </a:cubicBezTo>
                <a:cubicBezTo>
                  <a:pt x="-13307" y="1201264"/>
                  <a:pt x="-3537" y="1138822"/>
                  <a:pt x="41003" y="1106335"/>
                </a:cubicBezTo>
                <a:lnTo>
                  <a:pt x="41003" y="1106334"/>
                </a:lnTo>
                <a:lnTo>
                  <a:pt x="41003" y="1106334"/>
                </a:lnTo>
                <a:lnTo>
                  <a:pt x="716233" y="613817"/>
                </a:lnTo>
                <a:lnTo>
                  <a:pt x="298106" y="168117"/>
                </a:lnTo>
                <a:lnTo>
                  <a:pt x="298102" y="168114"/>
                </a:lnTo>
                <a:cubicBezTo>
                  <a:pt x="260384" y="127908"/>
                  <a:pt x="262400" y="64739"/>
                  <a:pt x="302606" y="27020"/>
                </a:cubicBezTo>
                <a:cubicBezTo>
                  <a:pt x="322709" y="8161"/>
                  <a:pt x="348553" y="-764"/>
                  <a:pt x="37408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4003384" y="3983932"/>
            <a:ext cx="164845" cy="165637"/>
          </a:xfrm>
          <a:custGeom>
            <a:avLst/>
            <a:gdLst>
              <a:gd name="connsiteX0" fmla="*/ 0 w 2235878"/>
              <a:gd name="connsiteY0" fmla="*/ 1177767 h 2246623"/>
              <a:gd name="connsiteX1" fmla="*/ 910809 w 2235878"/>
              <a:gd name="connsiteY1" fmla="*/ 1177767 h 2246623"/>
              <a:gd name="connsiteX2" fmla="*/ 910809 w 2235878"/>
              <a:gd name="connsiteY2" fmla="*/ 2059141 h 2246623"/>
              <a:gd name="connsiteX3" fmla="*/ 0 w 2235878"/>
              <a:gd name="connsiteY3" fmla="*/ 1930271 h 2246623"/>
              <a:gd name="connsiteX4" fmla="*/ 1030906 w 2235878"/>
              <a:gd name="connsiteY4" fmla="*/ 1177766 h 2246623"/>
              <a:gd name="connsiteX5" fmla="*/ 2235877 w 2235878"/>
              <a:gd name="connsiteY5" fmla="*/ 1177766 h 2246623"/>
              <a:gd name="connsiteX6" fmla="*/ 2235877 w 2235878"/>
              <a:gd name="connsiteY6" fmla="*/ 2246623 h 2246623"/>
              <a:gd name="connsiteX7" fmla="*/ 1030906 w 2235878"/>
              <a:gd name="connsiteY7" fmla="*/ 2076133 h 2246623"/>
              <a:gd name="connsiteX8" fmla="*/ 910810 w 2235878"/>
              <a:gd name="connsiteY8" fmla="*/ 187482 h 2246623"/>
              <a:gd name="connsiteX9" fmla="*/ 910810 w 2235878"/>
              <a:gd name="connsiteY9" fmla="*/ 1068856 h 2246623"/>
              <a:gd name="connsiteX10" fmla="*/ 1 w 2235878"/>
              <a:gd name="connsiteY10" fmla="*/ 1068856 h 2246623"/>
              <a:gd name="connsiteX11" fmla="*/ 1 w 2235878"/>
              <a:gd name="connsiteY11" fmla="*/ 316352 h 2246623"/>
              <a:gd name="connsiteX12" fmla="*/ 2235878 w 2235878"/>
              <a:gd name="connsiteY12" fmla="*/ 0 h 2246623"/>
              <a:gd name="connsiteX13" fmla="*/ 2235878 w 2235878"/>
              <a:gd name="connsiteY13" fmla="*/ 1068857 h 2246623"/>
              <a:gd name="connsiteX14" fmla="*/ 1030907 w 2235878"/>
              <a:gd name="connsiteY14" fmla="*/ 1068857 h 2246623"/>
              <a:gd name="connsiteX15" fmla="*/ 1030907 w 2235878"/>
              <a:gd name="connsiteY15" fmla="*/ 170490 h 224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35878" h="2246623">
                <a:moveTo>
                  <a:pt x="0" y="1177767"/>
                </a:moveTo>
                <a:lnTo>
                  <a:pt x="910809" y="1177767"/>
                </a:lnTo>
                <a:lnTo>
                  <a:pt x="910809" y="2059141"/>
                </a:lnTo>
                <a:lnTo>
                  <a:pt x="0" y="1930271"/>
                </a:lnTo>
                <a:close/>
                <a:moveTo>
                  <a:pt x="1030906" y="1177766"/>
                </a:moveTo>
                <a:lnTo>
                  <a:pt x="2235877" y="1177766"/>
                </a:lnTo>
                <a:lnTo>
                  <a:pt x="2235877" y="2246623"/>
                </a:lnTo>
                <a:lnTo>
                  <a:pt x="1030906" y="2076133"/>
                </a:lnTo>
                <a:close/>
                <a:moveTo>
                  <a:pt x="910810" y="187482"/>
                </a:moveTo>
                <a:lnTo>
                  <a:pt x="910810" y="1068856"/>
                </a:lnTo>
                <a:lnTo>
                  <a:pt x="1" y="1068856"/>
                </a:lnTo>
                <a:lnTo>
                  <a:pt x="1" y="316352"/>
                </a:lnTo>
                <a:close/>
                <a:moveTo>
                  <a:pt x="2235878" y="0"/>
                </a:moveTo>
                <a:lnTo>
                  <a:pt x="2235878" y="1068857"/>
                </a:lnTo>
                <a:lnTo>
                  <a:pt x="1030907" y="1068857"/>
                </a:lnTo>
                <a:lnTo>
                  <a:pt x="1030907" y="170490"/>
                </a:lnTo>
                <a:close/>
              </a:path>
            </a:pathLst>
          </a:custGeom>
          <a:solidFill>
            <a:srgbClr val="3E6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02926" y="2371301"/>
            <a:ext cx="2926080" cy="1618544"/>
            <a:chOff x="5252332" y="2859573"/>
            <a:chExt cx="2926080" cy="1618544"/>
          </a:xfrm>
          <a:solidFill>
            <a:srgbClr val="FFFFA6"/>
          </a:solidFill>
        </p:grpSpPr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252332" y="4421673"/>
              <a:ext cx="2926080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5252332" y="4302679"/>
              <a:ext cx="0" cy="175438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8178412" y="4302679"/>
              <a:ext cx="0" cy="175438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6436311" y="2859573"/>
              <a:ext cx="0" cy="156210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6460779" y="2771854"/>
              <a:ext cx="0" cy="175438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51032" y="2544209"/>
            <a:ext cx="1481108" cy="1216284"/>
            <a:chOff x="5251032" y="2544209"/>
            <a:chExt cx="1481108" cy="1216284"/>
          </a:xfrm>
          <a:solidFill>
            <a:srgbClr val="FFFFA6"/>
          </a:solidFill>
        </p:grpSpPr>
        <p:sp>
          <p:nvSpPr>
            <p:cNvPr id="32" name="Rectangle: Diagonal Corners Rounded 31"/>
            <p:cNvSpPr/>
            <p:nvPr/>
          </p:nvSpPr>
          <p:spPr>
            <a:xfrm>
              <a:off x="5499927" y="2544209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Diagonal Corners Rounded 56"/>
            <p:cNvSpPr/>
            <p:nvPr/>
          </p:nvSpPr>
          <p:spPr>
            <a:xfrm>
              <a:off x="5251032" y="2767178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Diagonal Corners Rounded 57"/>
            <p:cNvSpPr/>
            <p:nvPr/>
          </p:nvSpPr>
          <p:spPr>
            <a:xfrm>
              <a:off x="5642762" y="2990147"/>
              <a:ext cx="1089378" cy="770346"/>
            </a:xfrm>
            <a:prstGeom prst="round2DiagRect">
              <a:avLst>
                <a:gd name="adj1" fmla="val 6261"/>
                <a:gd name="adj2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01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Dock-PS</dc:title>
  <dc:creator>Gee Law</dc:creator>
  <cp:lastModifiedBy>Gee Law</cp:lastModifiedBy>
  <cp:revision>6</cp:revision>
  <dcterms:created xsi:type="dcterms:W3CDTF">2017-05-06T07:00:51Z</dcterms:created>
  <dcterms:modified xsi:type="dcterms:W3CDTF">2017-05-06T07:53:53Z</dcterms:modified>
</cp:coreProperties>
</file>