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DCDFFD-8420-DD3C-AAEA-433B74A2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" y="1005840"/>
            <a:ext cx="11887200" cy="2377440"/>
          </a:xfrm>
        </p:spPr>
        <p:txBody>
          <a:bodyPr anchor="b"/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DD71AF5-1AC3-2FF7-B571-1C7AA91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583680"/>
            <a:ext cx="2743200" cy="274320"/>
          </a:xfrm>
        </p:spPr>
        <p:txBody>
          <a:bodyPr/>
          <a:lstStyle/>
          <a:p>
            <a:fld id="{33639637-A6E8-452D-98B2-51C8A29CC287}" type="datetime1">
              <a:rPr lang="en-US" smtClean="0"/>
              <a:t>4/19/2023</a:t>
            </a:fld>
            <a:endParaRPr 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FDA877D-6069-8C07-DA58-96AFF212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3048" y="6583680"/>
            <a:ext cx="45720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59623009-302D-9819-0CF5-98D8D879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992" y="6583680"/>
            <a:ext cx="2743200" cy="274320"/>
          </a:xfrm>
        </p:spPr>
        <p:txBody>
          <a:bodyPr/>
          <a:lstStyle/>
          <a:p>
            <a:r>
              <a:rPr lang="en-US"/>
              <a:t>Use macro for slide numbers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D61378-C083-D497-81E2-C44FA692D369}"/>
              </a:ext>
            </a:extLst>
          </p:cNvPr>
          <p:cNvSpPr/>
          <p:nvPr userDrawn="1"/>
        </p:nvSpPr>
        <p:spPr>
          <a:xfrm>
            <a:off x="0" y="0"/>
            <a:ext cx="15544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6B6EAE-C869-79BE-1872-3EB3A054F7DA}"/>
              </a:ext>
            </a:extLst>
          </p:cNvPr>
          <p:cNvSpPr/>
          <p:nvPr userDrawn="1"/>
        </p:nvSpPr>
        <p:spPr>
          <a:xfrm>
            <a:off x="12033504" y="0"/>
            <a:ext cx="15544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365456-DD93-C052-880C-E4F8F4562D64}"/>
              </a:ext>
            </a:extLst>
          </p:cNvPr>
          <p:cNvSpPr/>
          <p:nvPr userDrawn="1"/>
        </p:nvSpPr>
        <p:spPr>
          <a:xfrm>
            <a:off x="0" y="0"/>
            <a:ext cx="12188952" cy="1005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B04A12-0CD2-D19E-4333-9E13354CF974}"/>
              </a:ext>
            </a:extLst>
          </p:cNvPr>
          <p:cNvSpPr/>
          <p:nvPr userDrawn="1"/>
        </p:nvSpPr>
        <p:spPr>
          <a:xfrm>
            <a:off x="3048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4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ABE6-0596-4FA3-AE63-51DA2452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880"/>
            <a:ext cx="11457432" cy="7315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ACF9-5D1D-4DBF-ABEA-93C42033C8AC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66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C59-926E-44D2-B63C-57B70178FAAA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8D170-E73F-4DEA-92ED-F9015A1DBA6F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C346-0E37-488B-A67A-40813A55CC5A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0060C-1956-49D3-A600-85DFFC2552C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bg1"/>
                </a:solidFill>
              </a:rPr>
              <a:t>This layout is “Ink Blank”. Use “Blank” for non-draft slides.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14544-3FD2-4D2C-BAD3-03D3D274F4C4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6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0F97EDC7-29FD-8D09-6B62-559E535D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315200"/>
            <a:ext cx="11457432" cy="73152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615C-B564-43D1-81E8-3A51D4599FB9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4473-E22B-4738-84E9-D795A7C2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09EC-14E8-428D-B76F-9288597E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9B8A-D4E6-4EC3-9198-2E7DA53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1670-9DD0-459B-977E-B405486FFF41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6A66-E0E2-4906-B260-52C3A772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8114-1B49-4B22-A972-97C85CAB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8908B6-A7FD-4400-8647-90855E6A9E74}"/>
              </a:ext>
            </a:extLst>
          </p:cNvPr>
          <p:cNvSpPr/>
          <p:nvPr userDrawn="1"/>
        </p:nvSpPr>
        <p:spPr>
          <a:xfrm>
            <a:off x="0" y="0"/>
            <a:ext cx="832104" cy="640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ED34E-5142-4A48-8F5B-3284EAEF9E42}"/>
              </a:ext>
            </a:extLst>
          </p:cNvPr>
          <p:cNvSpPr/>
          <p:nvPr userDrawn="1"/>
        </p:nvSpPr>
        <p:spPr>
          <a:xfrm>
            <a:off x="11347704" y="0"/>
            <a:ext cx="841248" cy="640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EC8D2-5D9D-4506-B3D8-1A05793591C6}"/>
              </a:ext>
            </a:extLst>
          </p:cNvPr>
          <p:cNvSpPr/>
          <p:nvPr userDrawn="1"/>
        </p:nvSpPr>
        <p:spPr>
          <a:xfrm>
            <a:off x="0" y="0"/>
            <a:ext cx="12188952" cy="1709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97ABE9-2DF8-43AA-9621-A3A87A19CE9C}"/>
              </a:ext>
            </a:extLst>
          </p:cNvPr>
          <p:cNvSpPr/>
          <p:nvPr userDrawn="1"/>
        </p:nvSpPr>
        <p:spPr>
          <a:xfrm>
            <a:off x="0" y="6089650"/>
            <a:ext cx="12188952" cy="494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2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6E4-BD1F-46AE-B11D-82FA519AC7FB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9A037-6059-4CE8-AA52-8350F80CE04A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F7691-78B2-48BD-8A6F-3F75E8AD77A4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D7FBC-7BAB-4918-BF54-B8EBAFD9CD5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This layout is “Ink Title Only”. Use “Title Only” for non-draft slides.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33D18-58AE-4B01-BF6D-FAB091124370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B9DD9-FA79-4E5C-8111-FED366D11BE4}"/>
              </a:ext>
            </a:extLst>
          </p:cNvPr>
          <p:cNvSpPr/>
          <p:nvPr userDrawn="1"/>
        </p:nvSpPr>
        <p:spPr>
          <a:xfrm>
            <a:off x="0" y="82296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1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ABE6-0596-4FA3-AE63-51DA2452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880"/>
            <a:ext cx="11457432" cy="73152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ACF9-5D1D-4DBF-ABEA-93C42033C8AC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9A037-6059-4CE8-AA52-8350F80CE04A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F7691-78B2-48BD-8A6F-3F75E8AD77A4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D7FBC-7BAB-4918-BF54-B8EBAFD9CD5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33D18-58AE-4B01-BF6D-FAB091124370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85287-8A40-4288-B195-FD688BA34B9B}"/>
              </a:ext>
            </a:extLst>
          </p:cNvPr>
          <p:cNvSpPr/>
          <p:nvPr userDrawn="1"/>
        </p:nvSpPr>
        <p:spPr>
          <a:xfrm>
            <a:off x="0" y="82296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3C59-926E-44D2-B63C-57B70178FAAA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8D170-E73F-4DEA-92ED-F9015A1DBA6F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C346-0E37-488B-A67A-40813A55CC5A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0060C-1956-49D3-A600-85DFFC2552C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chemeClr val="tx1"/>
                </a:solidFill>
              </a:rPr>
              <a:t>This layout is “Ink Blank”. Use “Blank” for non-draft slides.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14544-3FD2-4D2C-BAD3-03D3D274F4C4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3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C42674B-7827-96D0-DB1B-DA0196C88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315200"/>
            <a:ext cx="11457432" cy="73152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0D2F5-42B6-4E6C-A06D-559DDA17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615C-B564-43D1-81E8-3A51D4599FB9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5E2BF-4647-4E69-94C1-555CF16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B1EE9-1A51-466E-A9B5-A5F0B66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8D170-E73F-4DEA-92ED-F9015A1DBA6F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FC346-0E37-488B-A67A-40813A55CC5A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D0060C-1956-49D3-A600-85DFFC2552C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The title placeholder is for accessibility.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414544-3FD2-4D2C-BAD3-03D3D274F4C4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7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DCDFFD-8420-DD3C-AAEA-433B74A2A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" y="1005840"/>
            <a:ext cx="11887200" cy="2377440"/>
          </a:xfrm>
        </p:spPr>
        <p:txBody>
          <a:bodyPr anchor="b"/>
          <a:lstStyle>
            <a:lvl1pPr algn="ctr">
              <a:lnSpc>
                <a:spcPct val="12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BDD71AF5-1AC3-2FF7-B571-1C7AA91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583680"/>
            <a:ext cx="2743200" cy="274320"/>
          </a:xfrm>
        </p:spPr>
        <p:txBody>
          <a:bodyPr/>
          <a:lstStyle/>
          <a:p>
            <a:fld id="{33639637-A6E8-452D-98B2-51C8A29CC287}" type="datetime1">
              <a:rPr lang="en-US" smtClean="0"/>
              <a:t>4/19/2023</a:t>
            </a:fld>
            <a:endParaRPr 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FDA877D-6069-8C07-DA58-96AFF212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3048" y="6583680"/>
            <a:ext cx="45720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59623009-302D-9819-0CF5-98D8D879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9992" y="6583680"/>
            <a:ext cx="2743200" cy="274320"/>
          </a:xfrm>
        </p:spPr>
        <p:txBody>
          <a:bodyPr/>
          <a:lstStyle/>
          <a:p>
            <a:r>
              <a:rPr lang="en-US"/>
              <a:t>Use macro for slide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4473-E22B-4738-84E9-D795A7C2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209EC-14E8-428D-B76F-9288597E7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9B8A-D4E6-4EC3-9198-2E7DA53C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1670-9DD0-459B-977E-B405486FFF41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6A66-E0E2-4906-B260-52C3A772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8114-1B49-4B22-A972-97C85CAB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0F81C-3038-4574-9254-560E7017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46E4-BD1F-46AE-B11D-82FA519AC7FB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CA42B-1094-4E4F-9D87-05E02057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6A1EA-16F2-4878-A658-660470A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Use macro for slide numbers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9A037-6059-4CE8-AA52-8350F80CE04A}"/>
              </a:ext>
            </a:extLst>
          </p:cNvPr>
          <p:cNvSpPr/>
          <p:nvPr userDrawn="1"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3F7691-78B2-48BD-8A6F-3F75E8AD77A4}"/>
              </a:ext>
            </a:extLst>
          </p:cNvPr>
          <p:cNvSpPr/>
          <p:nvPr userDrawn="1"/>
        </p:nvSpPr>
        <p:spPr>
          <a:xfrm>
            <a:off x="11823192" y="0"/>
            <a:ext cx="36576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DD7FBC-7BAB-4918-BF54-B8EBAFD9CD55}"/>
              </a:ext>
            </a:extLst>
          </p:cNvPr>
          <p:cNvSpPr/>
          <p:nvPr userDrawn="1"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This layout is “Ink Title Only”. Use “Title Only” for non-draft slides.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33D18-58AE-4B01-BF6D-FAB091124370}"/>
              </a:ext>
            </a:extLst>
          </p:cNvPr>
          <p:cNvSpPr/>
          <p:nvPr userDrawn="1"/>
        </p:nvSpPr>
        <p:spPr>
          <a:xfrm>
            <a:off x="0" y="6400800"/>
            <a:ext cx="12188952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7B9DD9-FA79-4E5C-8111-FED366D11BE4}"/>
              </a:ext>
            </a:extLst>
          </p:cNvPr>
          <p:cNvSpPr/>
          <p:nvPr userDrawn="1"/>
        </p:nvSpPr>
        <p:spPr>
          <a:xfrm>
            <a:off x="0" y="822960"/>
            <a:ext cx="12188952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5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7AA27B7-8463-EB4D-D842-A290E1C5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4320"/>
            <a:ext cx="11457432" cy="7315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309BAD-4439-7A4A-E153-03E5C280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188720"/>
            <a:ext cx="11457432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3DEF974-3F32-68AE-003B-9F43607C9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A0E-B73F-47A5-93F2-3016E1DE3045}" type="datetime1">
              <a:rPr lang="en-US" smtClean="0"/>
              <a:t>4/19/2023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82890E9-61CC-8554-80BF-5B65D71A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3048" y="6583680"/>
            <a:ext cx="45720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57C5713-4A3C-EDD2-3EE3-D3A21F85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9992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Use macro for slide numbers</a:t>
            </a:r>
          </a:p>
        </p:txBody>
      </p:sp>
    </p:spTree>
    <p:extLst>
      <p:ext uri="{BB962C8B-B14F-4D97-AF65-F5344CB8AC3E}">
        <p14:creationId xmlns:p14="http://schemas.microsoft.com/office/powerpoint/2010/main" val="126455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7AA27B7-8463-EB4D-D842-A290E1C5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4320"/>
            <a:ext cx="11457432" cy="7315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309BAD-4439-7A4A-E153-03E5C280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188720"/>
            <a:ext cx="11457432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3DEF974-3F32-68AE-003B-9F43607C9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7A0E-B73F-47A5-93F2-3016E1DE3045}" type="datetime1">
              <a:rPr lang="en-US" smtClean="0"/>
              <a:t>4/19/2023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82890E9-61CC-8554-80BF-5B65D71AE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3048" y="6583680"/>
            <a:ext cx="45720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57C5713-4A3C-EDD2-3EE3-D3A21F85D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9992" y="658368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Use macro for slide numbers</a:t>
            </a:r>
          </a:p>
        </p:txBody>
      </p:sp>
    </p:spTree>
    <p:extLst>
      <p:ext uri="{BB962C8B-B14F-4D97-AF65-F5344CB8AC3E}">
        <p14:creationId xmlns:p14="http://schemas.microsoft.com/office/powerpoint/2010/main" val="45349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7C1B-1DBA-E7B4-30EE-4B1F587BE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Awesome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50109419"/>
      </p:ext>
    </p:extLst>
  </p:cSld>
  <p:clrMapOvr>
    <a:masterClrMapping/>
  </p:clrMapOvr>
</p:sld>
</file>

<file path=ppt/theme/theme1.xml><?xml version="1.0" encoding="utf-8"?>
<a:theme xmlns:a="http://schemas.openxmlformats.org/drawingml/2006/main" name="Preparation">
  <a:themeElements>
    <a:clrScheme name="Standard Colors and UW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50"/>
      </a:accent2>
      <a:accent3>
        <a:srgbClr val="FFC000"/>
      </a:accent3>
      <a:accent4>
        <a:srgbClr val="C00000"/>
      </a:accent4>
      <a:accent5>
        <a:srgbClr val="FF0000"/>
      </a:accent5>
      <a:accent6>
        <a:srgbClr val="4B2E83"/>
      </a:accent6>
      <a:hlink>
        <a:srgbClr val="0070C0"/>
      </a:hlink>
      <a:folHlink>
        <a:srgbClr val="0070C0"/>
      </a:folHlink>
    </a:clrScheme>
    <a:fontScheme name="Candara-Candara">
      <a:majorFont>
        <a:latin typeface="Candara"/>
        <a:ea typeface="楷体"/>
        <a:cs typeface=""/>
      </a:majorFont>
      <a:minorFont>
        <a:latin typeface="Candara"/>
        <a:ea typeface="新宋体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50000"/>
              <a:lumOff val="50000"/>
            </a:schemeClr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ady">
  <a:themeElements>
    <a:clrScheme name="Standard Colors and UW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B050"/>
      </a:accent2>
      <a:accent3>
        <a:srgbClr val="FFC000"/>
      </a:accent3>
      <a:accent4>
        <a:srgbClr val="C00000"/>
      </a:accent4>
      <a:accent5>
        <a:srgbClr val="FF0000"/>
      </a:accent5>
      <a:accent6>
        <a:srgbClr val="4B2E83"/>
      </a:accent6>
      <a:hlink>
        <a:srgbClr val="0070C0"/>
      </a:hlink>
      <a:folHlink>
        <a:srgbClr val="0070C0"/>
      </a:folHlink>
    </a:clrScheme>
    <a:fontScheme name="Candara-Candara">
      <a:majorFont>
        <a:latin typeface="Candara"/>
        <a:ea typeface="楷体"/>
        <a:cs typeface=""/>
      </a:majorFont>
      <a:minorFont>
        <a:latin typeface="Candara"/>
        <a:ea typeface="新宋体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Preparation</vt:lpstr>
      <vt:lpstr>Ready</vt:lpstr>
      <vt:lpstr>My Awesome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Awesome Presentation</dc:title>
  <dc:creator>geelaw@outlook.com</dc:creator>
  <cp:lastModifiedBy>Gee Law</cp:lastModifiedBy>
  <cp:revision>2</cp:revision>
  <dcterms:created xsi:type="dcterms:W3CDTF">2022-10-13T21:03:56Z</dcterms:created>
  <dcterms:modified xsi:type="dcterms:W3CDTF">2023-04-19T11:04:31Z</dcterms:modified>
</cp:coreProperties>
</file>