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2CEDEC-1BD3-4580-9DF7-9AC68AD4316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CE0CD2-36EA-4B82-A00B-6A876B6FE0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07 -  Phase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Gee, </a:t>
            </a:r>
            <a:r>
              <a:rPr lang="en-US" dirty="0" err="1" smtClean="0"/>
              <a:t>Laleh</a:t>
            </a:r>
            <a:r>
              <a:rPr lang="en-US" dirty="0" smtClean="0"/>
              <a:t> </a:t>
            </a:r>
            <a:r>
              <a:rPr lang="en-US" dirty="0" err="1" smtClean="0"/>
              <a:t>Roostapour</a:t>
            </a:r>
            <a:r>
              <a:rPr lang="en-US" dirty="0" smtClean="0"/>
              <a:t>, Adam </a:t>
            </a:r>
            <a:r>
              <a:rPr lang="en-US" dirty="0" err="1" smtClean="0"/>
              <a:t>Rosini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Zhengxiong</a:t>
            </a:r>
            <a:r>
              <a:rPr lang="en-US" dirty="0"/>
              <a:t> </a:t>
            </a:r>
            <a:r>
              <a:rPr lang="en-US" dirty="0" smtClean="0"/>
              <a:t>Zhang, Li </a:t>
            </a:r>
            <a:r>
              <a:rPr lang="en-US" dirty="0" err="1" smtClean="0"/>
              <a:t>Zhiyu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Investigated any unsure parts of pipeline as well</a:t>
            </a:r>
          </a:p>
          <a:p>
            <a:r>
              <a:rPr lang="en-US" dirty="0" smtClean="0"/>
              <a:t>Additions to pipeline:</a:t>
            </a:r>
          </a:p>
          <a:p>
            <a:pPr lvl="1"/>
            <a:r>
              <a:rPr lang="en-US" dirty="0" smtClean="0"/>
              <a:t>From error analysis last time, many times where correct answer never made it to voting stage. </a:t>
            </a:r>
          </a:p>
          <a:p>
            <a:pPr lvl="1"/>
            <a:r>
              <a:rPr lang="en-US" dirty="0" smtClean="0"/>
              <a:t>New matcher that included both the question and an answer in queries to improve candidate sentence relevance.</a:t>
            </a:r>
          </a:p>
          <a:p>
            <a:r>
              <a:rPr lang="en-US" b="1" dirty="0" smtClean="0"/>
              <a:t>Error analysis </a:t>
            </a:r>
            <a:r>
              <a:rPr lang="en-US" dirty="0" smtClean="0"/>
              <a:t>(focus over different pipelines)</a:t>
            </a:r>
            <a:endParaRPr lang="en-US" b="1" dirty="0" smtClean="0"/>
          </a:p>
          <a:p>
            <a:pPr lvl="1"/>
            <a:r>
              <a:rPr lang="en-US" dirty="0" smtClean="0"/>
              <a:t>Question type identification</a:t>
            </a:r>
          </a:p>
          <a:p>
            <a:pPr lvl="1"/>
            <a:r>
              <a:rPr lang="en-US" dirty="0" smtClean="0"/>
              <a:t>Parameter tuning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Original: 3/10, 1/10, 1/10, 3/10</a:t>
            </a:r>
          </a:p>
          <a:p>
            <a:r>
              <a:rPr lang="en-US" dirty="0" smtClean="0"/>
              <a:t>Phase I:  2/10, 1/10, 0/10, 3/10</a:t>
            </a:r>
            <a:endParaRPr lang="en-US" dirty="0"/>
          </a:p>
          <a:p>
            <a:r>
              <a:rPr lang="en-US" dirty="0" smtClean="0"/>
              <a:t>Phase II: 1/10</a:t>
            </a:r>
            <a:r>
              <a:rPr lang="en-US" dirty="0"/>
              <a:t>, 6/10, </a:t>
            </a:r>
            <a:r>
              <a:rPr lang="en-US" dirty="0" smtClean="0"/>
              <a:t>5/10, 2/10</a:t>
            </a:r>
          </a:p>
          <a:p>
            <a:r>
              <a:rPr lang="en-US" dirty="0" err="1" smtClean="0"/>
              <a:t>SimpleQuestionRun</a:t>
            </a:r>
            <a:r>
              <a:rPr lang="en-US" dirty="0" smtClean="0"/>
              <a:t> pipeline: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QuestionAnswerCandSentMatcher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PMIScorer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KCandVoting</a:t>
            </a:r>
            <a:r>
              <a:rPr lang="en-US" dirty="0" smtClean="0"/>
              <a:t> (Single vote)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CandidateSentence</a:t>
            </a:r>
            <a:r>
              <a:rPr lang="en-US" dirty="0" smtClean="0"/>
              <a:t> scoring/matching improved but was overwritten by new matcher.</a:t>
            </a:r>
          </a:p>
          <a:p>
            <a:r>
              <a:rPr lang="en-US" dirty="0" smtClean="0"/>
              <a:t>Investigated voting further to verify correctness</a:t>
            </a:r>
          </a:p>
          <a:p>
            <a:r>
              <a:rPr lang="en-US" dirty="0" smtClean="0"/>
              <a:t>Investigated </a:t>
            </a:r>
            <a:r>
              <a:rPr lang="en-US" dirty="0" err="1" smtClean="0"/>
              <a:t>Abner</a:t>
            </a:r>
            <a:r>
              <a:rPr lang="en-US" dirty="0" smtClean="0"/>
              <a:t> library named entities recognition for relevance and correctness.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9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Different/fewer errors after improving pipeline several times through this phase</a:t>
            </a:r>
          </a:p>
          <a:p>
            <a:r>
              <a:rPr lang="en-US" dirty="0" smtClean="0"/>
              <a:t>Tried to identify time sensitive improvements</a:t>
            </a:r>
          </a:p>
          <a:p>
            <a:r>
              <a:rPr lang="en-US" dirty="0" smtClean="0"/>
              <a:t>Identified possible improvements and have started implementation:</a:t>
            </a:r>
          </a:p>
          <a:p>
            <a:pPr lvl="1"/>
            <a:r>
              <a:rPr lang="en-US" dirty="0" smtClean="0"/>
              <a:t>Question type identification (</a:t>
            </a:r>
            <a:r>
              <a:rPr lang="en-US" dirty="0" err="1" smtClean="0"/>
              <a:t>eg</a:t>
            </a:r>
            <a:r>
              <a:rPr lang="en-US" dirty="0" smtClean="0"/>
              <a:t>: “How many...”) (</a:t>
            </a:r>
            <a:r>
              <a:rPr lang="en-US" dirty="0" err="1" smtClean="0"/>
              <a:t>QuestionTypeAnnotator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Fine tune existing parameters (K_CANDIDATES, MIN_VOTE_THRESHOLD).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CandidateSentence</a:t>
            </a:r>
            <a:r>
              <a:rPr lang="en-US" dirty="0" smtClean="0">
                <a:sym typeface="Wingdings" pitchFamily="2" charset="2"/>
              </a:rPr>
              <a:t> analysis </a:t>
            </a:r>
          </a:p>
          <a:p>
            <a:r>
              <a:rPr lang="en-US" dirty="0" smtClean="0">
                <a:sym typeface="Wingdings" pitchFamily="2" charset="2"/>
              </a:rPr>
              <a:t>Error analysis based on new </a:t>
            </a:r>
            <a:r>
              <a:rPr lang="en-US" dirty="0" err="1" smtClean="0">
                <a:sym typeface="Wingdings" pitchFamily="2" charset="2"/>
              </a:rPr>
              <a:t>CandidateSentence</a:t>
            </a:r>
            <a:r>
              <a:rPr lang="en-US" dirty="0" smtClean="0">
                <a:sym typeface="Wingdings" pitchFamily="2" charset="2"/>
              </a:rPr>
              <a:t> retrieval</a:t>
            </a:r>
          </a:p>
          <a:p>
            <a:r>
              <a:rPr lang="en-US" dirty="0" smtClean="0">
                <a:sym typeface="Wingdings" pitchFamily="2" charset="2"/>
              </a:rPr>
              <a:t>Background corpus query expansion</a:t>
            </a:r>
          </a:p>
          <a:p>
            <a:r>
              <a:rPr lang="en-US" dirty="0" smtClean="0">
                <a:sym typeface="Wingdings" pitchFamily="2" charset="2"/>
              </a:rPr>
              <a:t>Adding synonyms back into pipeline.</a:t>
            </a:r>
          </a:p>
          <a:p>
            <a:r>
              <a:rPr lang="en-US" dirty="0" smtClean="0">
                <a:sym typeface="Wingdings" pitchFamily="2" charset="2"/>
              </a:rPr>
              <a:t>Create three sentence windows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6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220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Team 07 -  Phase II</vt:lpstr>
      <vt:lpstr>Work Completed</vt:lpstr>
      <vt:lpstr>Latest Results</vt:lpstr>
      <vt:lpstr>Bugs?</vt:lpstr>
      <vt:lpstr>Error Analysis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07 -  Phase II</dc:title>
  <dc:creator>Adam Rosini</dc:creator>
  <cp:lastModifiedBy>Adam Rosini</cp:lastModifiedBy>
  <cp:revision>6</cp:revision>
  <dcterms:created xsi:type="dcterms:W3CDTF">2013-11-25T17:37:18Z</dcterms:created>
  <dcterms:modified xsi:type="dcterms:W3CDTF">2013-12-02T21:57:15Z</dcterms:modified>
</cp:coreProperties>
</file>