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62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" d="100"/>
          <a:sy n="21" d="100"/>
        </p:scale>
        <p:origin x="633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B0756-7285-0D48-91F2-402E4C1F8343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BF6B7-D80D-F54A-AA7C-8364110D2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F6B7-D80D-F54A-AA7C-8364110D24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7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AD48-A51E-AB42-94E5-7450B61F397F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D8C4-ED75-D74D-9566-61DF7813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3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AD48-A51E-AB42-94E5-7450B61F397F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D8C4-ED75-D74D-9566-61DF7813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6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AD48-A51E-AB42-94E5-7450B61F397F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D8C4-ED75-D74D-9566-61DF7813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2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AD48-A51E-AB42-94E5-7450B61F397F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D8C4-ED75-D74D-9566-61DF7813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3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AD48-A51E-AB42-94E5-7450B61F397F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D8C4-ED75-D74D-9566-61DF7813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AD48-A51E-AB42-94E5-7450B61F397F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D8C4-ED75-D74D-9566-61DF7813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AD48-A51E-AB42-94E5-7450B61F397F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D8C4-ED75-D74D-9566-61DF7813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8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AD48-A51E-AB42-94E5-7450B61F397F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D8C4-ED75-D74D-9566-61DF7813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1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AD48-A51E-AB42-94E5-7450B61F397F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D8C4-ED75-D74D-9566-61DF7813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8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AD48-A51E-AB42-94E5-7450B61F397F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D8C4-ED75-D74D-9566-61DF7813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3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AD48-A51E-AB42-94E5-7450B61F397F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D8C4-ED75-D74D-9566-61DF7813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7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AD48-A51E-AB42-94E5-7450B61F397F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D8C4-ED75-D74D-9566-61DF7813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  <a:br>
              <a:rPr lang="en-US" dirty="0" smtClean="0"/>
            </a:br>
            <a:r>
              <a:rPr lang="en-US" dirty="0" smtClean="0"/>
              <a:t>Milestone1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Team </a:t>
            </a:r>
            <a:r>
              <a:rPr lang="en-US" sz="2800" dirty="0" smtClean="0"/>
              <a:t>7</a:t>
            </a:r>
            <a:endParaRPr lang="en-US" sz="2800" dirty="0" smtClean="0"/>
          </a:p>
          <a:p>
            <a:r>
              <a:rPr lang="en-US" sz="2800" dirty="0" err="1" smtClean="0"/>
              <a:t>Zhiyu</a:t>
            </a:r>
            <a:r>
              <a:rPr lang="en-US" sz="2800" dirty="0" smtClean="0"/>
              <a:t> Li, </a:t>
            </a:r>
            <a:r>
              <a:rPr lang="en-US" sz="2800" dirty="0" err="1" smtClean="0"/>
              <a:t>Zhengxiong</a:t>
            </a:r>
            <a:r>
              <a:rPr lang="en-US" sz="2800" dirty="0" smtClean="0"/>
              <a:t> Zhang, Jeffrey Gee, Laleh Roosta Pour, Adam </a:t>
            </a:r>
            <a:r>
              <a:rPr lang="en-US" sz="2800" dirty="0" err="1" smtClean="0"/>
              <a:t>Rosini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10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Annotation Pipeline</a:t>
            </a:r>
          </a:p>
          <a:p>
            <a:pPr lvl="1"/>
            <a:r>
              <a:rPr lang="en-US" dirty="0" smtClean="0"/>
              <a:t>N-gram Annotator</a:t>
            </a:r>
          </a:p>
          <a:p>
            <a:pPr lvl="1"/>
            <a:r>
              <a:rPr lang="en-US" dirty="0" smtClean="0"/>
              <a:t>(QA) Synonym Annotator</a:t>
            </a:r>
          </a:p>
          <a:p>
            <a:pPr lvl="2"/>
            <a:r>
              <a:rPr lang="en-US" dirty="0" smtClean="0"/>
              <a:t>From qa4mre paper</a:t>
            </a:r>
          </a:p>
          <a:p>
            <a:r>
              <a:rPr lang="en-US" dirty="0" smtClean="0"/>
              <a:t>Candidate Sentence Selection Strategy</a:t>
            </a:r>
          </a:p>
          <a:p>
            <a:pPr lvl="1"/>
            <a:r>
              <a:rPr lang="en-US" dirty="0" smtClean="0"/>
              <a:t>Weighted querying.</a:t>
            </a:r>
          </a:p>
          <a:p>
            <a:pPr lvl="1"/>
            <a:r>
              <a:rPr lang="en-US" dirty="0" smtClean="0"/>
              <a:t>Modify the number of sentences retrieved from </a:t>
            </a:r>
            <a:r>
              <a:rPr lang="en-US" dirty="0" err="1" smtClean="0"/>
              <a:t>Solr</a:t>
            </a:r>
            <a:r>
              <a:rPr lang="en-US" dirty="0" smtClean="0"/>
              <a:t> server.</a:t>
            </a:r>
          </a:p>
          <a:p>
            <a:pPr lvl="2"/>
            <a:r>
              <a:rPr lang="en-US" dirty="0" smtClean="0"/>
              <a:t>Decreasing the number of candidates (3~5) boosted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349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Candidate Answer Scoring Strategy</a:t>
            </a:r>
          </a:p>
          <a:p>
            <a:pPr lvl="1"/>
            <a:r>
              <a:rPr lang="en-US" dirty="0"/>
              <a:t>Use sentence relevance score </a:t>
            </a:r>
            <a:r>
              <a:rPr lang="en-US" dirty="0" smtClean="0"/>
              <a:t>(returned by </a:t>
            </a:r>
            <a:r>
              <a:rPr lang="en-US" dirty="0" err="1" smtClean="0"/>
              <a:t>Solr</a:t>
            </a:r>
            <a:r>
              <a:rPr lang="en-US" dirty="0"/>
              <a:t>) to weight </a:t>
            </a:r>
            <a:r>
              <a:rPr lang="en-US" dirty="0" smtClean="0"/>
              <a:t>sentence-answer scoring</a:t>
            </a:r>
          </a:p>
          <a:p>
            <a:pPr lvl="1"/>
            <a:r>
              <a:rPr lang="en-US" dirty="0" smtClean="0"/>
              <a:t>Evaluated existing Answer Scorers</a:t>
            </a:r>
          </a:p>
          <a:p>
            <a:pPr lvl="2"/>
            <a:r>
              <a:rPr lang="en-US" dirty="0" err="1" smtClean="0"/>
              <a:t>PMIScorer</a:t>
            </a:r>
            <a:endParaRPr lang="en-US" dirty="0" smtClean="0"/>
          </a:p>
          <a:p>
            <a:pPr lvl="2"/>
            <a:r>
              <a:rPr lang="en-US" dirty="0" err="1" smtClean="0"/>
              <a:t>SimilarityScorer</a:t>
            </a:r>
            <a:endParaRPr lang="en-US" dirty="0" smtClean="0"/>
          </a:p>
          <a:p>
            <a:pPr lvl="1"/>
            <a:r>
              <a:rPr lang="en-US" dirty="0" smtClean="0"/>
              <a:t>Tried including </a:t>
            </a:r>
            <a:r>
              <a:rPr lang="en-US" dirty="0" err="1" smtClean="0"/>
              <a:t>stopwords</a:t>
            </a:r>
            <a:r>
              <a:rPr lang="en-US" dirty="0" smtClean="0"/>
              <a:t> in Answer Score calculations.</a:t>
            </a:r>
          </a:p>
          <a:p>
            <a:r>
              <a:rPr lang="en-US" dirty="0" smtClean="0"/>
              <a:t>	Candidate Answer Selection Strategy</a:t>
            </a:r>
            <a:endParaRPr lang="en-US" dirty="0"/>
          </a:p>
          <a:p>
            <a:pPr lvl="1"/>
            <a:r>
              <a:rPr lang="en-US" dirty="0" smtClean="0"/>
              <a:t>Added configuration </a:t>
            </a:r>
            <a:r>
              <a:rPr lang="en-US" dirty="0"/>
              <a:t>parameter for weighting candidate sentence by their relevance value</a:t>
            </a:r>
          </a:p>
          <a:p>
            <a:pPr lvl="1"/>
            <a:r>
              <a:rPr lang="en-US" dirty="0" smtClean="0"/>
              <a:t>Added </a:t>
            </a:r>
            <a:r>
              <a:rPr lang="en-US" dirty="0"/>
              <a:t>configuration parameter for minimum score </a:t>
            </a:r>
            <a:r>
              <a:rPr lang="en-US" dirty="0" smtClean="0"/>
              <a:t>threshold</a:t>
            </a:r>
          </a:p>
          <a:p>
            <a:pPr lvl="2"/>
            <a:r>
              <a:rPr lang="en-US" dirty="0" smtClean="0"/>
              <a:t>Was </a:t>
            </a:r>
            <a:r>
              <a:rPr lang="en-US" dirty="0"/>
              <a:t>originally zero in baseline </a:t>
            </a:r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Able </a:t>
            </a:r>
            <a:r>
              <a:rPr lang="en-US" dirty="0"/>
              <a:t>to improve c@1 score by only changing this parameter </a:t>
            </a:r>
            <a:endParaRPr lang="en-US" dirty="0" smtClean="0"/>
          </a:p>
          <a:p>
            <a:pPr lvl="1"/>
            <a:r>
              <a:rPr lang="en-US" dirty="0" smtClean="0"/>
              <a:t>K </a:t>
            </a:r>
            <a:r>
              <a:rPr lang="en-US" dirty="0"/>
              <a:t>Candidate </a:t>
            </a:r>
            <a:r>
              <a:rPr lang="en-US" dirty="0" smtClean="0"/>
              <a:t>Voting</a:t>
            </a:r>
          </a:p>
          <a:p>
            <a:pPr lvl="2"/>
            <a:r>
              <a:rPr lang="en-US" dirty="0" smtClean="0"/>
              <a:t>Originally </a:t>
            </a:r>
            <a:r>
              <a:rPr lang="en-US" dirty="0"/>
              <a:t>used single vote for each candidate </a:t>
            </a:r>
            <a:r>
              <a:rPr lang="en-US" dirty="0" smtClean="0"/>
              <a:t>sentence</a:t>
            </a:r>
          </a:p>
          <a:p>
            <a:pPr lvl="2"/>
            <a:r>
              <a:rPr lang="en-US" dirty="0" smtClean="0"/>
              <a:t>Implemented </a:t>
            </a:r>
            <a:r>
              <a:rPr lang="en-US" dirty="0" err="1"/>
              <a:t>Borda</a:t>
            </a:r>
            <a:r>
              <a:rPr lang="en-US" dirty="0"/>
              <a:t> voting method / added </a:t>
            </a:r>
            <a:r>
              <a:rPr lang="en-US" dirty="0" err="1"/>
              <a:t>Borda</a:t>
            </a:r>
            <a:r>
              <a:rPr lang="en-US" dirty="0"/>
              <a:t> vote number configuration </a:t>
            </a:r>
            <a:r>
              <a:rPr lang="en-US" dirty="0" smtClean="0"/>
              <a:t>parameter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Milestone 1 (Baseline)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96174"/>
              </p:ext>
            </p:extLst>
          </p:nvPr>
        </p:nvGraphicFramePr>
        <p:xfrm>
          <a:off x="819150" y="1397000"/>
          <a:ext cx="7512050" cy="284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70"/>
                <a:gridCol w="1452880"/>
                <a:gridCol w="1416050"/>
                <a:gridCol w="1682750"/>
                <a:gridCol w="1600200"/>
              </a:tblGrid>
              <a:tr h="1086374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(baseline)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C-Score</a:t>
                      </a:r>
                      <a:r>
                        <a:rPr lang="en-US" baseline="0" dirty="0" smtClean="0"/>
                        <a:t> (baseline)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</a:p>
                    <a:p>
                      <a:r>
                        <a:rPr lang="en-US" dirty="0" smtClean="0"/>
                        <a:t>(milestone)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C-Score (milestone)</a:t>
                      </a:r>
                      <a:endParaRPr lang="en-US" dirty="0"/>
                    </a:p>
                  </a:txBody>
                  <a:tcPr/>
                </a:tc>
              </a:tr>
              <a:tr h="44058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</a:tr>
              <a:tr h="44058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44058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44058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for Milestone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Annotation Pipeline</a:t>
            </a:r>
          </a:p>
          <a:p>
            <a:pPr lvl="1"/>
            <a:r>
              <a:rPr lang="en-US" dirty="0" smtClean="0"/>
              <a:t>Annotate Question Types</a:t>
            </a:r>
          </a:p>
          <a:p>
            <a:pPr lvl="2"/>
            <a:r>
              <a:rPr lang="en-US" dirty="0" smtClean="0"/>
              <a:t>What type of answer is it looking for (i.e. gene, location, person</a:t>
            </a:r>
          </a:p>
          <a:p>
            <a:r>
              <a:rPr lang="en-US" dirty="0" smtClean="0"/>
              <a:t>Candidate Sentence Selection</a:t>
            </a:r>
          </a:p>
          <a:p>
            <a:pPr lvl="1"/>
            <a:r>
              <a:rPr lang="en-US" dirty="0" smtClean="0"/>
              <a:t>Considering answer choices instead of a question</a:t>
            </a:r>
          </a:p>
          <a:p>
            <a:pPr lvl="1"/>
            <a:r>
              <a:rPr lang="en-US" dirty="0" smtClean="0"/>
              <a:t>Considering a part of question and answer choice instead of a question</a:t>
            </a:r>
          </a:p>
          <a:p>
            <a:pPr lvl="1"/>
            <a:r>
              <a:rPr lang="en-US" dirty="0" smtClean="0"/>
              <a:t>Considering each (question + answer choice) instead of a question</a:t>
            </a:r>
          </a:p>
          <a:p>
            <a:pPr lvl="1"/>
            <a:r>
              <a:rPr lang="en-US" dirty="0" smtClean="0"/>
              <a:t>Query Expansion using Background Corpus (</a:t>
            </a:r>
            <a:r>
              <a:rPr lang="en-US" dirty="0" err="1" smtClean="0"/>
              <a:t>Solr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Will expand search terms when searching test document.</a:t>
            </a:r>
          </a:p>
          <a:p>
            <a:pPr lvl="2"/>
            <a:r>
              <a:rPr lang="en-US" dirty="0" smtClean="0"/>
              <a:t>Likely to improve candidate sentences.</a:t>
            </a:r>
            <a:endParaRPr lang="en-US" dirty="0"/>
          </a:p>
          <a:p>
            <a:pPr lvl="1"/>
            <a:r>
              <a:rPr lang="en-US" dirty="0" smtClean="0"/>
              <a:t>Term Clustering for Query Expansion</a:t>
            </a:r>
          </a:p>
        </p:txBody>
      </p:sp>
    </p:spTree>
    <p:extLst>
      <p:ext uri="{BB962C8B-B14F-4D97-AF65-F5344CB8AC3E}">
        <p14:creationId xmlns:p14="http://schemas.microsoft.com/office/powerpoint/2010/main" val="11198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Incorporation of (currently) Unused Annotations.</a:t>
            </a:r>
          </a:p>
          <a:p>
            <a:pPr lvl="1"/>
            <a:r>
              <a:rPr lang="en-US" dirty="0" smtClean="0"/>
              <a:t>Question Types</a:t>
            </a:r>
          </a:p>
          <a:p>
            <a:pPr lvl="1"/>
            <a:r>
              <a:rPr lang="en-US" dirty="0" smtClean="0"/>
              <a:t>POS tags</a:t>
            </a:r>
          </a:p>
          <a:p>
            <a:pPr lvl="1"/>
            <a:r>
              <a:rPr lang="en-US" dirty="0" smtClean="0"/>
              <a:t>N-grams</a:t>
            </a:r>
          </a:p>
          <a:p>
            <a:pPr lvl="1"/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Named 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256</Words>
  <Application>Microsoft Office PowerPoint</Application>
  <PresentationFormat>On-screen Show (4:3)</PresentationFormat>
  <Paragraphs>75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Project Presentation Milestone1</vt:lpstr>
      <vt:lpstr>Milestone 1 Activity</vt:lpstr>
      <vt:lpstr>Milestone 1 Activity</vt:lpstr>
      <vt:lpstr>Milestone 1 (Baseline) Performance</vt:lpstr>
      <vt:lpstr>Roadmap for Milestone 2</vt:lpstr>
      <vt:lpstr>Roadmap (continued)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Laleh Roosta Pour</dc:creator>
  <cp:lastModifiedBy>Jeff Gee</cp:lastModifiedBy>
  <cp:revision>22</cp:revision>
  <dcterms:created xsi:type="dcterms:W3CDTF">2013-11-13T00:23:45Z</dcterms:created>
  <dcterms:modified xsi:type="dcterms:W3CDTF">2013-11-13T20:14:56Z</dcterms:modified>
</cp:coreProperties>
</file>