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GROOMING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2: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The Practice of preparing or training someone for a particular purpose or activity.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meant by grooming?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B7C2-EB3A-6509-1363-5A16420D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Attire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E00C5-C1A5-D8A5-A9DB-2BBBB441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Dressing appropriately according to an event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common dress code violation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Adapting to changing dress code</a:t>
            </a:r>
          </a:p>
        </p:txBody>
      </p:sp>
    </p:spTree>
    <p:extLst>
      <p:ext uri="{BB962C8B-B14F-4D97-AF65-F5344CB8AC3E}">
        <p14:creationId xmlns:p14="http://schemas.microsoft.com/office/powerpoint/2010/main" val="90822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2597-DAB1-A27B-9AA0-E01DF40E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Hygiene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F026-600C-9083-103E-8FF0BAE7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Maintain Cleanliness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Shower daily and maintain oral hygiene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 your workspace clean and tidy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Stay home if you are sick</a:t>
            </a:r>
          </a:p>
        </p:txBody>
      </p:sp>
    </p:spTree>
    <p:extLst>
      <p:ext uri="{BB962C8B-B14F-4D97-AF65-F5344CB8AC3E}">
        <p14:creationId xmlns:p14="http://schemas.microsoft.com/office/powerpoint/2010/main" val="178947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AD0A-9A31-43A7-74CC-AA4D6AA3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Etiquette &amp; Manners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FDC9-91D0-5D43-723B-2C48FB96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making assumptions based on attire, culture and religion.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gossips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blame games.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Take care of your pitch and tone at the workplace.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drugs in workspace.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Maintain Punctuality</a:t>
            </a:r>
          </a:p>
        </p:txBody>
      </p:sp>
    </p:spTree>
    <p:extLst>
      <p:ext uri="{BB962C8B-B14F-4D97-AF65-F5344CB8AC3E}">
        <p14:creationId xmlns:p14="http://schemas.microsoft.com/office/powerpoint/2010/main" val="428734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152C-CC8C-45CF-E7F4-D371F79A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D380-554B-4167-0C45-67955517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Create a daily schedule and stick to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Get Organized and Prioritize Task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 AI Tools Appropriately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9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B273-D240-0571-E4C4-04755FD6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B05F-96E5-47DA-0333-AC9C0F16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Consider every individuals opinion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Attend Every Company Events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0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{1229D05B-E461-4BA5-8A86-4E78ED45016B}tf56160789_win32</Template>
  <TotalTime>353</TotalTime>
  <Words>137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Wingdings</vt:lpstr>
      <vt:lpstr>1_RetrospectVTI</vt:lpstr>
      <vt:lpstr>GROOMING</vt:lpstr>
      <vt:lpstr>The Practice of preparing or training someone for a particular purpose or activity.</vt:lpstr>
      <vt:lpstr>Corporate Attire</vt:lpstr>
      <vt:lpstr>Personal Hygiene</vt:lpstr>
      <vt:lpstr>Etiquette &amp; Manners</vt:lpstr>
      <vt:lpstr>Time Management</vt:lpstr>
      <vt:lpstr>Building connections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GROOMING</dc:title>
  <dc:creator>Prerit Khandelwal</dc:creator>
  <cp:lastModifiedBy>Prerit Khandelwal</cp:lastModifiedBy>
  <cp:revision>3</cp:revision>
  <dcterms:created xsi:type="dcterms:W3CDTF">2023-03-31T05:02:43Z</dcterms:created>
  <dcterms:modified xsi:type="dcterms:W3CDTF">2023-03-31T10:55:59Z</dcterms:modified>
</cp:coreProperties>
</file>