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9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7EF9-4B97-4E84-9379-BF7BA01BFC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4C94C2-D3A9-43D4-A1C0-4786277C3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FE1E7-CBF4-41EA-999C-511CDA785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CC69-4A28-4313-A0A8-97852545C51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7D34A-3CB3-492C-9AC4-7562B8304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F2F0-8D25-4909-97A4-71B527165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E9D2-37DB-4EFF-B778-E3FEF3A8D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86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A4DD5-D7A4-4CFD-A74C-91AA816C2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0F0FA-9635-4E8F-948D-7E762CDA5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ECF33-76F8-4EFA-A8F1-31AB142AD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CC69-4A28-4313-A0A8-97852545C51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5122E-94D3-45F4-A7C1-16A189B4A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1D6E4-399B-4ECE-84F9-F57D4D865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E9D2-37DB-4EFF-B778-E3FEF3A8D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28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94CBCC-4B88-4E72-9BE6-C2DE67CEB3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CD19E-32A0-46BE-BC68-E7BCF7C20F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1B24A-1C1A-44B4-998A-D293EEB45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CC69-4A28-4313-A0A8-97852545C51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4977-B317-434B-BA86-116F7574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22AD-B210-41F4-B8FE-2214AD50E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E9D2-37DB-4EFF-B778-E3FEF3A8D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26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48166-9AE8-4A51-A1FE-86981D86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1B79B-0FA4-4645-9132-3BACBC334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116A4-6F2E-4AEE-85D5-553DF2586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CC69-4A28-4313-A0A8-97852545C51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C1A2D-B01F-4D83-B14A-12B2D3AA9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E39B8-E829-4BBD-9BAF-3C0E0100B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E9D2-37DB-4EFF-B778-E3FEF3A8D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4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1F725-559D-489B-A8A3-DB3EC87E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79D61-E03F-415A-AB4D-DBECF0ACF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C3E83-2E50-4D59-9224-BCF58EB1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CC69-4A28-4313-A0A8-97852545C51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97130-A4B9-4EC2-B2FC-DC528240F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17DB1-6FB5-45B7-8722-81C88BADA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E9D2-37DB-4EFF-B778-E3FEF3A8D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63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479F-2451-4776-BB24-C7263228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65B8B-E0D2-4F9A-8424-38FF1E92D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6611B-3455-4812-A76E-EB23BA088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AD58F-471D-4D93-9A57-28B5E072B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CC69-4A28-4313-A0A8-97852545C51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C27979-CA02-45CD-BA06-7F9F208AD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094939-1824-415C-9AB9-BBFED08E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E9D2-37DB-4EFF-B778-E3FEF3A8D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18461-ADE8-4216-8EA7-E34E22F21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9D436-C180-4F62-95B6-9E91561791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B6A8-458A-488B-9F80-AC469289AF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E2601-F1B4-4279-B8CF-D5E8860B6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886BC8-1F22-4341-BD9D-9AA1ABDFC1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534E07-6838-4FCC-9AC7-80C7E3A3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CC69-4A28-4313-A0A8-97852545C51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99DBB4-C694-4F8E-8EA2-3EB91B43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8ADDAA-7168-4549-93B7-A99C8C90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E9D2-37DB-4EFF-B778-E3FEF3A8D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9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DFC7-8211-49C6-BB46-C0022A0A0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968A79-7848-4A36-879A-095412997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CC69-4A28-4313-A0A8-97852545C51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A1ADD-D4D3-4928-AE32-50A21735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F6833-3550-4F8C-B801-49154390E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E9D2-37DB-4EFF-B778-E3FEF3A8D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1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DED3FE-1D2E-43C0-9867-2C99876A1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CC69-4A28-4313-A0A8-97852545C51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388E1-734A-47AD-B960-0BD396AE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E3C19-4F07-409C-89D3-6C44F9228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E9D2-37DB-4EFF-B778-E3FEF3A8D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05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AB7B7-0C1B-43E6-A436-F2731626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126CF-BB58-42E4-9DD6-B6F035C8F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FCEDE9-3394-4E73-82BE-923CD5B5A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03515-AB3F-4106-A04C-DA6DBD79F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CC69-4A28-4313-A0A8-97852545C51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A9C7A-87D3-4AB0-85C9-EB998E9F6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CBAFE6-B65D-4AA1-8003-C7CE3733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E9D2-37DB-4EFF-B778-E3FEF3A8D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94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CE873-A207-4FB9-946C-CD2A944AB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1306A2-A99A-45C4-BEC8-5FFEC0898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669B0-C7B3-4CC8-8B5F-62D93B078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AF14B3-2F9C-4B4F-9513-35A1BE134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BCC69-4A28-4313-A0A8-97852545C51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B8417-7E6B-406B-B4D6-EBA811C15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7EE61-592E-47C0-B6D3-839C9CED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EE9D2-37DB-4EFF-B778-E3FEF3A8D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53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02779-D9F0-4EE1-9BD5-E7F491D6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543E7-0E5C-4C1D-BD2E-C14F6A1C3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3E349-2D47-4E2E-AE07-98FF4806F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FBCC69-4A28-4313-A0A8-97852545C513}" type="datetimeFigureOut">
              <a:rPr lang="en-US" smtClean="0"/>
              <a:t>4/13/2021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1737A-337C-46CA-9EE3-67DAADBDFB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B48BF-F124-4487-B7CD-F2F66AC95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EE9D2-37DB-4EFF-B778-E3FEF3A8D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21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EB99EAD2-0A57-4827-BEBF-352D19167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312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, tableware, dishware, clipart&#10;&#10;Description automatically generated">
            <a:extLst>
              <a:ext uri="{FF2B5EF4-FFF2-40B4-BE49-F238E27FC236}">
                <a16:creationId xmlns:a16="http://schemas.microsoft.com/office/drawing/2014/main" id="{547D6B55-16EA-4F63-941A-2129ED0E2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51" y="839774"/>
            <a:ext cx="8256706" cy="1720147"/>
          </a:xfrm>
          <a:prstGeom prst="rect">
            <a:avLst/>
          </a:prstGeom>
        </p:spPr>
      </p:pic>
      <p:grpSp>
        <p:nvGrpSpPr>
          <p:cNvPr id="8" name="Graphic 2">
            <a:extLst>
              <a:ext uri="{FF2B5EF4-FFF2-40B4-BE49-F238E27FC236}">
                <a16:creationId xmlns:a16="http://schemas.microsoft.com/office/drawing/2014/main" id="{9E9A6B66-DC7D-48AE-8A50-259E9A47BE35}"/>
              </a:ext>
            </a:extLst>
          </p:cNvPr>
          <p:cNvGrpSpPr/>
          <p:nvPr/>
        </p:nvGrpSpPr>
        <p:grpSpPr>
          <a:xfrm>
            <a:off x="601219" y="3455504"/>
            <a:ext cx="8256737" cy="1879620"/>
            <a:chOff x="867919" y="2590979"/>
            <a:chExt cx="8256737" cy="1879620"/>
          </a:xfrm>
        </p:grpSpPr>
        <p:grpSp>
          <p:nvGrpSpPr>
            <p:cNvPr id="9" name="Graphic 2">
              <a:extLst>
                <a:ext uri="{FF2B5EF4-FFF2-40B4-BE49-F238E27FC236}">
                  <a16:creationId xmlns:a16="http://schemas.microsoft.com/office/drawing/2014/main" id="{9E9A6B66-DC7D-48AE-8A50-259E9A47BE35}"/>
                </a:ext>
              </a:extLst>
            </p:cNvPr>
            <p:cNvGrpSpPr/>
            <p:nvPr/>
          </p:nvGrpSpPr>
          <p:grpSpPr>
            <a:xfrm>
              <a:off x="867919" y="3395980"/>
              <a:ext cx="6921536" cy="1074618"/>
              <a:chOff x="867919" y="3395980"/>
              <a:chExt cx="6921536" cy="1074618"/>
            </a:xfrm>
            <a:solidFill>
              <a:srgbClr val="FFFFFF"/>
            </a:solidFill>
          </p:grpSpPr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EB536A12-9958-4A21-B447-21019DA590DD}"/>
                  </a:ext>
                </a:extLst>
              </p:cNvPr>
              <p:cNvSpPr/>
              <p:nvPr/>
            </p:nvSpPr>
            <p:spPr>
              <a:xfrm>
                <a:off x="867919" y="3439188"/>
                <a:ext cx="858374" cy="1026933"/>
              </a:xfrm>
              <a:custGeom>
                <a:avLst/>
                <a:gdLst>
                  <a:gd name="connsiteX0" fmla="*/ 858375 w 858374"/>
                  <a:gd name="connsiteY0" fmla="*/ 970213 h 1026933"/>
                  <a:gd name="connsiteX1" fmla="*/ 534473 w 858374"/>
                  <a:gd name="connsiteY1" fmla="*/ 1026933 h 1026933"/>
                  <a:gd name="connsiteX2" fmla="*/ 140417 w 858374"/>
                  <a:gd name="connsiteY2" fmla="*/ 892596 h 1026933"/>
                  <a:gd name="connsiteX3" fmla="*/ 31 w 858374"/>
                  <a:gd name="connsiteY3" fmla="*/ 522422 h 1026933"/>
                  <a:gd name="connsiteX4" fmla="*/ 559769 w 858374"/>
                  <a:gd name="connsiteY4" fmla="*/ 0 h 1026933"/>
                  <a:gd name="connsiteX5" fmla="*/ 826951 w 858374"/>
                  <a:gd name="connsiteY5" fmla="*/ 47764 h 1026933"/>
                  <a:gd name="connsiteX6" fmla="*/ 786650 w 858374"/>
                  <a:gd name="connsiteY6" fmla="*/ 195535 h 1026933"/>
                  <a:gd name="connsiteX7" fmla="*/ 558277 w 858374"/>
                  <a:gd name="connsiteY7" fmla="*/ 152249 h 1026933"/>
                  <a:gd name="connsiteX8" fmla="*/ 192581 w 858374"/>
                  <a:gd name="connsiteY8" fmla="*/ 513467 h 1026933"/>
                  <a:gd name="connsiteX9" fmla="*/ 541858 w 858374"/>
                  <a:gd name="connsiteY9" fmla="*/ 877670 h 1026933"/>
                  <a:gd name="connsiteX10" fmla="*/ 680673 w 858374"/>
                  <a:gd name="connsiteY10" fmla="*/ 856773 h 1026933"/>
                  <a:gd name="connsiteX11" fmla="*/ 680673 w 858374"/>
                  <a:gd name="connsiteY11" fmla="*/ 606010 h 1026933"/>
                  <a:gd name="connsiteX12" fmla="*/ 503128 w 858374"/>
                  <a:gd name="connsiteY12" fmla="*/ 606010 h 1026933"/>
                  <a:gd name="connsiteX13" fmla="*/ 541151 w 858374"/>
                  <a:gd name="connsiteY13" fmla="*/ 461224 h 1026933"/>
                  <a:gd name="connsiteX14" fmla="*/ 858375 w 858374"/>
                  <a:gd name="connsiteY14" fmla="*/ 461224 h 1026933"/>
                  <a:gd name="connsiteX15" fmla="*/ 858375 w 858374"/>
                  <a:gd name="connsiteY15" fmla="*/ 970213 h 10269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858374" h="1026933">
                    <a:moveTo>
                      <a:pt x="858375" y="970213"/>
                    </a:moveTo>
                    <a:cubicBezTo>
                      <a:pt x="794191" y="994095"/>
                      <a:pt x="668810" y="1026933"/>
                      <a:pt x="534473" y="1026933"/>
                    </a:cubicBezTo>
                    <a:cubicBezTo>
                      <a:pt x="364313" y="1026933"/>
                      <a:pt x="235946" y="983647"/>
                      <a:pt x="140417" y="892596"/>
                    </a:cubicBezTo>
                    <a:cubicBezTo>
                      <a:pt x="50781" y="807516"/>
                      <a:pt x="-1461" y="674671"/>
                      <a:pt x="31" y="522422"/>
                    </a:cubicBezTo>
                    <a:cubicBezTo>
                      <a:pt x="31" y="204491"/>
                      <a:pt x="226912" y="0"/>
                      <a:pt x="559769" y="0"/>
                    </a:cubicBezTo>
                    <a:cubicBezTo>
                      <a:pt x="683658" y="0"/>
                      <a:pt x="780679" y="25375"/>
                      <a:pt x="826951" y="47764"/>
                    </a:cubicBezTo>
                    <a:lnTo>
                      <a:pt x="786650" y="195535"/>
                    </a:lnTo>
                    <a:cubicBezTo>
                      <a:pt x="731422" y="171653"/>
                      <a:pt x="664254" y="152249"/>
                      <a:pt x="558277" y="152249"/>
                    </a:cubicBezTo>
                    <a:cubicBezTo>
                      <a:pt x="343337" y="152249"/>
                      <a:pt x="192581" y="279123"/>
                      <a:pt x="192581" y="513467"/>
                    </a:cubicBezTo>
                    <a:cubicBezTo>
                      <a:pt x="192581" y="741840"/>
                      <a:pt x="332889" y="877670"/>
                      <a:pt x="541858" y="877670"/>
                    </a:cubicBezTo>
                    <a:cubicBezTo>
                      <a:pt x="607534" y="877670"/>
                      <a:pt x="656791" y="868714"/>
                      <a:pt x="680673" y="856773"/>
                    </a:cubicBezTo>
                    <a:lnTo>
                      <a:pt x="680673" y="606010"/>
                    </a:lnTo>
                    <a:lnTo>
                      <a:pt x="503128" y="606010"/>
                    </a:lnTo>
                    <a:lnTo>
                      <a:pt x="541151" y="461224"/>
                    </a:lnTo>
                    <a:lnTo>
                      <a:pt x="858375" y="461224"/>
                    </a:lnTo>
                    <a:lnTo>
                      <a:pt x="858375" y="970213"/>
                    </a:lnTo>
                    <a:close/>
                  </a:path>
                </a:pathLst>
              </a:custGeom>
              <a:solidFill>
                <a:srgbClr val="FFFFFF"/>
              </a:solidFill>
              <a:ln w="7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1561DA92-D910-4AB9-97F8-D8A686F1610D}"/>
                  </a:ext>
                </a:extLst>
              </p:cNvPr>
              <p:cNvSpPr/>
              <p:nvPr/>
            </p:nvSpPr>
            <p:spPr>
              <a:xfrm>
                <a:off x="3360886" y="3395980"/>
                <a:ext cx="680641" cy="1059770"/>
              </a:xfrm>
              <a:custGeom>
                <a:avLst/>
                <a:gdLst>
                  <a:gd name="connsiteX0" fmla="*/ 183594 w 680641"/>
                  <a:gd name="connsiteY0" fmla="*/ 588255 h 1059770"/>
                  <a:gd name="connsiteX1" fmla="*/ 420923 w 680641"/>
                  <a:gd name="connsiteY1" fmla="*/ 332858 h 1059770"/>
                  <a:gd name="connsiteX2" fmla="*/ 641833 w 680641"/>
                  <a:gd name="connsiteY2" fmla="*/ 332858 h 1059770"/>
                  <a:gd name="connsiteX3" fmla="*/ 373159 w 680641"/>
                  <a:gd name="connsiteY3" fmla="*/ 629892 h 1059770"/>
                  <a:gd name="connsiteX4" fmla="*/ 680642 w 680641"/>
                  <a:gd name="connsiteY4" fmla="*/ 1059771 h 1059770"/>
                  <a:gd name="connsiteX5" fmla="*/ 455254 w 680641"/>
                  <a:gd name="connsiteY5" fmla="*/ 1059771 h 1059770"/>
                  <a:gd name="connsiteX6" fmla="*/ 246285 w 680641"/>
                  <a:gd name="connsiteY6" fmla="*/ 738854 h 1059770"/>
                  <a:gd name="connsiteX7" fmla="*/ 183594 w 680641"/>
                  <a:gd name="connsiteY7" fmla="*/ 811994 h 1059770"/>
                  <a:gd name="connsiteX8" fmla="*/ 183594 w 680641"/>
                  <a:gd name="connsiteY8" fmla="*/ 1059771 h 1059770"/>
                  <a:gd name="connsiteX9" fmla="*/ 0 w 680641"/>
                  <a:gd name="connsiteY9" fmla="*/ 1059771 h 1059770"/>
                  <a:gd name="connsiteX10" fmla="*/ 0 w 680641"/>
                  <a:gd name="connsiteY10" fmla="*/ 0 h 1059770"/>
                  <a:gd name="connsiteX11" fmla="*/ 183594 w 680641"/>
                  <a:gd name="connsiteY11" fmla="*/ 0 h 1059770"/>
                  <a:gd name="connsiteX12" fmla="*/ 183594 w 680641"/>
                  <a:gd name="connsiteY12" fmla="*/ 588255 h 1059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80641" h="1059770">
                    <a:moveTo>
                      <a:pt x="183594" y="588255"/>
                    </a:moveTo>
                    <a:lnTo>
                      <a:pt x="420923" y="332858"/>
                    </a:lnTo>
                    <a:lnTo>
                      <a:pt x="641833" y="332858"/>
                    </a:lnTo>
                    <a:lnTo>
                      <a:pt x="373159" y="629892"/>
                    </a:lnTo>
                    <a:lnTo>
                      <a:pt x="680642" y="1059771"/>
                    </a:lnTo>
                    <a:lnTo>
                      <a:pt x="455254" y="1059771"/>
                    </a:lnTo>
                    <a:lnTo>
                      <a:pt x="246285" y="738854"/>
                    </a:lnTo>
                    <a:lnTo>
                      <a:pt x="183594" y="811994"/>
                    </a:lnTo>
                    <a:lnTo>
                      <a:pt x="183594" y="1059771"/>
                    </a:lnTo>
                    <a:lnTo>
                      <a:pt x="0" y="1059771"/>
                    </a:lnTo>
                    <a:lnTo>
                      <a:pt x="0" y="0"/>
                    </a:lnTo>
                    <a:lnTo>
                      <a:pt x="183594" y="0"/>
                    </a:lnTo>
                    <a:lnTo>
                      <a:pt x="183594" y="588255"/>
                    </a:lnTo>
                    <a:close/>
                  </a:path>
                </a:pathLst>
              </a:custGeom>
              <a:solidFill>
                <a:srgbClr val="FFFFFF"/>
              </a:solidFill>
              <a:ln w="7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CE0605D-E23A-4BA1-A964-5151DAB6FB5F}"/>
                  </a:ext>
                </a:extLst>
              </p:cNvPr>
              <p:cNvSpPr/>
              <p:nvPr/>
            </p:nvSpPr>
            <p:spPr>
              <a:xfrm>
                <a:off x="4143891" y="3448144"/>
                <a:ext cx="607502" cy="1006036"/>
              </a:xfrm>
              <a:custGeom>
                <a:avLst/>
                <a:gdLst>
                  <a:gd name="connsiteX0" fmla="*/ 562723 w 607502"/>
                  <a:gd name="connsiteY0" fmla="*/ 559738 h 1006036"/>
                  <a:gd name="connsiteX1" fmla="*/ 183594 w 607502"/>
                  <a:gd name="connsiteY1" fmla="*/ 559738 h 1006036"/>
                  <a:gd name="connsiteX2" fmla="*/ 183594 w 607502"/>
                  <a:gd name="connsiteY2" fmla="*/ 855280 h 1006036"/>
                  <a:gd name="connsiteX3" fmla="*/ 607502 w 607502"/>
                  <a:gd name="connsiteY3" fmla="*/ 855280 h 1006036"/>
                  <a:gd name="connsiteX4" fmla="*/ 607502 w 607502"/>
                  <a:gd name="connsiteY4" fmla="*/ 1006036 h 1006036"/>
                  <a:gd name="connsiteX5" fmla="*/ 0 w 607502"/>
                  <a:gd name="connsiteY5" fmla="*/ 1006036 h 1006036"/>
                  <a:gd name="connsiteX6" fmla="*/ 0 w 607502"/>
                  <a:gd name="connsiteY6" fmla="*/ 0 h 1006036"/>
                  <a:gd name="connsiteX7" fmla="*/ 585113 w 607502"/>
                  <a:gd name="connsiteY7" fmla="*/ 0 h 1006036"/>
                  <a:gd name="connsiteX8" fmla="*/ 545362 w 607502"/>
                  <a:gd name="connsiteY8" fmla="*/ 150756 h 1006036"/>
                  <a:gd name="connsiteX9" fmla="*/ 183594 w 607502"/>
                  <a:gd name="connsiteY9" fmla="*/ 150756 h 1006036"/>
                  <a:gd name="connsiteX10" fmla="*/ 183594 w 607502"/>
                  <a:gd name="connsiteY10" fmla="*/ 410475 h 1006036"/>
                  <a:gd name="connsiteX11" fmla="*/ 562723 w 607502"/>
                  <a:gd name="connsiteY11" fmla="*/ 410475 h 1006036"/>
                  <a:gd name="connsiteX12" fmla="*/ 562723 w 607502"/>
                  <a:gd name="connsiteY12" fmla="*/ 559738 h 10060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607502" h="1006036">
                    <a:moveTo>
                      <a:pt x="562723" y="559738"/>
                    </a:moveTo>
                    <a:lnTo>
                      <a:pt x="183594" y="559738"/>
                    </a:lnTo>
                    <a:lnTo>
                      <a:pt x="183594" y="855280"/>
                    </a:lnTo>
                    <a:lnTo>
                      <a:pt x="607502" y="855280"/>
                    </a:lnTo>
                    <a:lnTo>
                      <a:pt x="607502" y="1006036"/>
                    </a:lnTo>
                    <a:lnTo>
                      <a:pt x="0" y="1006036"/>
                    </a:lnTo>
                    <a:lnTo>
                      <a:pt x="0" y="0"/>
                    </a:lnTo>
                    <a:lnTo>
                      <a:pt x="585113" y="0"/>
                    </a:lnTo>
                    <a:lnTo>
                      <a:pt x="545362" y="150756"/>
                    </a:lnTo>
                    <a:lnTo>
                      <a:pt x="183594" y="150756"/>
                    </a:lnTo>
                    <a:lnTo>
                      <a:pt x="183594" y="410475"/>
                    </a:lnTo>
                    <a:lnTo>
                      <a:pt x="562723" y="410475"/>
                    </a:lnTo>
                    <a:lnTo>
                      <a:pt x="562723" y="559738"/>
                    </a:lnTo>
                    <a:close/>
                  </a:path>
                </a:pathLst>
              </a:custGeom>
              <a:solidFill>
                <a:srgbClr val="FFFFFF"/>
              </a:solidFill>
              <a:ln w="7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28E6D29-4861-4724-B849-173F81720393}"/>
                  </a:ext>
                </a:extLst>
              </p:cNvPr>
              <p:cNvSpPr/>
              <p:nvPr/>
            </p:nvSpPr>
            <p:spPr>
              <a:xfrm>
                <a:off x="4857371" y="3710848"/>
                <a:ext cx="516451" cy="758258"/>
              </a:xfrm>
              <a:custGeom>
                <a:avLst/>
                <a:gdLst>
                  <a:gd name="connsiteX0" fmla="*/ 35823 w 516451"/>
                  <a:gd name="connsiteY0" fmla="*/ 574665 h 758258"/>
                  <a:gd name="connsiteX1" fmla="*/ 222403 w 516451"/>
                  <a:gd name="connsiteY1" fmla="*/ 626907 h 758258"/>
                  <a:gd name="connsiteX2" fmla="*/ 338828 w 516451"/>
                  <a:gd name="connsiteY2" fmla="*/ 546304 h 758258"/>
                  <a:gd name="connsiteX3" fmla="*/ 219417 w 516451"/>
                  <a:gd name="connsiteY3" fmla="*/ 440327 h 758258"/>
                  <a:gd name="connsiteX4" fmla="*/ 19404 w 516451"/>
                  <a:gd name="connsiteY4" fmla="*/ 228373 h 758258"/>
                  <a:gd name="connsiteX5" fmla="*/ 294049 w 516451"/>
                  <a:gd name="connsiteY5" fmla="*/ 0 h 758258"/>
                  <a:gd name="connsiteX6" fmla="*/ 486599 w 516451"/>
                  <a:gd name="connsiteY6" fmla="*/ 43286 h 758258"/>
                  <a:gd name="connsiteX7" fmla="*/ 450776 w 516451"/>
                  <a:gd name="connsiteY7" fmla="*/ 173146 h 758258"/>
                  <a:gd name="connsiteX8" fmla="*/ 297034 w 516451"/>
                  <a:gd name="connsiteY8" fmla="*/ 131352 h 758258"/>
                  <a:gd name="connsiteX9" fmla="*/ 195535 w 516451"/>
                  <a:gd name="connsiteY9" fmla="*/ 207476 h 758258"/>
                  <a:gd name="connsiteX10" fmla="*/ 322409 w 516451"/>
                  <a:gd name="connsiteY10" fmla="*/ 308976 h 758258"/>
                  <a:gd name="connsiteX11" fmla="*/ 516452 w 516451"/>
                  <a:gd name="connsiteY11" fmla="*/ 531378 h 758258"/>
                  <a:gd name="connsiteX12" fmla="*/ 220910 w 516451"/>
                  <a:gd name="connsiteY12" fmla="*/ 758259 h 758258"/>
                  <a:gd name="connsiteX13" fmla="*/ 0 w 516451"/>
                  <a:gd name="connsiteY13" fmla="*/ 707509 h 758258"/>
                  <a:gd name="connsiteX14" fmla="*/ 35823 w 516451"/>
                  <a:gd name="connsiteY14" fmla="*/ 574665 h 758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16451" h="758258">
                    <a:moveTo>
                      <a:pt x="35823" y="574665"/>
                    </a:moveTo>
                    <a:cubicBezTo>
                      <a:pt x="77617" y="600039"/>
                      <a:pt x="156727" y="626907"/>
                      <a:pt x="222403" y="626907"/>
                    </a:cubicBezTo>
                    <a:cubicBezTo>
                      <a:pt x="303005" y="626907"/>
                      <a:pt x="338828" y="594069"/>
                      <a:pt x="338828" y="546304"/>
                    </a:cubicBezTo>
                    <a:cubicBezTo>
                      <a:pt x="338828" y="497048"/>
                      <a:pt x="308976" y="471673"/>
                      <a:pt x="219417" y="440327"/>
                    </a:cubicBezTo>
                    <a:cubicBezTo>
                      <a:pt x="77617" y="391070"/>
                      <a:pt x="17912" y="313453"/>
                      <a:pt x="19404" y="228373"/>
                    </a:cubicBezTo>
                    <a:cubicBezTo>
                      <a:pt x="19404" y="100007"/>
                      <a:pt x="125382" y="0"/>
                      <a:pt x="294049" y="0"/>
                    </a:cubicBezTo>
                    <a:cubicBezTo>
                      <a:pt x="374651" y="0"/>
                      <a:pt x="444805" y="20897"/>
                      <a:pt x="486599" y="43286"/>
                    </a:cubicBezTo>
                    <a:lnTo>
                      <a:pt x="450776" y="173146"/>
                    </a:lnTo>
                    <a:cubicBezTo>
                      <a:pt x="419431" y="155234"/>
                      <a:pt x="361218" y="131352"/>
                      <a:pt x="297034" y="131352"/>
                    </a:cubicBezTo>
                    <a:cubicBezTo>
                      <a:pt x="231359" y="131352"/>
                      <a:pt x="195535" y="162697"/>
                      <a:pt x="195535" y="207476"/>
                    </a:cubicBezTo>
                    <a:cubicBezTo>
                      <a:pt x="195535" y="253748"/>
                      <a:pt x="229866" y="276137"/>
                      <a:pt x="322409" y="308976"/>
                    </a:cubicBezTo>
                    <a:cubicBezTo>
                      <a:pt x="453761" y="356740"/>
                      <a:pt x="514959" y="423908"/>
                      <a:pt x="516452" y="531378"/>
                    </a:cubicBezTo>
                    <a:cubicBezTo>
                      <a:pt x="516452" y="662730"/>
                      <a:pt x="413460" y="758259"/>
                      <a:pt x="220910" y="758259"/>
                    </a:cubicBezTo>
                    <a:cubicBezTo>
                      <a:pt x="132844" y="758259"/>
                      <a:pt x="53735" y="737362"/>
                      <a:pt x="0" y="707509"/>
                    </a:cubicBezTo>
                    <a:lnTo>
                      <a:pt x="35823" y="574665"/>
                    </a:lnTo>
                    <a:close/>
                  </a:path>
                </a:pathLst>
              </a:custGeom>
              <a:solidFill>
                <a:srgbClr val="FFFFFF"/>
              </a:solidFill>
              <a:ln w="7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5217064-A507-4183-B564-E79BA728C14E}"/>
                  </a:ext>
                </a:extLst>
              </p:cNvPr>
              <p:cNvSpPr/>
              <p:nvPr/>
            </p:nvSpPr>
            <p:spPr>
              <a:xfrm>
                <a:off x="5401083" y="3519790"/>
                <a:ext cx="458238" cy="949316"/>
              </a:xfrm>
              <a:custGeom>
                <a:avLst/>
                <a:gdLst>
                  <a:gd name="connsiteX0" fmla="*/ 283600 w 458238"/>
                  <a:gd name="connsiteY0" fmla="*/ 0 h 949316"/>
                  <a:gd name="connsiteX1" fmla="*/ 283600 w 458238"/>
                  <a:gd name="connsiteY1" fmla="*/ 207476 h 949316"/>
                  <a:gd name="connsiteX2" fmla="*/ 458239 w 458238"/>
                  <a:gd name="connsiteY2" fmla="*/ 207476 h 949316"/>
                  <a:gd name="connsiteX3" fmla="*/ 422651 w 458238"/>
                  <a:gd name="connsiteY3" fmla="*/ 344799 h 949316"/>
                  <a:gd name="connsiteX4" fmla="*/ 283600 w 458238"/>
                  <a:gd name="connsiteY4" fmla="*/ 344799 h 949316"/>
                  <a:gd name="connsiteX5" fmla="*/ 283600 w 458238"/>
                  <a:gd name="connsiteY5" fmla="*/ 665715 h 949316"/>
                  <a:gd name="connsiteX6" fmla="*/ 377636 w 458238"/>
                  <a:gd name="connsiteY6" fmla="*/ 800053 h 949316"/>
                  <a:gd name="connsiteX7" fmla="*/ 449283 w 458238"/>
                  <a:gd name="connsiteY7" fmla="*/ 791097 h 949316"/>
                  <a:gd name="connsiteX8" fmla="*/ 409375 w 458238"/>
                  <a:gd name="connsiteY8" fmla="*/ 942481 h 949316"/>
                  <a:gd name="connsiteX9" fmla="*/ 319424 w 458238"/>
                  <a:gd name="connsiteY9" fmla="*/ 949316 h 949316"/>
                  <a:gd name="connsiteX10" fmla="*/ 161204 w 458238"/>
                  <a:gd name="connsiteY10" fmla="*/ 889611 h 949316"/>
                  <a:gd name="connsiteX11" fmla="*/ 104484 w 458238"/>
                  <a:gd name="connsiteY11" fmla="*/ 686612 h 949316"/>
                  <a:gd name="connsiteX12" fmla="*/ 104484 w 458238"/>
                  <a:gd name="connsiteY12" fmla="*/ 344799 h 949316"/>
                  <a:gd name="connsiteX13" fmla="*/ 0 w 458238"/>
                  <a:gd name="connsiteY13" fmla="*/ 344799 h 949316"/>
                  <a:gd name="connsiteX14" fmla="*/ 35745 w 458238"/>
                  <a:gd name="connsiteY14" fmla="*/ 207476 h 949316"/>
                  <a:gd name="connsiteX15" fmla="*/ 104484 w 458238"/>
                  <a:gd name="connsiteY15" fmla="*/ 207476 h 949316"/>
                  <a:gd name="connsiteX16" fmla="*/ 104484 w 458238"/>
                  <a:gd name="connsiteY16" fmla="*/ 43286 h 949316"/>
                  <a:gd name="connsiteX17" fmla="*/ 283600 w 458238"/>
                  <a:gd name="connsiteY17" fmla="*/ 0 h 94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8238" h="949316">
                    <a:moveTo>
                      <a:pt x="283600" y="0"/>
                    </a:moveTo>
                    <a:lnTo>
                      <a:pt x="283600" y="207476"/>
                    </a:lnTo>
                    <a:lnTo>
                      <a:pt x="458239" y="207476"/>
                    </a:lnTo>
                    <a:lnTo>
                      <a:pt x="422651" y="344799"/>
                    </a:lnTo>
                    <a:lnTo>
                      <a:pt x="283600" y="344799"/>
                    </a:lnTo>
                    <a:lnTo>
                      <a:pt x="283600" y="665715"/>
                    </a:lnTo>
                    <a:cubicBezTo>
                      <a:pt x="283600" y="753781"/>
                      <a:pt x="307482" y="800053"/>
                      <a:pt x="377636" y="800053"/>
                    </a:cubicBezTo>
                    <a:cubicBezTo>
                      <a:pt x="408982" y="800053"/>
                      <a:pt x="432864" y="795575"/>
                      <a:pt x="449283" y="791097"/>
                    </a:cubicBezTo>
                    <a:cubicBezTo>
                      <a:pt x="449283" y="791097"/>
                      <a:pt x="415659" y="918206"/>
                      <a:pt x="409375" y="942481"/>
                    </a:cubicBezTo>
                    <a:cubicBezTo>
                      <a:pt x="384471" y="946724"/>
                      <a:pt x="353754" y="949316"/>
                      <a:pt x="319424" y="949316"/>
                    </a:cubicBezTo>
                    <a:cubicBezTo>
                      <a:pt x="252255" y="949316"/>
                      <a:pt x="195535" y="926926"/>
                      <a:pt x="161204" y="889611"/>
                    </a:cubicBezTo>
                    <a:cubicBezTo>
                      <a:pt x="122396" y="847817"/>
                      <a:pt x="104484" y="782141"/>
                      <a:pt x="104484" y="686612"/>
                    </a:cubicBezTo>
                    <a:lnTo>
                      <a:pt x="104484" y="344799"/>
                    </a:lnTo>
                    <a:lnTo>
                      <a:pt x="0" y="344799"/>
                    </a:lnTo>
                    <a:lnTo>
                      <a:pt x="35745" y="207476"/>
                    </a:lnTo>
                    <a:lnTo>
                      <a:pt x="104484" y="207476"/>
                    </a:lnTo>
                    <a:lnTo>
                      <a:pt x="104484" y="43286"/>
                    </a:lnTo>
                    <a:lnTo>
                      <a:pt x="283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2CEBE5D-A566-4BDC-B126-835559E853EB}"/>
                  </a:ext>
                </a:extLst>
              </p:cNvPr>
              <p:cNvSpPr/>
              <p:nvPr/>
            </p:nvSpPr>
            <p:spPr>
              <a:xfrm>
                <a:off x="6620094" y="3519790"/>
                <a:ext cx="458239" cy="949316"/>
              </a:xfrm>
              <a:custGeom>
                <a:avLst/>
                <a:gdLst>
                  <a:gd name="connsiteX0" fmla="*/ 283600 w 458239"/>
                  <a:gd name="connsiteY0" fmla="*/ 0 h 949316"/>
                  <a:gd name="connsiteX1" fmla="*/ 283600 w 458239"/>
                  <a:gd name="connsiteY1" fmla="*/ 207476 h 949316"/>
                  <a:gd name="connsiteX2" fmla="*/ 458239 w 458239"/>
                  <a:gd name="connsiteY2" fmla="*/ 207476 h 949316"/>
                  <a:gd name="connsiteX3" fmla="*/ 422651 w 458239"/>
                  <a:gd name="connsiteY3" fmla="*/ 344799 h 949316"/>
                  <a:gd name="connsiteX4" fmla="*/ 283600 w 458239"/>
                  <a:gd name="connsiteY4" fmla="*/ 344799 h 949316"/>
                  <a:gd name="connsiteX5" fmla="*/ 283600 w 458239"/>
                  <a:gd name="connsiteY5" fmla="*/ 665715 h 949316"/>
                  <a:gd name="connsiteX6" fmla="*/ 377637 w 458239"/>
                  <a:gd name="connsiteY6" fmla="*/ 800053 h 949316"/>
                  <a:gd name="connsiteX7" fmla="*/ 449283 w 458239"/>
                  <a:gd name="connsiteY7" fmla="*/ 791097 h 949316"/>
                  <a:gd name="connsiteX8" fmla="*/ 409375 w 458239"/>
                  <a:gd name="connsiteY8" fmla="*/ 942481 h 949316"/>
                  <a:gd name="connsiteX9" fmla="*/ 319424 w 458239"/>
                  <a:gd name="connsiteY9" fmla="*/ 949316 h 949316"/>
                  <a:gd name="connsiteX10" fmla="*/ 161204 w 458239"/>
                  <a:gd name="connsiteY10" fmla="*/ 889611 h 949316"/>
                  <a:gd name="connsiteX11" fmla="*/ 104484 w 458239"/>
                  <a:gd name="connsiteY11" fmla="*/ 686612 h 949316"/>
                  <a:gd name="connsiteX12" fmla="*/ 104484 w 458239"/>
                  <a:gd name="connsiteY12" fmla="*/ 344799 h 949316"/>
                  <a:gd name="connsiteX13" fmla="*/ 0 w 458239"/>
                  <a:gd name="connsiteY13" fmla="*/ 344799 h 949316"/>
                  <a:gd name="connsiteX14" fmla="*/ 35745 w 458239"/>
                  <a:gd name="connsiteY14" fmla="*/ 207476 h 949316"/>
                  <a:gd name="connsiteX15" fmla="*/ 104484 w 458239"/>
                  <a:gd name="connsiteY15" fmla="*/ 207476 h 949316"/>
                  <a:gd name="connsiteX16" fmla="*/ 104484 w 458239"/>
                  <a:gd name="connsiteY16" fmla="*/ 43286 h 949316"/>
                  <a:gd name="connsiteX17" fmla="*/ 283600 w 458239"/>
                  <a:gd name="connsiteY17" fmla="*/ 0 h 949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58239" h="949316">
                    <a:moveTo>
                      <a:pt x="283600" y="0"/>
                    </a:moveTo>
                    <a:lnTo>
                      <a:pt x="283600" y="207476"/>
                    </a:lnTo>
                    <a:lnTo>
                      <a:pt x="458239" y="207476"/>
                    </a:lnTo>
                    <a:lnTo>
                      <a:pt x="422651" y="344799"/>
                    </a:lnTo>
                    <a:lnTo>
                      <a:pt x="283600" y="344799"/>
                    </a:lnTo>
                    <a:lnTo>
                      <a:pt x="283600" y="665715"/>
                    </a:lnTo>
                    <a:cubicBezTo>
                      <a:pt x="283600" y="753781"/>
                      <a:pt x="307483" y="800053"/>
                      <a:pt x="377637" y="800053"/>
                    </a:cubicBezTo>
                    <a:cubicBezTo>
                      <a:pt x="408982" y="800053"/>
                      <a:pt x="432864" y="795575"/>
                      <a:pt x="449283" y="791097"/>
                    </a:cubicBezTo>
                    <a:cubicBezTo>
                      <a:pt x="449283" y="791097"/>
                      <a:pt x="415659" y="918206"/>
                      <a:pt x="409375" y="942481"/>
                    </a:cubicBezTo>
                    <a:cubicBezTo>
                      <a:pt x="384471" y="946724"/>
                      <a:pt x="353754" y="949316"/>
                      <a:pt x="319424" y="949316"/>
                    </a:cubicBezTo>
                    <a:cubicBezTo>
                      <a:pt x="252255" y="949316"/>
                      <a:pt x="195535" y="926926"/>
                      <a:pt x="161204" y="889611"/>
                    </a:cubicBezTo>
                    <a:cubicBezTo>
                      <a:pt x="122396" y="847817"/>
                      <a:pt x="104484" y="782141"/>
                      <a:pt x="104484" y="686612"/>
                    </a:cubicBezTo>
                    <a:lnTo>
                      <a:pt x="104484" y="344799"/>
                    </a:lnTo>
                    <a:lnTo>
                      <a:pt x="0" y="344799"/>
                    </a:lnTo>
                    <a:lnTo>
                      <a:pt x="35745" y="207476"/>
                    </a:lnTo>
                    <a:lnTo>
                      <a:pt x="104484" y="207476"/>
                    </a:lnTo>
                    <a:lnTo>
                      <a:pt x="104484" y="43286"/>
                    </a:lnTo>
                    <a:lnTo>
                      <a:pt x="2836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7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5DBAB0E-DD8D-4156-A879-CD03529088D7}"/>
                  </a:ext>
                </a:extLst>
              </p:cNvPr>
              <p:cNvSpPr/>
              <p:nvPr/>
            </p:nvSpPr>
            <p:spPr>
              <a:xfrm>
                <a:off x="5939924" y="3710848"/>
                <a:ext cx="625413" cy="759751"/>
              </a:xfrm>
              <a:custGeom>
                <a:avLst/>
                <a:gdLst>
                  <a:gd name="connsiteX0" fmla="*/ 459732 w 625413"/>
                  <a:gd name="connsiteY0" fmla="*/ 743332 h 759751"/>
                  <a:gd name="connsiteX1" fmla="*/ 447790 w 625413"/>
                  <a:gd name="connsiteY1" fmla="*/ 662730 h 759751"/>
                  <a:gd name="connsiteX2" fmla="*/ 443313 w 625413"/>
                  <a:gd name="connsiteY2" fmla="*/ 662730 h 759751"/>
                  <a:gd name="connsiteX3" fmla="*/ 228373 w 625413"/>
                  <a:gd name="connsiteY3" fmla="*/ 759751 h 759751"/>
                  <a:gd name="connsiteX4" fmla="*/ 0 w 625413"/>
                  <a:gd name="connsiteY4" fmla="*/ 543319 h 759751"/>
                  <a:gd name="connsiteX5" fmla="*/ 431372 w 625413"/>
                  <a:gd name="connsiteY5" fmla="*/ 268674 h 759751"/>
                  <a:gd name="connsiteX6" fmla="*/ 431372 w 625413"/>
                  <a:gd name="connsiteY6" fmla="*/ 256733 h 759751"/>
                  <a:gd name="connsiteX7" fmla="*/ 283600 w 625413"/>
                  <a:gd name="connsiteY7" fmla="*/ 129859 h 759751"/>
                  <a:gd name="connsiteX8" fmla="*/ 88066 w 625413"/>
                  <a:gd name="connsiteY8" fmla="*/ 183594 h 759751"/>
                  <a:gd name="connsiteX9" fmla="*/ 52242 w 625413"/>
                  <a:gd name="connsiteY9" fmla="*/ 64183 h 759751"/>
                  <a:gd name="connsiteX10" fmla="*/ 314946 w 625413"/>
                  <a:gd name="connsiteY10" fmla="*/ 0 h 759751"/>
                  <a:gd name="connsiteX11" fmla="*/ 614966 w 625413"/>
                  <a:gd name="connsiteY11" fmla="*/ 305990 h 759751"/>
                  <a:gd name="connsiteX12" fmla="*/ 614966 w 625413"/>
                  <a:gd name="connsiteY12" fmla="*/ 568694 h 759751"/>
                  <a:gd name="connsiteX13" fmla="*/ 625414 w 625413"/>
                  <a:gd name="connsiteY13" fmla="*/ 743332 h 759751"/>
                  <a:gd name="connsiteX14" fmla="*/ 459732 w 625413"/>
                  <a:gd name="connsiteY14" fmla="*/ 743332 h 759751"/>
                  <a:gd name="connsiteX15" fmla="*/ 435849 w 625413"/>
                  <a:gd name="connsiteY15" fmla="*/ 388085 h 759751"/>
                  <a:gd name="connsiteX16" fmla="*/ 182101 w 625413"/>
                  <a:gd name="connsiteY16" fmla="*/ 523915 h 759751"/>
                  <a:gd name="connsiteX17" fmla="*/ 286586 w 625413"/>
                  <a:gd name="connsiteY17" fmla="*/ 628399 h 759751"/>
                  <a:gd name="connsiteX18" fmla="*/ 429879 w 625413"/>
                  <a:gd name="connsiteY18" fmla="*/ 528393 h 759751"/>
                  <a:gd name="connsiteX19" fmla="*/ 435849 w 625413"/>
                  <a:gd name="connsiteY19" fmla="*/ 488092 h 759751"/>
                  <a:gd name="connsiteX20" fmla="*/ 435849 w 625413"/>
                  <a:gd name="connsiteY20" fmla="*/ 388085 h 7597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625413" h="759751">
                    <a:moveTo>
                      <a:pt x="459732" y="743332"/>
                    </a:moveTo>
                    <a:lnTo>
                      <a:pt x="447790" y="662730"/>
                    </a:lnTo>
                    <a:lnTo>
                      <a:pt x="443313" y="662730"/>
                    </a:lnTo>
                    <a:cubicBezTo>
                      <a:pt x="398533" y="719450"/>
                      <a:pt x="322409" y="759751"/>
                      <a:pt x="228373" y="759751"/>
                    </a:cubicBezTo>
                    <a:cubicBezTo>
                      <a:pt x="82095" y="759751"/>
                      <a:pt x="0" y="653774"/>
                      <a:pt x="0" y="543319"/>
                    </a:cubicBezTo>
                    <a:cubicBezTo>
                      <a:pt x="0" y="359725"/>
                      <a:pt x="162697" y="267182"/>
                      <a:pt x="431372" y="268674"/>
                    </a:cubicBezTo>
                    <a:lnTo>
                      <a:pt x="431372" y="256733"/>
                    </a:lnTo>
                    <a:cubicBezTo>
                      <a:pt x="431372" y="208969"/>
                      <a:pt x="411967" y="129859"/>
                      <a:pt x="283600" y="129859"/>
                    </a:cubicBezTo>
                    <a:cubicBezTo>
                      <a:pt x="211954" y="129859"/>
                      <a:pt x="137322" y="152249"/>
                      <a:pt x="88066" y="183594"/>
                    </a:cubicBezTo>
                    <a:lnTo>
                      <a:pt x="52242" y="64183"/>
                    </a:lnTo>
                    <a:cubicBezTo>
                      <a:pt x="105977" y="31345"/>
                      <a:pt x="200013" y="0"/>
                      <a:pt x="314946" y="0"/>
                    </a:cubicBezTo>
                    <a:cubicBezTo>
                      <a:pt x="547797" y="0"/>
                      <a:pt x="614966" y="147771"/>
                      <a:pt x="614966" y="305990"/>
                    </a:cubicBezTo>
                    <a:lnTo>
                      <a:pt x="614966" y="568694"/>
                    </a:lnTo>
                    <a:cubicBezTo>
                      <a:pt x="614966" y="634370"/>
                      <a:pt x="617951" y="698553"/>
                      <a:pt x="625414" y="743332"/>
                    </a:cubicBezTo>
                    <a:lnTo>
                      <a:pt x="459732" y="743332"/>
                    </a:lnTo>
                    <a:close/>
                    <a:moveTo>
                      <a:pt x="435849" y="388085"/>
                    </a:moveTo>
                    <a:cubicBezTo>
                      <a:pt x="305990" y="385100"/>
                      <a:pt x="182101" y="413460"/>
                      <a:pt x="182101" y="523915"/>
                    </a:cubicBezTo>
                    <a:cubicBezTo>
                      <a:pt x="182101" y="595561"/>
                      <a:pt x="228373" y="628399"/>
                      <a:pt x="286586" y="628399"/>
                    </a:cubicBezTo>
                    <a:cubicBezTo>
                      <a:pt x="359725" y="628399"/>
                      <a:pt x="413460" y="580635"/>
                      <a:pt x="429879" y="528393"/>
                    </a:cubicBezTo>
                    <a:cubicBezTo>
                      <a:pt x="434357" y="514959"/>
                      <a:pt x="435849" y="500033"/>
                      <a:pt x="435849" y="488092"/>
                    </a:cubicBezTo>
                    <a:lnTo>
                      <a:pt x="435849" y="388085"/>
                    </a:lnTo>
                    <a:close/>
                  </a:path>
                </a:pathLst>
              </a:custGeom>
              <a:solidFill>
                <a:srgbClr val="FFFFFF"/>
              </a:solidFill>
              <a:ln w="7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95A88E3F-E635-4E8D-B4F5-EF558B6AB98A}"/>
                  </a:ext>
                </a:extLst>
              </p:cNvPr>
              <p:cNvSpPr/>
              <p:nvPr/>
            </p:nvSpPr>
            <p:spPr>
              <a:xfrm>
                <a:off x="7120755" y="3710848"/>
                <a:ext cx="668700" cy="758258"/>
              </a:xfrm>
              <a:custGeom>
                <a:avLst/>
                <a:gdLst>
                  <a:gd name="connsiteX0" fmla="*/ 176131 w 668700"/>
                  <a:gd name="connsiteY0" fmla="*/ 431372 h 758258"/>
                  <a:gd name="connsiteX1" fmla="*/ 400026 w 668700"/>
                  <a:gd name="connsiteY1" fmla="*/ 619444 h 758258"/>
                  <a:gd name="connsiteX2" fmla="*/ 601532 w 668700"/>
                  <a:gd name="connsiteY2" fmla="*/ 586606 h 758258"/>
                  <a:gd name="connsiteX3" fmla="*/ 563116 w 668700"/>
                  <a:gd name="connsiteY3" fmla="*/ 735005 h 758258"/>
                  <a:gd name="connsiteX4" fmla="*/ 374651 w 668700"/>
                  <a:gd name="connsiteY4" fmla="*/ 758259 h 758258"/>
                  <a:gd name="connsiteX5" fmla="*/ 0 w 668700"/>
                  <a:gd name="connsiteY5" fmla="*/ 391070 h 758258"/>
                  <a:gd name="connsiteX6" fmla="*/ 355247 w 668700"/>
                  <a:gd name="connsiteY6" fmla="*/ 0 h 758258"/>
                  <a:gd name="connsiteX7" fmla="*/ 668700 w 668700"/>
                  <a:gd name="connsiteY7" fmla="*/ 353755 h 758258"/>
                  <a:gd name="connsiteX8" fmla="*/ 662730 w 668700"/>
                  <a:gd name="connsiteY8" fmla="*/ 431372 h 758258"/>
                  <a:gd name="connsiteX9" fmla="*/ 176131 w 668700"/>
                  <a:gd name="connsiteY9" fmla="*/ 431372 h 758258"/>
                  <a:gd name="connsiteX10" fmla="*/ 495555 w 668700"/>
                  <a:gd name="connsiteY10" fmla="*/ 303005 h 758258"/>
                  <a:gd name="connsiteX11" fmla="*/ 344799 w 668700"/>
                  <a:gd name="connsiteY11" fmla="*/ 125381 h 758258"/>
                  <a:gd name="connsiteX12" fmla="*/ 176131 w 668700"/>
                  <a:gd name="connsiteY12" fmla="*/ 303005 h 758258"/>
                  <a:gd name="connsiteX13" fmla="*/ 495555 w 668700"/>
                  <a:gd name="connsiteY13" fmla="*/ 303005 h 758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8700" h="758258">
                    <a:moveTo>
                      <a:pt x="176131" y="431372"/>
                    </a:moveTo>
                    <a:cubicBezTo>
                      <a:pt x="180609" y="562723"/>
                      <a:pt x="283601" y="619444"/>
                      <a:pt x="400026" y="619444"/>
                    </a:cubicBezTo>
                    <a:cubicBezTo>
                      <a:pt x="485106" y="619444"/>
                      <a:pt x="546304" y="607503"/>
                      <a:pt x="601532" y="586606"/>
                    </a:cubicBezTo>
                    <a:cubicBezTo>
                      <a:pt x="601532" y="586606"/>
                      <a:pt x="568458" y="714030"/>
                      <a:pt x="563116" y="735005"/>
                    </a:cubicBezTo>
                    <a:cubicBezTo>
                      <a:pt x="510088" y="748989"/>
                      <a:pt x="446612" y="758259"/>
                      <a:pt x="374651" y="758259"/>
                    </a:cubicBezTo>
                    <a:cubicBezTo>
                      <a:pt x="138815" y="758259"/>
                      <a:pt x="0" y="613473"/>
                      <a:pt x="0" y="391070"/>
                    </a:cubicBezTo>
                    <a:cubicBezTo>
                      <a:pt x="0" y="189565"/>
                      <a:pt x="122396" y="0"/>
                      <a:pt x="355247" y="0"/>
                    </a:cubicBezTo>
                    <a:cubicBezTo>
                      <a:pt x="591083" y="0"/>
                      <a:pt x="668700" y="194043"/>
                      <a:pt x="668700" y="353755"/>
                    </a:cubicBezTo>
                    <a:cubicBezTo>
                      <a:pt x="668700" y="388085"/>
                      <a:pt x="665715" y="414953"/>
                      <a:pt x="662730" y="431372"/>
                    </a:cubicBezTo>
                    <a:lnTo>
                      <a:pt x="176131" y="431372"/>
                    </a:lnTo>
                    <a:close/>
                    <a:moveTo>
                      <a:pt x="495555" y="303005"/>
                    </a:moveTo>
                    <a:cubicBezTo>
                      <a:pt x="497048" y="235836"/>
                      <a:pt x="467195" y="125381"/>
                      <a:pt x="344799" y="125381"/>
                    </a:cubicBezTo>
                    <a:cubicBezTo>
                      <a:pt x="231359" y="125381"/>
                      <a:pt x="183594" y="228373"/>
                      <a:pt x="176131" y="303005"/>
                    </a:cubicBezTo>
                    <a:lnTo>
                      <a:pt x="495555" y="303005"/>
                    </a:lnTo>
                    <a:close/>
                  </a:path>
                </a:pathLst>
              </a:custGeom>
              <a:solidFill>
                <a:srgbClr val="FFFFFF"/>
              </a:solidFill>
              <a:ln w="7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3ED1DC2D-9B3A-413B-94F0-734161168E27}"/>
                  </a:ext>
                </a:extLst>
              </p:cNvPr>
              <p:cNvSpPr/>
              <p:nvPr/>
            </p:nvSpPr>
            <p:spPr>
              <a:xfrm>
                <a:off x="2592651" y="3710848"/>
                <a:ext cx="668700" cy="758258"/>
              </a:xfrm>
              <a:custGeom>
                <a:avLst/>
                <a:gdLst>
                  <a:gd name="connsiteX0" fmla="*/ 176131 w 668700"/>
                  <a:gd name="connsiteY0" fmla="*/ 431372 h 758258"/>
                  <a:gd name="connsiteX1" fmla="*/ 400026 w 668700"/>
                  <a:gd name="connsiteY1" fmla="*/ 619444 h 758258"/>
                  <a:gd name="connsiteX2" fmla="*/ 601532 w 668700"/>
                  <a:gd name="connsiteY2" fmla="*/ 586606 h 758258"/>
                  <a:gd name="connsiteX3" fmla="*/ 563116 w 668700"/>
                  <a:gd name="connsiteY3" fmla="*/ 735005 h 758258"/>
                  <a:gd name="connsiteX4" fmla="*/ 374652 w 668700"/>
                  <a:gd name="connsiteY4" fmla="*/ 758259 h 758258"/>
                  <a:gd name="connsiteX5" fmla="*/ 0 w 668700"/>
                  <a:gd name="connsiteY5" fmla="*/ 391070 h 758258"/>
                  <a:gd name="connsiteX6" fmla="*/ 355247 w 668700"/>
                  <a:gd name="connsiteY6" fmla="*/ 0 h 758258"/>
                  <a:gd name="connsiteX7" fmla="*/ 668701 w 668700"/>
                  <a:gd name="connsiteY7" fmla="*/ 353755 h 758258"/>
                  <a:gd name="connsiteX8" fmla="*/ 662730 w 668700"/>
                  <a:gd name="connsiteY8" fmla="*/ 431372 h 758258"/>
                  <a:gd name="connsiteX9" fmla="*/ 176131 w 668700"/>
                  <a:gd name="connsiteY9" fmla="*/ 431372 h 758258"/>
                  <a:gd name="connsiteX10" fmla="*/ 495555 w 668700"/>
                  <a:gd name="connsiteY10" fmla="*/ 303005 h 758258"/>
                  <a:gd name="connsiteX11" fmla="*/ 344799 w 668700"/>
                  <a:gd name="connsiteY11" fmla="*/ 125381 h 758258"/>
                  <a:gd name="connsiteX12" fmla="*/ 176131 w 668700"/>
                  <a:gd name="connsiteY12" fmla="*/ 303005 h 758258"/>
                  <a:gd name="connsiteX13" fmla="*/ 495555 w 668700"/>
                  <a:gd name="connsiteY13" fmla="*/ 303005 h 758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8700" h="758258">
                    <a:moveTo>
                      <a:pt x="176131" y="431372"/>
                    </a:moveTo>
                    <a:cubicBezTo>
                      <a:pt x="180609" y="562723"/>
                      <a:pt x="283601" y="619444"/>
                      <a:pt x="400026" y="619444"/>
                    </a:cubicBezTo>
                    <a:cubicBezTo>
                      <a:pt x="485106" y="619444"/>
                      <a:pt x="546304" y="607503"/>
                      <a:pt x="601532" y="586606"/>
                    </a:cubicBezTo>
                    <a:cubicBezTo>
                      <a:pt x="601532" y="586606"/>
                      <a:pt x="568458" y="714030"/>
                      <a:pt x="563116" y="735005"/>
                    </a:cubicBezTo>
                    <a:cubicBezTo>
                      <a:pt x="510088" y="748989"/>
                      <a:pt x="446612" y="758259"/>
                      <a:pt x="374652" y="758259"/>
                    </a:cubicBezTo>
                    <a:cubicBezTo>
                      <a:pt x="138815" y="758259"/>
                      <a:pt x="0" y="613473"/>
                      <a:pt x="0" y="391070"/>
                    </a:cubicBezTo>
                    <a:cubicBezTo>
                      <a:pt x="0" y="189565"/>
                      <a:pt x="122396" y="0"/>
                      <a:pt x="355247" y="0"/>
                    </a:cubicBezTo>
                    <a:cubicBezTo>
                      <a:pt x="591084" y="0"/>
                      <a:pt x="668701" y="194043"/>
                      <a:pt x="668701" y="353755"/>
                    </a:cubicBezTo>
                    <a:cubicBezTo>
                      <a:pt x="668701" y="388085"/>
                      <a:pt x="665715" y="414953"/>
                      <a:pt x="662730" y="431372"/>
                    </a:cubicBezTo>
                    <a:lnTo>
                      <a:pt x="176131" y="431372"/>
                    </a:lnTo>
                    <a:close/>
                    <a:moveTo>
                      <a:pt x="495555" y="303005"/>
                    </a:moveTo>
                    <a:cubicBezTo>
                      <a:pt x="497047" y="235836"/>
                      <a:pt x="467195" y="125381"/>
                      <a:pt x="344799" y="125381"/>
                    </a:cubicBezTo>
                    <a:cubicBezTo>
                      <a:pt x="231359" y="125381"/>
                      <a:pt x="183594" y="228373"/>
                      <a:pt x="176131" y="303005"/>
                    </a:cubicBezTo>
                    <a:lnTo>
                      <a:pt x="495555" y="303005"/>
                    </a:lnTo>
                    <a:close/>
                  </a:path>
                </a:pathLst>
              </a:custGeom>
              <a:solidFill>
                <a:srgbClr val="FFFFFF"/>
              </a:solidFill>
              <a:ln w="7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1AFBB3C-BB94-4EA2-91C4-A55A240A90D0}"/>
                  </a:ext>
                </a:extLst>
              </p:cNvPr>
              <p:cNvSpPr/>
              <p:nvPr/>
            </p:nvSpPr>
            <p:spPr>
              <a:xfrm>
                <a:off x="1831486" y="3710848"/>
                <a:ext cx="668700" cy="758258"/>
              </a:xfrm>
              <a:custGeom>
                <a:avLst/>
                <a:gdLst>
                  <a:gd name="connsiteX0" fmla="*/ 176131 w 668700"/>
                  <a:gd name="connsiteY0" fmla="*/ 431372 h 758258"/>
                  <a:gd name="connsiteX1" fmla="*/ 400026 w 668700"/>
                  <a:gd name="connsiteY1" fmla="*/ 619444 h 758258"/>
                  <a:gd name="connsiteX2" fmla="*/ 601532 w 668700"/>
                  <a:gd name="connsiteY2" fmla="*/ 586606 h 758258"/>
                  <a:gd name="connsiteX3" fmla="*/ 563116 w 668700"/>
                  <a:gd name="connsiteY3" fmla="*/ 735005 h 758258"/>
                  <a:gd name="connsiteX4" fmla="*/ 374651 w 668700"/>
                  <a:gd name="connsiteY4" fmla="*/ 758259 h 758258"/>
                  <a:gd name="connsiteX5" fmla="*/ 0 w 668700"/>
                  <a:gd name="connsiteY5" fmla="*/ 391070 h 758258"/>
                  <a:gd name="connsiteX6" fmla="*/ 355247 w 668700"/>
                  <a:gd name="connsiteY6" fmla="*/ 0 h 758258"/>
                  <a:gd name="connsiteX7" fmla="*/ 668701 w 668700"/>
                  <a:gd name="connsiteY7" fmla="*/ 353755 h 758258"/>
                  <a:gd name="connsiteX8" fmla="*/ 662730 w 668700"/>
                  <a:gd name="connsiteY8" fmla="*/ 431372 h 758258"/>
                  <a:gd name="connsiteX9" fmla="*/ 176131 w 668700"/>
                  <a:gd name="connsiteY9" fmla="*/ 431372 h 758258"/>
                  <a:gd name="connsiteX10" fmla="*/ 495555 w 668700"/>
                  <a:gd name="connsiteY10" fmla="*/ 303005 h 758258"/>
                  <a:gd name="connsiteX11" fmla="*/ 344799 w 668700"/>
                  <a:gd name="connsiteY11" fmla="*/ 125381 h 758258"/>
                  <a:gd name="connsiteX12" fmla="*/ 176131 w 668700"/>
                  <a:gd name="connsiteY12" fmla="*/ 303005 h 758258"/>
                  <a:gd name="connsiteX13" fmla="*/ 495555 w 668700"/>
                  <a:gd name="connsiteY13" fmla="*/ 303005 h 758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68700" h="758258">
                    <a:moveTo>
                      <a:pt x="176131" y="431372"/>
                    </a:moveTo>
                    <a:cubicBezTo>
                      <a:pt x="180609" y="562723"/>
                      <a:pt x="283601" y="619444"/>
                      <a:pt x="400026" y="619444"/>
                    </a:cubicBezTo>
                    <a:cubicBezTo>
                      <a:pt x="485106" y="619444"/>
                      <a:pt x="546304" y="607503"/>
                      <a:pt x="601532" y="586606"/>
                    </a:cubicBezTo>
                    <a:cubicBezTo>
                      <a:pt x="601532" y="586606"/>
                      <a:pt x="568458" y="714030"/>
                      <a:pt x="563116" y="735005"/>
                    </a:cubicBezTo>
                    <a:cubicBezTo>
                      <a:pt x="510088" y="748989"/>
                      <a:pt x="446612" y="758259"/>
                      <a:pt x="374651" y="758259"/>
                    </a:cubicBezTo>
                    <a:cubicBezTo>
                      <a:pt x="138815" y="758259"/>
                      <a:pt x="0" y="613473"/>
                      <a:pt x="0" y="391070"/>
                    </a:cubicBezTo>
                    <a:cubicBezTo>
                      <a:pt x="0" y="189565"/>
                      <a:pt x="122396" y="0"/>
                      <a:pt x="355247" y="0"/>
                    </a:cubicBezTo>
                    <a:cubicBezTo>
                      <a:pt x="591083" y="0"/>
                      <a:pt x="668701" y="194043"/>
                      <a:pt x="668701" y="353755"/>
                    </a:cubicBezTo>
                    <a:cubicBezTo>
                      <a:pt x="668701" y="388085"/>
                      <a:pt x="665715" y="414953"/>
                      <a:pt x="662730" y="431372"/>
                    </a:cubicBezTo>
                    <a:lnTo>
                      <a:pt x="176131" y="431372"/>
                    </a:lnTo>
                    <a:close/>
                    <a:moveTo>
                      <a:pt x="495555" y="303005"/>
                    </a:moveTo>
                    <a:cubicBezTo>
                      <a:pt x="497047" y="235836"/>
                      <a:pt x="467195" y="125381"/>
                      <a:pt x="344799" y="125381"/>
                    </a:cubicBezTo>
                    <a:cubicBezTo>
                      <a:pt x="231358" y="125381"/>
                      <a:pt x="183594" y="228373"/>
                      <a:pt x="176131" y="303005"/>
                    </a:cubicBezTo>
                    <a:lnTo>
                      <a:pt x="495555" y="303005"/>
                    </a:lnTo>
                    <a:close/>
                  </a:path>
                </a:pathLst>
              </a:custGeom>
              <a:solidFill>
                <a:srgbClr val="FFFFFF"/>
              </a:solidFill>
              <a:ln w="784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592B193-470B-4CAB-8BF8-AB5E781A1AB6}"/>
                </a:ext>
              </a:extLst>
            </p:cNvPr>
            <p:cNvSpPr/>
            <p:nvPr/>
          </p:nvSpPr>
          <p:spPr>
            <a:xfrm>
              <a:off x="7794091" y="3119607"/>
              <a:ext cx="1201414" cy="667836"/>
            </a:xfrm>
            <a:custGeom>
              <a:avLst/>
              <a:gdLst>
                <a:gd name="connsiteX0" fmla="*/ 0 w 1201414"/>
                <a:gd name="connsiteY0" fmla="*/ 0 h 667836"/>
                <a:gd name="connsiteX1" fmla="*/ 1201415 w 1201414"/>
                <a:gd name="connsiteY1" fmla="*/ 0 h 667836"/>
                <a:gd name="connsiteX2" fmla="*/ 1201415 w 1201414"/>
                <a:gd name="connsiteY2" fmla="*/ 667836 h 667836"/>
                <a:gd name="connsiteX3" fmla="*/ 1 w 1201414"/>
                <a:gd name="connsiteY3" fmla="*/ 667836 h 66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1414" h="667836">
                  <a:moveTo>
                    <a:pt x="0" y="0"/>
                  </a:moveTo>
                  <a:lnTo>
                    <a:pt x="1201415" y="0"/>
                  </a:lnTo>
                  <a:lnTo>
                    <a:pt x="1201415" y="667836"/>
                  </a:lnTo>
                  <a:lnTo>
                    <a:pt x="1" y="667836"/>
                  </a:lnTo>
                  <a:close/>
                </a:path>
              </a:pathLst>
            </a:custGeom>
            <a:solidFill>
              <a:srgbClr val="FFFFFF"/>
            </a:solidFill>
            <a:ln w="7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D45D004-6CCF-4246-BB50-9A0FF776D73F}"/>
                </a:ext>
              </a:extLst>
            </p:cNvPr>
            <p:cNvSpPr/>
            <p:nvPr/>
          </p:nvSpPr>
          <p:spPr>
            <a:xfrm>
              <a:off x="7912245" y="3787522"/>
              <a:ext cx="257833" cy="231829"/>
            </a:xfrm>
            <a:custGeom>
              <a:avLst/>
              <a:gdLst>
                <a:gd name="connsiteX0" fmla="*/ 257833 w 257833"/>
                <a:gd name="connsiteY0" fmla="*/ 0 h 231829"/>
                <a:gd name="connsiteX1" fmla="*/ 0 w 257833"/>
                <a:gd name="connsiteY1" fmla="*/ 231830 h 231829"/>
                <a:gd name="connsiteX2" fmla="*/ 0 w 257833"/>
                <a:gd name="connsiteY2" fmla="*/ 0 h 231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7833" h="231829">
                  <a:moveTo>
                    <a:pt x="257833" y="0"/>
                  </a:moveTo>
                  <a:lnTo>
                    <a:pt x="0" y="2318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7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680BC2-8048-4C4D-8E60-205FA3676E1A}"/>
                </a:ext>
              </a:extLst>
            </p:cNvPr>
            <p:cNvSpPr/>
            <p:nvPr/>
          </p:nvSpPr>
          <p:spPr>
            <a:xfrm>
              <a:off x="7664939" y="2590979"/>
              <a:ext cx="1459718" cy="391856"/>
            </a:xfrm>
            <a:custGeom>
              <a:avLst/>
              <a:gdLst>
                <a:gd name="connsiteX0" fmla="*/ 1459718 w 1459718"/>
                <a:gd name="connsiteY0" fmla="*/ 391856 h 391856"/>
                <a:gd name="connsiteX1" fmla="*/ 729820 w 1459718"/>
                <a:gd name="connsiteY1" fmla="*/ 0 h 391856"/>
                <a:gd name="connsiteX2" fmla="*/ 0 w 1459718"/>
                <a:gd name="connsiteY2" fmla="*/ 391856 h 39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59718" h="391856">
                  <a:moveTo>
                    <a:pt x="1459718" y="391856"/>
                  </a:moveTo>
                  <a:lnTo>
                    <a:pt x="729820" y="0"/>
                  </a:lnTo>
                  <a:lnTo>
                    <a:pt x="0" y="391856"/>
                  </a:lnTo>
                  <a:close/>
                </a:path>
              </a:pathLst>
            </a:custGeom>
            <a:solidFill>
              <a:srgbClr val="85AB37"/>
            </a:solidFill>
            <a:ln w="784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83D89410-1753-4572-A527-92C64EC1E473}"/>
                </a:ext>
              </a:extLst>
            </p:cNvPr>
            <p:cNvSpPr/>
            <p:nvPr/>
          </p:nvSpPr>
          <p:spPr>
            <a:xfrm>
              <a:off x="8503799" y="3269342"/>
              <a:ext cx="390991" cy="218081"/>
            </a:xfrm>
            <a:custGeom>
              <a:avLst/>
              <a:gdLst>
                <a:gd name="connsiteX0" fmla="*/ 0 w 390991"/>
                <a:gd name="connsiteY0" fmla="*/ 0 h 218081"/>
                <a:gd name="connsiteX1" fmla="*/ 390992 w 390991"/>
                <a:gd name="connsiteY1" fmla="*/ 0 h 218081"/>
                <a:gd name="connsiteX2" fmla="*/ 390992 w 390991"/>
                <a:gd name="connsiteY2" fmla="*/ 218082 h 218081"/>
                <a:gd name="connsiteX3" fmla="*/ 0 w 390991"/>
                <a:gd name="connsiteY3" fmla="*/ 218082 h 21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991" h="218081">
                  <a:moveTo>
                    <a:pt x="0" y="0"/>
                  </a:moveTo>
                  <a:lnTo>
                    <a:pt x="390992" y="0"/>
                  </a:lnTo>
                  <a:lnTo>
                    <a:pt x="390992" y="218082"/>
                  </a:lnTo>
                  <a:lnTo>
                    <a:pt x="0" y="218082"/>
                  </a:lnTo>
                  <a:close/>
                </a:path>
              </a:pathLst>
            </a:custGeom>
            <a:noFill/>
            <a:ln w="47090" cap="flat">
              <a:solidFill>
                <a:srgbClr val="4C483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77544DD-F533-48B5-A939-69AE7C3399AB}"/>
                </a:ext>
              </a:extLst>
            </p:cNvPr>
            <p:cNvSpPr/>
            <p:nvPr/>
          </p:nvSpPr>
          <p:spPr>
            <a:xfrm>
              <a:off x="7935813" y="3269342"/>
              <a:ext cx="390991" cy="218081"/>
            </a:xfrm>
            <a:custGeom>
              <a:avLst/>
              <a:gdLst>
                <a:gd name="connsiteX0" fmla="*/ 0 w 390991"/>
                <a:gd name="connsiteY0" fmla="*/ 0 h 218081"/>
                <a:gd name="connsiteX1" fmla="*/ 390992 w 390991"/>
                <a:gd name="connsiteY1" fmla="*/ 0 h 218081"/>
                <a:gd name="connsiteX2" fmla="*/ 390992 w 390991"/>
                <a:gd name="connsiteY2" fmla="*/ 218082 h 218081"/>
                <a:gd name="connsiteX3" fmla="*/ 0 w 390991"/>
                <a:gd name="connsiteY3" fmla="*/ 218082 h 218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991" h="218081">
                  <a:moveTo>
                    <a:pt x="0" y="0"/>
                  </a:moveTo>
                  <a:lnTo>
                    <a:pt x="390992" y="0"/>
                  </a:lnTo>
                  <a:lnTo>
                    <a:pt x="390992" y="218082"/>
                  </a:lnTo>
                  <a:lnTo>
                    <a:pt x="0" y="218082"/>
                  </a:lnTo>
                  <a:close/>
                </a:path>
              </a:pathLst>
            </a:custGeom>
            <a:noFill/>
            <a:ln w="47090" cap="flat">
              <a:solidFill>
                <a:srgbClr val="4C483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E2C8593-4FEC-4145-A579-BEEA5D589C7A}"/>
                </a:ext>
              </a:extLst>
            </p:cNvPr>
            <p:cNvSpPr/>
            <p:nvPr/>
          </p:nvSpPr>
          <p:spPr>
            <a:xfrm>
              <a:off x="8328140" y="3302101"/>
              <a:ext cx="174010" cy="49021"/>
            </a:xfrm>
            <a:custGeom>
              <a:avLst/>
              <a:gdLst>
                <a:gd name="connsiteX0" fmla="*/ 174010 w 174010"/>
                <a:gd name="connsiteY0" fmla="*/ 48629 h 49021"/>
                <a:gd name="connsiteX1" fmla="*/ 87123 w 174010"/>
                <a:gd name="connsiteY1" fmla="*/ 0 h 49021"/>
                <a:gd name="connsiteX2" fmla="*/ 0 w 174010"/>
                <a:gd name="connsiteY2" fmla="*/ 49021 h 49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4010" h="49021">
                  <a:moveTo>
                    <a:pt x="174010" y="48629"/>
                  </a:moveTo>
                  <a:cubicBezTo>
                    <a:pt x="156020" y="19483"/>
                    <a:pt x="123889" y="0"/>
                    <a:pt x="87123" y="0"/>
                  </a:cubicBezTo>
                  <a:cubicBezTo>
                    <a:pt x="50200" y="0"/>
                    <a:pt x="17990" y="19640"/>
                    <a:pt x="0" y="49021"/>
                  </a:cubicBezTo>
                </a:path>
              </a:pathLst>
            </a:custGeom>
            <a:noFill/>
            <a:ln w="47090" cap="flat">
              <a:solidFill>
                <a:srgbClr val="4C4839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C846895F-55AA-433C-8FF2-6940AFB2C888}"/>
              </a:ext>
            </a:extLst>
          </p:cNvPr>
          <p:cNvSpPr/>
          <p:nvPr/>
        </p:nvSpPr>
        <p:spPr>
          <a:xfrm>
            <a:off x="7344767" y="5089525"/>
            <a:ext cx="326922" cy="32692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9B675D-D074-429F-9383-00AADE23F18B}"/>
              </a:ext>
            </a:extLst>
          </p:cNvPr>
          <p:cNvSpPr/>
          <p:nvPr/>
        </p:nvSpPr>
        <p:spPr>
          <a:xfrm>
            <a:off x="6639917" y="5099050"/>
            <a:ext cx="326922" cy="32692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6CD451-4EF1-4BE6-82D2-A5C20D2F9EF5}"/>
              </a:ext>
            </a:extLst>
          </p:cNvPr>
          <p:cNvSpPr/>
          <p:nvPr/>
        </p:nvSpPr>
        <p:spPr>
          <a:xfrm>
            <a:off x="6668492" y="4518025"/>
            <a:ext cx="326922" cy="32692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D717D4C-5D53-44AF-9751-C46B23902F13}"/>
              </a:ext>
            </a:extLst>
          </p:cNvPr>
          <p:cNvSpPr/>
          <p:nvPr/>
        </p:nvSpPr>
        <p:spPr>
          <a:xfrm>
            <a:off x="6182717" y="4518025"/>
            <a:ext cx="326922" cy="32692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265212F-6517-429F-8C9A-BEA5E335F899}"/>
              </a:ext>
            </a:extLst>
          </p:cNvPr>
          <p:cNvSpPr/>
          <p:nvPr/>
        </p:nvSpPr>
        <p:spPr>
          <a:xfrm>
            <a:off x="4925417" y="4518025"/>
            <a:ext cx="326922" cy="32692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A054437-7EA1-4807-A125-238273FC8C99}"/>
              </a:ext>
            </a:extLst>
          </p:cNvPr>
          <p:cNvSpPr/>
          <p:nvPr/>
        </p:nvSpPr>
        <p:spPr>
          <a:xfrm>
            <a:off x="5420717" y="4518025"/>
            <a:ext cx="326922" cy="32692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CB7C794-F319-4460-913A-906E175CF419}"/>
              </a:ext>
            </a:extLst>
          </p:cNvPr>
          <p:cNvSpPr/>
          <p:nvPr/>
        </p:nvSpPr>
        <p:spPr>
          <a:xfrm>
            <a:off x="4258667" y="4222750"/>
            <a:ext cx="326922" cy="32692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D383FB3-A717-4170-BD6F-22E6D2C0C8AA}"/>
              </a:ext>
            </a:extLst>
          </p:cNvPr>
          <p:cNvSpPr/>
          <p:nvPr/>
        </p:nvSpPr>
        <p:spPr>
          <a:xfrm>
            <a:off x="2706092" y="5041900"/>
            <a:ext cx="326922" cy="32692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584D7C1-2C47-4327-8156-B3315FB2EA0E}"/>
              </a:ext>
            </a:extLst>
          </p:cNvPr>
          <p:cNvSpPr/>
          <p:nvPr/>
        </p:nvSpPr>
        <p:spPr>
          <a:xfrm>
            <a:off x="1953617" y="5041900"/>
            <a:ext cx="326922" cy="32692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88D348-4DE7-45C1-A48C-496BD9A18DF2}"/>
              </a:ext>
            </a:extLst>
          </p:cNvPr>
          <p:cNvSpPr/>
          <p:nvPr/>
        </p:nvSpPr>
        <p:spPr>
          <a:xfrm>
            <a:off x="1220192" y="4251325"/>
            <a:ext cx="326922" cy="32692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7B18B20-F03F-425B-91C9-2AA9F82DDFD5}"/>
              </a:ext>
            </a:extLst>
          </p:cNvPr>
          <p:cNvSpPr/>
          <p:nvPr/>
        </p:nvSpPr>
        <p:spPr>
          <a:xfrm>
            <a:off x="924917" y="4670425"/>
            <a:ext cx="326922" cy="32692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F2FC4A0-7A0F-4694-BFC6-1BAD660C7743}"/>
              </a:ext>
            </a:extLst>
          </p:cNvPr>
          <p:cNvSpPr/>
          <p:nvPr/>
        </p:nvSpPr>
        <p:spPr>
          <a:xfrm>
            <a:off x="3163292" y="4746625"/>
            <a:ext cx="326922" cy="326922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501D48A-F212-465D-897C-227DADC67462}"/>
              </a:ext>
            </a:extLst>
          </p:cNvPr>
          <p:cNvSpPr txBox="1"/>
          <p:nvPr/>
        </p:nvSpPr>
        <p:spPr>
          <a:xfrm>
            <a:off x="9429750" y="800100"/>
            <a:ext cx="2507557" cy="5257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400" dirty="0"/>
              <a:t>Typeface: Myriad Pro</a:t>
            </a:r>
          </a:p>
          <a:p>
            <a:endParaRPr lang="en-US" sz="1400" dirty="0"/>
          </a:p>
          <a:p>
            <a:r>
              <a:rPr lang="en-US" sz="1400" dirty="0"/>
              <a:t>The original logo was design with ‘Myriad Pro’ Semi bold font as default, without any adjustment/ customization to the original font.</a:t>
            </a:r>
          </a:p>
          <a:p>
            <a:endParaRPr lang="en-US" sz="1400" dirty="0"/>
          </a:p>
          <a:p>
            <a:r>
              <a:rPr lang="en-US" sz="1400" dirty="0"/>
              <a:t>What I have done with the clean up is add a little(red dotted line indication) personality/ character to the font with adjustment made to the characters tracking, trim the edges adjusting the characters width for uniformity (most noticeable).</a:t>
            </a:r>
          </a:p>
          <a:p>
            <a:endParaRPr lang="en-US" sz="1400" dirty="0"/>
          </a:p>
          <a:p>
            <a:r>
              <a:rPr lang="en-US" sz="1400" dirty="0"/>
              <a:t>Removed period, and simplified the favicon on the right with the roof adjustment to also indicate arrowhead pointing up award as a symbol of growth/ success.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028D30D-3BC0-4D0D-A27C-B24DCD6D15D2}"/>
              </a:ext>
            </a:extLst>
          </p:cNvPr>
          <p:cNvSpPr txBox="1"/>
          <p:nvPr/>
        </p:nvSpPr>
        <p:spPr>
          <a:xfrm>
            <a:off x="9429750" y="430768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Note:</a:t>
            </a:r>
          </a:p>
        </p:txBody>
      </p:sp>
    </p:spTree>
    <p:extLst>
      <p:ext uri="{BB962C8B-B14F-4D97-AF65-F5344CB8AC3E}">
        <p14:creationId xmlns:p14="http://schemas.microsoft.com/office/powerpoint/2010/main" val="668239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20E2D8B9-14DD-4EAC-B6CE-11E9B3C976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793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15211D4-62E7-495F-B614-D220F9B78A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3314" y="2819400"/>
            <a:ext cx="7490374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269077-12DC-49AB-8323-59D7B9EE92F9}"/>
              </a:ext>
            </a:extLst>
          </p:cNvPr>
          <p:cNvSpPr txBox="1"/>
          <p:nvPr/>
        </p:nvSpPr>
        <p:spPr>
          <a:xfrm>
            <a:off x="9429750" y="800100"/>
            <a:ext cx="2507557" cy="5257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400" dirty="0"/>
              <a:t>Typeface: Helvetica</a:t>
            </a:r>
          </a:p>
          <a:p>
            <a:endParaRPr lang="en-US" sz="1400" dirty="0"/>
          </a:p>
          <a:p>
            <a:r>
              <a:rPr lang="en-US" sz="1400" dirty="0"/>
              <a:t>Conceptually this logo’s favicon consist of two visual elements, spectacle to represent geek and house with windows for the estate, hidden within the spectacle. </a:t>
            </a:r>
          </a:p>
          <a:p>
            <a:endParaRPr lang="en-US" sz="1400" dirty="0"/>
          </a:p>
          <a:p>
            <a:r>
              <a:rPr lang="en-US" sz="1400" dirty="0"/>
              <a:t>To achieve this visual concept (yellow dotted circle), I make use of the temples and temple tips of the spec’ to visualize the roof and in the negative space I added windows for the house hidden withing the spectacle.</a:t>
            </a:r>
          </a:p>
          <a:p>
            <a:endParaRPr lang="en-US" sz="1400" dirty="0"/>
          </a:p>
          <a:p>
            <a:r>
              <a:rPr lang="en-US" sz="1400" dirty="0"/>
              <a:t>Minimal and clean.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46879-292E-4C14-BB2C-AB586730AA9E}"/>
              </a:ext>
            </a:extLst>
          </p:cNvPr>
          <p:cNvSpPr txBox="1"/>
          <p:nvPr/>
        </p:nvSpPr>
        <p:spPr>
          <a:xfrm>
            <a:off x="9429750" y="430768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B06D72-3E29-4A13-906D-0A05401BD735}"/>
              </a:ext>
            </a:extLst>
          </p:cNvPr>
          <p:cNvSpPr/>
          <p:nvPr/>
        </p:nvSpPr>
        <p:spPr>
          <a:xfrm>
            <a:off x="608950" y="2487236"/>
            <a:ext cx="2263790" cy="2263790"/>
          </a:xfrm>
          <a:prstGeom prst="ellipse">
            <a:avLst/>
          </a:prstGeom>
          <a:noFill/>
          <a:ln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2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67FB5A9F-1ADA-4446-8315-CFFAC3151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67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269077-12DC-49AB-8323-59D7B9EE92F9}"/>
              </a:ext>
            </a:extLst>
          </p:cNvPr>
          <p:cNvSpPr txBox="1"/>
          <p:nvPr/>
        </p:nvSpPr>
        <p:spPr>
          <a:xfrm>
            <a:off x="9429750" y="800100"/>
            <a:ext cx="2507557" cy="5257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1400" dirty="0"/>
              <a:t>Typeface: Nixie one</a:t>
            </a:r>
          </a:p>
          <a:p>
            <a:endParaRPr lang="en-US" sz="1400" dirty="0"/>
          </a:p>
          <a:p>
            <a:r>
              <a:rPr lang="en-US" sz="1400" dirty="0"/>
              <a:t>A different approach on the typography, making use of the letter ‘e’ as spectacle and roof top outline for the eyebrow.</a:t>
            </a:r>
          </a:p>
          <a:p>
            <a:endParaRPr lang="en-US" sz="1400" dirty="0"/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46879-292E-4C14-BB2C-AB586730AA9E}"/>
              </a:ext>
            </a:extLst>
          </p:cNvPr>
          <p:cNvSpPr txBox="1"/>
          <p:nvPr/>
        </p:nvSpPr>
        <p:spPr>
          <a:xfrm>
            <a:off x="9429750" y="430768"/>
            <a:ext cx="717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98AD8382-4AB4-4878-A357-0D42C1A62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504" y="2525902"/>
            <a:ext cx="8384224" cy="1806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24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216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Julbenson Hujon [Chillibreeze]</dc:creator>
  <cp:lastModifiedBy>Julbenson Hujon [Chillibreeze]</cp:lastModifiedBy>
  <cp:revision>9</cp:revision>
  <dcterms:created xsi:type="dcterms:W3CDTF">2021-04-13T15:10:47Z</dcterms:created>
  <dcterms:modified xsi:type="dcterms:W3CDTF">2021-04-13T17:03:47Z</dcterms:modified>
</cp:coreProperties>
</file>